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3716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00"/>
    <a:srgbClr val="19B4AF"/>
    <a:srgbClr val="FF68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94"/>
  </p:normalViewPr>
  <p:slideViewPr>
    <p:cSldViewPr snapToGrid="0">
      <p:cViewPr varScale="1">
        <p:scale>
          <a:sx n="45" d="100"/>
          <a:sy n="45" d="100"/>
        </p:scale>
        <p:origin x="33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5BE8D-9109-9841-A6CD-37D524748F59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40A37-5BCE-124C-AB2A-DD438080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6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36192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40A37-5BCE-124C-AB2A-DD4380801A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9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992968"/>
            <a:ext cx="11658600" cy="636693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605435"/>
            <a:ext cx="10287000" cy="441536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73666"/>
            <a:ext cx="2957513" cy="154982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73666"/>
            <a:ext cx="8701088" cy="1549823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4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559305"/>
            <a:ext cx="11830050" cy="7607299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2238572"/>
            <a:ext cx="11830050" cy="400049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868333"/>
            <a:ext cx="5829300" cy="11603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868333"/>
            <a:ext cx="5829300" cy="11603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973670"/>
            <a:ext cx="11830050" cy="35348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483101"/>
            <a:ext cx="5802510" cy="219709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680200"/>
            <a:ext cx="5802510" cy="9825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4483101"/>
            <a:ext cx="5831087" cy="219709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6680200"/>
            <a:ext cx="5831087" cy="9825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2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19200"/>
            <a:ext cx="4423767" cy="42672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2633137"/>
            <a:ext cx="6943725" cy="1299633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486400"/>
            <a:ext cx="4423767" cy="1016423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6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19200"/>
            <a:ext cx="4423767" cy="42672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2633137"/>
            <a:ext cx="6943725" cy="1299633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486400"/>
            <a:ext cx="4423767" cy="1016423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73670"/>
            <a:ext cx="11830050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868333"/>
            <a:ext cx="1183005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6950271"/>
            <a:ext cx="30861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1B3E38-0CA7-5A4D-9BA8-8F1F68D577DE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6950271"/>
            <a:ext cx="462915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6950271"/>
            <a:ext cx="3086100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B0E37-3273-5345-914C-C8B486077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B4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23BAF-17CF-E7BF-163F-2645BF5BF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5243" y="7494091"/>
            <a:ext cx="13735043" cy="11005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ED4644-0E93-A96C-70CD-58CC1C5E6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910" y="1378856"/>
            <a:ext cx="8214179" cy="2566059"/>
          </a:xfrm>
          <a:prstGeom prst="rect">
            <a:avLst/>
          </a:prstGeom>
          <a:effectLst>
            <a:outerShdw blurRad="129162" dist="80723" dir="2700000" algn="tl" rotWithShape="0">
              <a:prstClr val="black">
                <a:alpha val="27121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4ABD9-07FA-4AAE-B319-4E5EEA4CB8D5}"/>
              </a:ext>
            </a:extLst>
          </p:cNvPr>
          <p:cNvSpPr txBox="1"/>
          <p:nvPr/>
        </p:nvSpPr>
        <p:spPr>
          <a:xfrm>
            <a:off x="2111464" y="6918297"/>
            <a:ext cx="97361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diam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autem vel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iriure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2459F4-7228-274E-C822-5DC6CC548C0A}"/>
              </a:ext>
            </a:extLst>
          </p:cNvPr>
          <p:cNvSpPr/>
          <p:nvPr/>
        </p:nvSpPr>
        <p:spPr>
          <a:xfrm>
            <a:off x="1881752" y="4847997"/>
            <a:ext cx="9965898" cy="1447800"/>
          </a:xfrm>
          <a:prstGeom prst="roundRect">
            <a:avLst/>
          </a:prstGeom>
          <a:solidFill>
            <a:srgbClr val="FF6800"/>
          </a:solidFill>
          <a:ln>
            <a:noFill/>
          </a:ln>
          <a:effectLst>
            <a:outerShdw blurRad="344862" dist="134281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2AC348-8E8B-E849-CAF5-92A1A6DA6569}"/>
              </a:ext>
            </a:extLst>
          </p:cNvPr>
          <p:cNvSpPr/>
          <p:nvPr/>
        </p:nvSpPr>
        <p:spPr>
          <a:xfrm>
            <a:off x="671790" y="16917546"/>
            <a:ext cx="9965898" cy="1447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44862" dist="134281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DE500-6610-EEC1-68CC-964AD9F7E52F}"/>
              </a:ext>
            </a:extLst>
          </p:cNvPr>
          <p:cNvSpPr txBox="1"/>
          <p:nvPr/>
        </p:nvSpPr>
        <p:spPr>
          <a:xfrm>
            <a:off x="3554029" y="17298929"/>
            <a:ext cx="4259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9B4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link</a:t>
            </a:r>
          </a:p>
        </p:txBody>
      </p:sp>
      <p:pic>
        <p:nvPicPr>
          <p:cNvPr id="12" name="Graphic 11" descr="Cursor with solid fill">
            <a:extLst>
              <a:ext uri="{FF2B5EF4-FFF2-40B4-BE49-F238E27FC236}">
                <a16:creationId xmlns:a16="http://schemas.microsoft.com/office/drawing/2014/main" id="{DEB63A63-EA8B-6DBF-A9BD-C3FDD60D9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94390">
            <a:off x="2229422" y="17281041"/>
            <a:ext cx="914400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5DBA12-E403-5452-55DD-4D7CAB41D272}"/>
              </a:ext>
            </a:extLst>
          </p:cNvPr>
          <p:cNvGrpSpPr/>
          <p:nvPr/>
        </p:nvGrpSpPr>
        <p:grpSpPr>
          <a:xfrm>
            <a:off x="1881752" y="12241596"/>
            <a:ext cx="4275470" cy="3683000"/>
            <a:chOff x="711880" y="12674600"/>
            <a:chExt cx="4275470" cy="368300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48A33DB-3999-D358-C153-291597C8A50D}"/>
                </a:ext>
              </a:extLst>
            </p:cNvPr>
            <p:cNvSpPr/>
            <p:nvPr/>
          </p:nvSpPr>
          <p:spPr>
            <a:xfrm rot="16200000">
              <a:off x="295363" y="13091117"/>
              <a:ext cx="3683000" cy="28499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344862" dist="134281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6C0CFA-942C-A6AA-89DF-0B5B23B7B512}"/>
                </a:ext>
              </a:extLst>
            </p:cNvPr>
            <p:cNvSpPr/>
            <p:nvPr/>
          </p:nvSpPr>
          <p:spPr>
            <a:xfrm>
              <a:off x="1485414" y="12763913"/>
              <a:ext cx="3501936" cy="3501936"/>
            </a:xfrm>
            <a:prstGeom prst="ellipse">
              <a:avLst/>
            </a:prstGeom>
            <a:solidFill>
              <a:srgbClr val="FF6800"/>
            </a:solidFill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C8556DD-5CDC-8E90-131A-571563E6C8D7}"/>
              </a:ext>
            </a:extLst>
          </p:cNvPr>
          <p:cNvSpPr txBox="1"/>
          <p:nvPr/>
        </p:nvSpPr>
        <p:spPr>
          <a:xfrm>
            <a:off x="3336652" y="12927715"/>
            <a:ext cx="216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12:00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13:00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13A19-C4B6-C359-B298-89EACE0EAE14}"/>
              </a:ext>
            </a:extLst>
          </p:cNvPr>
          <p:cNvSpPr txBox="1"/>
          <p:nvPr/>
        </p:nvSpPr>
        <p:spPr>
          <a:xfrm rot="16200000">
            <a:off x="575154" y="13621722"/>
            <a:ext cx="359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9B4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Sep 2025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2DE69BB-F09E-38B3-CFD9-B9EFE170AD71}"/>
              </a:ext>
            </a:extLst>
          </p:cNvPr>
          <p:cNvSpPr/>
          <p:nvPr/>
        </p:nvSpPr>
        <p:spPr>
          <a:xfrm>
            <a:off x="6864700" y="12931279"/>
            <a:ext cx="9965898" cy="1016287"/>
          </a:xfrm>
          <a:prstGeom prst="roundRect">
            <a:avLst/>
          </a:prstGeom>
          <a:solidFill>
            <a:srgbClr val="FFB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619F1F-3666-6D42-E6C2-81527ED8AE7E}"/>
              </a:ext>
            </a:extLst>
          </p:cNvPr>
          <p:cNvSpPr txBox="1"/>
          <p:nvPr/>
        </p:nvSpPr>
        <p:spPr>
          <a:xfrm>
            <a:off x="7186190" y="13085479"/>
            <a:ext cx="4259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C61D9-2B3D-9316-8C8A-A880E4E7B24F}"/>
              </a:ext>
            </a:extLst>
          </p:cNvPr>
          <p:cNvSpPr txBox="1"/>
          <p:nvPr/>
        </p:nvSpPr>
        <p:spPr>
          <a:xfrm>
            <a:off x="2172686" y="5001668"/>
            <a:ext cx="9433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283B2F-AD9B-D922-F488-A1D6C731362E}"/>
              </a:ext>
            </a:extLst>
          </p:cNvPr>
          <p:cNvSpPr/>
          <p:nvPr/>
        </p:nvSpPr>
        <p:spPr>
          <a:xfrm>
            <a:off x="6864700" y="14361494"/>
            <a:ext cx="9965898" cy="1016287"/>
          </a:xfrm>
          <a:prstGeom prst="roundRect">
            <a:avLst/>
          </a:prstGeom>
          <a:solidFill>
            <a:srgbClr val="FFB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B7272-F374-FC0A-81D8-72C5F2786ECE}"/>
              </a:ext>
            </a:extLst>
          </p:cNvPr>
          <p:cNvSpPr txBox="1"/>
          <p:nvPr/>
        </p:nvSpPr>
        <p:spPr>
          <a:xfrm>
            <a:off x="7186190" y="14515694"/>
            <a:ext cx="4259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3A8BB-25D9-1A34-4DBC-F56541499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4872" y="15874316"/>
            <a:ext cx="2011149" cy="2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E59E1-CBA1-746B-EB54-8867ACFB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6342" y="0"/>
            <a:ext cx="26179938" cy="16883743"/>
          </a:xfrm>
          <a:prstGeom prst="rect">
            <a:avLst/>
          </a:prstGeom>
        </p:spPr>
      </p:pic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0CAE0CF1-E53A-61CE-6789-4D662B609E83}"/>
              </a:ext>
            </a:extLst>
          </p:cNvPr>
          <p:cNvSpPr/>
          <p:nvPr/>
        </p:nvSpPr>
        <p:spPr>
          <a:xfrm flipH="1">
            <a:off x="-32826" y="10058401"/>
            <a:ext cx="13977426" cy="8229598"/>
          </a:xfrm>
          <a:custGeom>
            <a:avLst/>
            <a:gdLst>
              <a:gd name="connsiteX0" fmla="*/ 0 w 13944600"/>
              <a:gd name="connsiteY0" fmla="*/ 0 h 7086600"/>
              <a:gd name="connsiteX1" fmla="*/ 12763476 w 13944600"/>
              <a:gd name="connsiteY1" fmla="*/ 0 h 7086600"/>
              <a:gd name="connsiteX2" fmla="*/ 13944600 w 13944600"/>
              <a:gd name="connsiteY2" fmla="*/ 1181124 h 7086600"/>
              <a:gd name="connsiteX3" fmla="*/ 13944600 w 13944600"/>
              <a:gd name="connsiteY3" fmla="*/ 7086600 h 7086600"/>
              <a:gd name="connsiteX4" fmla="*/ 0 w 13944600"/>
              <a:gd name="connsiteY4" fmla="*/ 7086600 h 7086600"/>
              <a:gd name="connsiteX5" fmla="*/ 0 w 13944600"/>
              <a:gd name="connsiteY5" fmla="*/ 0 h 7086600"/>
              <a:gd name="connsiteX0" fmla="*/ 0 w 13944600"/>
              <a:gd name="connsiteY0" fmla="*/ 32657 h 7119257"/>
              <a:gd name="connsiteX1" fmla="*/ 11326562 w 13944600"/>
              <a:gd name="connsiteY1" fmla="*/ 0 h 7119257"/>
              <a:gd name="connsiteX2" fmla="*/ 13944600 w 13944600"/>
              <a:gd name="connsiteY2" fmla="*/ 1213781 h 7119257"/>
              <a:gd name="connsiteX3" fmla="*/ 13944600 w 13944600"/>
              <a:gd name="connsiteY3" fmla="*/ 7119257 h 7119257"/>
              <a:gd name="connsiteX4" fmla="*/ 0 w 13944600"/>
              <a:gd name="connsiteY4" fmla="*/ 7119257 h 7119257"/>
              <a:gd name="connsiteX5" fmla="*/ 0 w 13944600"/>
              <a:gd name="connsiteY5" fmla="*/ 32657 h 7119257"/>
              <a:gd name="connsiteX0" fmla="*/ 0 w 13944600"/>
              <a:gd name="connsiteY0" fmla="*/ 32657 h 7119257"/>
              <a:gd name="connsiteX1" fmla="*/ 11326562 w 13944600"/>
              <a:gd name="connsiteY1" fmla="*/ 0 h 7119257"/>
              <a:gd name="connsiteX2" fmla="*/ 13944600 w 13944600"/>
              <a:gd name="connsiteY2" fmla="*/ 3597753 h 7119257"/>
              <a:gd name="connsiteX3" fmla="*/ 13944600 w 13944600"/>
              <a:gd name="connsiteY3" fmla="*/ 7119257 h 7119257"/>
              <a:gd name="connsiteX4" fmla="*/ 0 w 13944600"/>
              <a:gd name="connsiteY4" fmla="*/ 7119257 h 7119257"/>
              <a:gd name="connsiteX5" fmla="*/ 0 w 13944600"/>
              <a:gd name="connsiteY5" fmla="*/ 32657 h 7119257"/>
              <a:gd name="connsiteX0" fmla="*/ 0 w 13944995"/>
              <a:gd name="connsiteY0" fmla="*/ 32657 h 7119257"/>
              <a:gd name="connsiteX1" fmla="*/ 11326562 w 13944995"/>
              <a:gd name="connsiteY1" fmla="*/ 0 h 7119257"/>
              <a:gd name="connsiteX2" fmla="*/ 13944600 w 13944995"/>
              <a:gd name="connsiteY2" fmla="*/ 3597753 h 7119257"/>
              <a:gd name="connsiteX3" fmla="*/ 13944600 w 13944995"/>
              <a:gd name="connsiteY3" fmla="*/ 7119257 h 7119257"/>
              <a:gd name="connsiteX4" fmla="*/ 0 w 13944995"/>
              <a:gd name="connsiteY4" fmla="*/ 7119257 h 7119257"/>
              <a:gd name="connsiteX5" fmla="*/ 0 w 13944995"/>
              <a:gd name="connsiteY5" fmla="*/ 32657 h 7119257"/>
              <a:gd name="connsiteX0" fmla="*/ 0 w 13944728"/>
              <a:gd name="connsiteY0" fmla="*/ 32657 h 7119257"/>
              <a:gd name="connsiteX1" fmla="*/ 7113790 w 13944728"/>
              <a:gd name="connsiteY1" fmla="*/ 0 h 7119257"/>
              <a:gd name="connsiteX2" fmla="*/ 13944600 w 13944728"/>
              <a:gd name="connsiteY2" fmla="*/ 3597753 h 7119257"/>
              <a:gd name="connsiteX3" fmla="*/ 13944600 w 13944728"/>
              <a:gd name="connsiteY3" fmla="*/ 7119257 h 7119257"/>
              <a:gd name="connsiteX4" fmla="*/ 0 w 13944728"/>
              <a:gd name="connsiteY4" fmla="*/ 7119257 h 7119257"/>
              <a:gd name="connsiteX5" fmla="*/ 0 w 13944728"/>
              <a:gd name="connsiteY5" fmla="*/ 32657 h 7119257"/>
              <a:gd name="connsiteX0" fmla="*/ 0 w 13977384"/>
              <a:gd name="connsiteY0" fmla="*/ 32657 h 7119257"/>
              <a:gd name="connsiteX1" fmla="*/ 7113790 w 13977384"/>
              <a:gd name="connsiteY1" fmla="*/ 0 h 7119257"/>
              <a:gd name="connsiteX2" fmla="*/ 13977257 w 13977384"/>
              <a:gd name="connsiteY2" fmla="*/ 5720467 h 7119257"/>
              <a:gd name="connsiteX3" fmla="*/ 13944600 w 13977384"/>
              <a:gd name="connsiteY3" fmla="*/ 7119257 h 7119257"/>
              <a:gd name="connsiteX4" fmla="*/ 0 w 13977384"/>
              <a:gd name="connsiteY4" fmla="*/ 7119257 h 7119257"/>
              <a:gd name="connsiteX5" fmla="*/ 0 w 13977384"/>
              <a:gd name="connsiteY5" fmla="*/ 32657 h 7119257"/>
              <a:gd name="connsiteX0" fmla="*/ 0 w 13977332"/>
              <a:gd name="connsiteY0" fmla="*/ 97972 h 7184572"/>
              <a:gd name="connsiteX1" fmla="*/ 2803047 w 13977332"/>
              <a:gd name="connsiteY1" fmla="*/ 0 h 7184572"/>
              <a:gd name="connsiteX2" fmla="*/ 13977257 w 13977332"/>
              <a:gd name="connsiteY2" fmla="*/ 5785782 h 7184572"/>
              <a:gd name="connsiteX3" fmla="*/ 13944600 w 13977332"/>
              <a:gd name="connsiteY3" fmla="*/ 7184572 h 7184572"/>
              <a:gd name="connsiteX4" fmla="*/ 0 w 13977332"/>
              <a:gd name="connsiteY4" fmla="*/ 7184572 h 7184572"/>
              <a:gd name="connsiteX5" fmla="*/ 0 w 13977332"/>
              <a:gd name="connsiteY5" fmla="*/ 97972 h 7184572"/>
              <a:gd name="connsiteX0" fmla="*/ 0 w 13977412"/>
              <a:gd name="connsiteY0" fmla="*/ 97972 h 7184572"/>
              <a:gd name="connsiteX1" fmla="*/ 2803047 w 13977412"/>
              <a:gd name="connsiteY1" fmla="*/ 0 h 7184572"/>
              <a:gd name="connsiteX2" fmla="*/ 13977257 w 13977412"/>
              <a:gd name="connsiteY2" fmla="*/ 5785782 h 7184572"/>
              <a:gd name="connsiteX3" fmla="*/ 13944600 w 13977412"/>
              <a:gd name="connsiteY3" fmla="*/ 7184572 h 7184572"/>
              <a:gd name="connsiteX4" fmla="*/ 0 w 13977412"/>
              <a:gd name="connsiteY4" fmla="*/ 7184572 h 7184572"/>
              <a:gd name="connsiteX5" fmla="*/ 0 w 13977412"/>
              <a:gd name="connsiteY5" fmla="*/ 97972 h 7184572"/>
              <a:gd name="connsiteX0" fmla="*/ 0 w 13977426"/>
              <a:gd name="connsiteY0" fmla="*/ 106867 h 7193467"/>
              <a:gd name="connsiteX1" fmla="*/ 2803047 w 13977426"/>
              <a:gd name="connsiteY1" fmla="*/ 8895 h 7193467"/>
              <a:gd name="connsiteX2" fmla="*/ 13977257 w 13977426"/>
              <a:gd name="connsiteY2" fmla="*/ 5794677 h 7193467"/>
              <a:gd name="connsiteX3" fmla="*/ 13944600 w 13977426"/>
              <a:gd name="connsiteY3" fmla="*/ 7193467 h 7193467"/>
              <a:gd name="connsiteX4" fmla="*/ 0 w 13977426"/>
              <a:gd name="connsiteY4" fmla="*/ 7193467 h 7193467"/>
              <a:gd name="connsiteX5" fmla="*/ 0 w 13977426"/>
              <a:gd name="connsiteY5" fmla="*/ 106867 h 719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7426" h="7193467">
                <a:moveTo>
                  <a:pt x="0" y="106867"/>
                </a:moveTo>
                <a:lnTo>
                  <a:pt x="2803047" y="8895"/>
                </a:lnTo>
                <a:cubicBezTo>
                  <a:pt x="9333649" y="-187048"/>
                  <a:pt x="14009914" y="2889017"/>
                  <a:pt x="13977257" y="5794677"/>
                </a:cubicBezTo>
                <a:lnTo>
                  <a:pt x="13944600" y="7193467"/>
                </a:lnTo>
                <a:lnTo>
                  <a:pt x="0" y="7193467"/>
                </a:lnTo>
                <a:lnTo>
                  <a:pt x="0" y="106867"/>
                </a:lnTo>
                <a:close/>
              </a:path>
            </a:pathLst>
          </a:custGeom>
          <a:solidFill>
            <a:srgbClr val="FF6800"/>
          </a:solidFill>
          <a:ln>
            <a:noFill/>
          </a:ln>
          <a:effectLst>
            <a:outerShdw blurRad="445700" dist="97732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323E5-0EC5-FDD8-C7A1-8C69642D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939" y="14224234"/>
            <a:ext cx="2288476" cy="1333681"/>
          </a:xfrm>
          <a:prstGeom prst="rect">
            <a:avLst/>
          </a:prstGeom>
          <a:effectLst>
            <a:outerShdw blurRad="10707" dist="88418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7694D5-A3D9-13AF-34DD-B3C42B21AD38}"/>
              </a:ext>
            </a:extLst>
          </p:cNvPr>
          <p:cNvSpPr txBox="1"/>
          <p:nvPr/>
        </p:nvSpPr>
        <p:spPr>
          <a:xfrm>
            <a:off x="2440029" y="11334571"/>
            <a:ext cx="1832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19B4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149CD-4145-7C79-784D-A03C2BB2FBF1}"/>
              </a:ext>
            </a:extLst>
          </p:cNvPr>
          <p:cNvSpPr txBox="1"/>
          <p:nvPr/>
        </p:nvSpPr>
        <p:spPr>
          <a:xfrm rot="10800000">
            <a:off x="11187054" y="13941424"/>
            <a:ext cx="1832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19B4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4B5D6-444B-9CC0-3C6A-6363936C6BED}"/>
              </a:ext>
            </a:extLst>
          </p:cNvPr>
          <p:cNvSpPr txBox="1"/>
          <p:nvPr/>
        </p:nvSpPr>
        <p:spPr>
          <a:xfrm>
            <a:off x="4502329" y="12359428"/>
            <a:ext cx="78307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diam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autem vel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iriure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21C7272-211D-C67B-3BC5-B9E95A1C17EA}"/>
              </a:ext>
            </a:extLst>
          </p:cNvPr>
          <p:cNvSpPr/>
          <p:nvPr/>
        </p:nvSpPr>
        <p:spPr>
          <a:xfrm>
            <a:off x="4272616" y="10019995"/>
            <a:ext cx="9965898" cy="1447800"/>
          </a:xfrm>
          <a:prstGeom prst="roundRect">
            <a:avLst/>
          </a:prstGeom>
          <a:solidFill>
            <a:srgbClr val="19B4AF"/>
          </a:solidFill>
          <a:ln>
            <a:noFill/>
          </a:ln>
          <a:effectLst>
            <a:outerShdw blurRad="217548" dist="311599" dir="2700000" algn="tl" rotWithShape="0">
              <a:prstClr val="black">
                <a:alpha val="2656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008DAA-6F32-22EC-363C-2882B9E2F611}"/>
              </a:ext>
            </a:extLst>
          </p:cNvPr>
          <p:cNvSpPr txBox="1"/>
          <p:nvPr/>
        </p:nvSpPr>
        <p:spPr>
          <a:xfrm>
            <a:off x="4781728" y="10236063"/>
            <a:ext cx="8934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2B5322-6811-9B86-505B-C5DDF518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810" y="15769274"/>
            <a:ext cx="2011149" cy="2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8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010F8E-B708-F0B2-EF4C-1711503E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7783C-37F5-66C6-3035-D07B463E6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1137" y="11344059"/>
            <a:ext cx="20711851" cy="7834161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6B4191-A240-06C0-01E5-28479BF92F33}"/>
              </a:ext>
            </a:extLst>
          </p:cNvPr>
          <p:cNvSpPr/>
          <p:nvPr/>
        </p:nvSpPr>
        <p:spPr>
          <a:xfrm>
            <a:off x="1875051" y="12498220"/>
            <a:ext cx="9965898" cy="1447800"/>
          </a:xfrm>
          <a:prstGeom prst="roundRect">
            <a:avLst/>
          </a:prstGeom>
          <a:solidFill>
            <a:srgbClr val="19B4AF"/>
          </a:solidFill>
          <a:ln>
            <a:noFill/>
          </a:ln>
          <a:effectLst>
            <a:outerShdw blurRad="217548" dist="311599" dir="2700000" algn="tl" rotWithShape="0">
              <a:prstClr val="black">
                <a:alpha val="2656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2A8FB-672C-BC69-B974-BCADB14706D5}"/>
              </a:ext>
            </a:extLst>
          </p:cNvPr>
          <p:cNvSpPr txBox="1"/>
          <p:nvPr/>
        </p:nvSpPr>
        <p:spPr>
          <a:xfrm>
            <a:off x="2390865" y="12714288"/>
            <a:ext cx="8934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5A4F5C-2AF3-3779-A2C3-D88D0BBD909B}"/>
              </a:ext>
            </a:extLst>
          </p:cNvPr>
          <p:cNvSpPr txBox="1"/>
          <p:nvPr/>
        </p:nvSpPr>
        <p:spPr>
          <a:xfrm>
            <a:off x="1261337" y="2111225"/>
            <a:ext cx="1832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19B4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36D07C-20A7-B0D8-F5F4-B8530B177119}"/>
              </a:ext>
            </a:extLst>
          </p:cNvPr>
          <p:cNvSpPr txBox="1"/>
          <p:nvPr/>
        </p:nvSpPr>
        <p:spPr>
          <a:xfrm rot="10800000">
            <a:off x="11154368" y="8097871"/>
            <a:ext cx="1832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19B4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CFA3C7-F459-F697-4AD8-53C8BB661BBF}"/>
              </a:ext>
            </a:extLst>
          </p:cNvPr>
          <p:cNvSpPr txBox="1"/>
          <p:nvPr/>
        </p:nvSpPr>
        <p:spPr>
          <a:xfrm>
            <a:off x="2942634" y="3988825"/>
            <a:ext cx="783073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diam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autem vel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iriure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 </a:t>
            </a:r>
          </a:p>
          <a:p>
            <a:pPr algn="just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iriure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</a:t>
            </a:r>
          </a:p>
          <a:p>
            <a:pPr algn="just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iriure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F63C6D-1F2E-2199-8F27-D4479BF9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554" y="1113107"/>
            <a:ext cx="6402891" cy="1991597"/>
          </a:xfrm>
          <a:prstGeom prst="rect">
            <a:avLst/>
          </a:prstGeom>
          <a:effectLst>
            <a:outerShdw blurRad="174013" dist="109274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BA9F06-BC0A-FFF9-60EC-90D0105B1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2812" y="16053041"/>
            <a:ext cx="2011149" cy="2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0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B4A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772F7-02DD-EA91-87FE-453BB1BAA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17AD4-9351-382D-9AAD-8CE5D0B3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6829" y="7313349"/>
            <a:ext cx="15191147" cy="12172187"/>
          </a:xfrm>
          <a:prstGeom prst="rect">
            <a:avLst/>
          </a:prstGeom>
        </p:spPr>
      </p:pic>
      <p:pic>
        <p:nvPicPr>
          <p:cNvPr id="6" name="Picture 5" descr="A person in a garden&#10;&#10;AI-generated content may be incorrect.">
            <a:extLst>
              <a:ext uri="{FF2B5EF4-FFF2-40B4-BE49-F238E27FC236}">
                <a16:creationId xmlns:a16="http://schemas.microsoft.com/office/drawing/2014/main" id="{85D8E1BE-7DF4-7721-9848-0EC17D5F91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82" t="10255" r="5818" b="30433"/>
          <a:stretch>
            <a:fillRect/>
          </a:stretch>
        </p:blipFill>
        <p:spPr>
          <a:xfrm>
            <a:off x="1875051" y="2064701"/>
            <a:ext cx="9965898" cy="10309783"/>
          </a:xfrm>
          <a:prstGeom prst="rect">
            <a:avLst/>
          </a:prstGeom>
          <a:ln w="317500">
            <a:solidFill>
              <a:schemeClr val="bg1"/>
            </a:solidFill>
          </a:ln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3E503A-74C1-CA35-D2DD-42D9F04B332D}"/>
              </a:ext>
            </a:extLst>
          </p:cNvPr>
          <p:cNvSpPr/>
          <p:nvPr/>
        </p:nvSpPr>
        <p:spPr>
          <a:xfrm>
            <a:off x="1875051" y="12061371"/>
            <a:ext cx="9965898" cy="1447800"/>
          </a:xfrm>
          <a:prstGeom prst="roundRect">
            <a:avLst/>
          </a:prstGeom>
          <a:solidFill>
            <a:srgbClr val="FFB000"/>
          </a:solidFill>
          <a:ln>
            <a:noFill/>
          </a:ln>
          <a:effectLst>
            <a:outerShdw blurRad="217548" dist="311599" dir="2700000" algn="tl" rotWithShape="0">
              <a:prstClr val="black">
                <a:alpha val="2656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A57A9-FB05-5957-AFAC-7D3C5C7D5A67}"/>
              </a:ext>
            </a:extLst>
          </p:cNvPr>
          <p:cNvSpPr txBox="1"/>
          <p:nvPr/>
        </p:nvSpPr>
        <p:spPr>
          <a:xfrm>
            <a:off x="2390865" y="12204287"/>
            <a:ext cx="8934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B1151D-E0F2-C12D-AC6E-890D8A593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27" y="14028985"/>
            <a:ext cx="2288476" cy="1333681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B94E81-9501-BC51-7397-D19E1E0B1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290" y="15585462"/>
            <a:ext cx="2011149" cy="2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9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F3DD43-6030-F37E-A332-C3E8C319B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2CF387A-7412-98DC-5B8A-D61F5E0D593C}"/>
              </a:ext>
            </a:extLst>
          </p:cNvPr>
          <p:cNvSpPr txBox="1"/>
          <p:nvPr/>
        </p:nvSpPr>
        <p:spPr>
          <a:xfrm>
            <a:off x="1091930" y="599251"/>
            <a:ext cx="1832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19B4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5786D-072D-6862-3AA1-0E751A9FD753}"/>
              </a:ext>
            </a:extLst>
          </p:cNvPr>
          <p:cNvSpPr txBox="1"/>
          <p:nvPr/>
        </p:nvSpPr>
        <p:spPr>
          <a:xfrm rot="10800000">
            <a:off x="10809598" y="4325047"/>
            <a:ext cx="1832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19B4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5C72E1-B42D-DC4C-AD1A-594834798DF5}"/>
              </a:ext>
            </a:extLst>
          </p:cNvPr>
          <p:cNvSpPr txBox="1"/>
          <p:nvPr/>
        </p:nvSpPr>
        <p:spPr>
          <a:xfrm>
            <a:off x="2942633" y="2647665"/>
            <a:ext cx="87651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diam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autem vel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iriure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A7857-7567-BB55-0111-C0E2F0C9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688" y="7267968"/>
            <a:ext cx="8765143" cy="10420781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E6BB439-6383-78F9-4035-C516CA1BA3F4}"/>
              </a:ext>
            </a:extLst>
          </p:cNvPr>
          <p:cNvSpPr/>
          <p:nvPr/>
        </p:nvSpPr>
        <p:spPr>
          <a:xfrm>
            <a:off x="3496334" y="13989875"/>
            <a:ext cx="9965898" cy="1447800"/>
          </a:xfrm>
          <a:prstGeom prst="roundRect">
            <a:avLst/>
          </a:prstGeom>
          <a:solidFill>
            <a:srgbClr val="19B4AF"/>
          </a:solidFill>
          <a:ln>
            <a:noFill/>
          </a:ln>
          <a:effectLst>
            <a:outerShdw blurRad="217548" dist="311599" dir="2700000" algn="tl" rotWithShape="0">
              <a:prstClr val="black">
                <a:alpha val="2656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5BD854-6706-94D9-BA60-B798DEAFC377}"/>
              </a:ext>
            </a:extLst>
          </p:cNvPr>
          <p:cNvSpPr txBox="1"/>
          <p:nvPr/>
        </p:nvSpPr>
        <p:spPr>
          <a:xfrm>
            <a:off x="4527961" y="14107666"/>
            <a:ext cx="8934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173E8-ABC4-2962-DBEE-88C212472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872" y="15874316"/>
            <a:ext cx="2011149" cy="2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6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8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E2D67-CCFE-72C0-11B4-6D38BB4C1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garden&#10;&#10;AI-generated content may be incorrect.">
            <a:extLst>
              <a:ext uri="{FF2B5EF4-FFF2-40B4-BE49-F238E27FC236}">
                <a16:creationId xmlns:a16="http://schemas.microsoft.com/office/drawing/2014/main" id="{B2587D77-8DC2-0189-A846-E2138800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82" t="10255" r="5818" b="30433"/>
          <a:stretch>
            <a:fillRect/>
          </a:stretch>
        </p:blipFill>
        <p:spPr>
          <a:xfrm>
            <a:off x="1875051" y="2064701"/>
            <a:ext cx="9965898" cy="10309783"/>
          </a:xfrm>
          <a:prstGeom prst="rect">
            <a:avLst/>
          </a:prstGeom>
          <a:ln w="317500">
            <a:solidFill>
              <a:schemeClr val="bg1"/>
            </a:solidFill>
          </a:ln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C8C7AFD-9B06-EBB1-0A2A-A7655E8AB8D5}"/>
              </a:ext>
            </a:extLst>
          </p:cNvPr>
          <p:cNvSpPr/>
          <p:nvPr/>
        </p:nvSpPr>
        <p:spPr>
          <a:xfrm>
            <a:off x="1875051" y="12061371"/>
            <a:ext cx="9965898" cy="1447800"/>
          </a:xfrm>
          <a:prstGeom prst="roundRect">
            <a:avLst/>
          </a:prstGeom>
          <a:solidFill>
            <a:srgbClr val="19B4AF"/>
          </a:solidFill>
          <a:ln>
            <a:noFill/>
          </a:ln>
          <a:effectLst>
            <a:outerShdw blurRad="217548" dist="311599" dir="2700000" algn="tl" rotWithShape="0">
              <a:prstClr val="black">
                <a:alpha val="2656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61F99-DAFF-4FE2-B059-8B02650FFC71}"/>
              </a:ext>
            </a:extLst>
          </p:cNvPr>
          <p:cNvSpPr txBox="1"/>
          <p:nvPr/>
        </p:nvSpPr>
        <p:spPr>
          <a:xfrm>
            <a:off x="2390865" y="12204287"/>
            <a:ext cx="8934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C2710-A506-BCC5-F84A-DC23D38FC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19" y="14078275"/>
            <a:ext cx="2288476" cy="1333681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25A691-92D3-44B1-4D54-69894DB8456B}"/>
              </a:ext>
            </a:extLst>
          </p:cNvPr>
          <p:cNvSpPr txBox="1"/>
          <p:nvPr/>
        </p:nvSpPr>
        <p:spPr>
          <a:xfrm>
            <a:off x="2554117" y="12785271"/>
            <a:ext cx="1832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B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B980D-876A-05CE-79ED-C62D8BDF3185}"/>
              </a:ext>
            </a:extLst>
          </p:cNvPr>
          <p:cNvSpPr txBox="1"/>
          <p:nvPr/>
        </p:nvSpPr>
        <p:spPr>
          <a:xfrm rot="10800000">
            <a:off x="11164652" y="14218956"/>
            <a:ext cx="1832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B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01A00-DB85-40E6-8842-6C6037DBF7EA}"/>
              </a:ext>
            </a:extLst>
          </p:cNvPr>
          <p:cNvSpPr txBox="1"/>
          <p:nvPr/>
        </p:nvSpPr>
        <p:spPr>
          <a:xfrm>
            <a:off x="4174136" y="14502005"/>
            <a:ext cx="8252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diam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3FD90-D68F-0C96-E344-BE1094EFE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46" y="15721080"/>
            <a:ext cx="2011149" cy="2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5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B4A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194EB-3E6E-C6A4-683B-C8D3641B7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C5DB10E-0DD8-6639-6614-12067870F6DD}"/>
              </a:ext>
            </a:extLst>
          </p:cNvPr>
          <p:cNvSpPr txBox="1"/>
          <p:nvPr/>
        </p:nvSpPr>
        <p:spPr>
          <a:xfrm>
            <a:off x="1091930" y="599251"/>
            <a:ext cx="1832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B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BA78B-237B-7032-3051-537A5F010C66}"/>
              </a:ext>
            </a:extLst>
          </p:cNvPr>
          <p:cNvSpPr txBox="1"/>
          <p:nvPr/>
        </p:nvSpPr>
        <p:spPr>
          <a:xfrm rot="10800000">
            <a:off x="10809598" y="4325047"/>
            <a:ext cx="1832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B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A29797-6B5C-3423-30C6-4ABDECCAD8BC}"/>
              </a:ext>
            </a:extLst>
          </p:cNvPr>
          <p:cNvSpPr txBox="1"/>
          <p:nvPr/>
        </p:nvSpPr>
        <p:spPr>
          <a:xfrm>
            <a:off x="2942633" y="2647665"/>
            <a:ext cx="87651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diam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autem vel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iriure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5B55E-0DA3-1A1E-1AF3-2CCA265B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688" y="7267968"/>
            <a:ext cx="8765143" cy="10420781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50716DB-F43D-A5E1-9657-2ED7D1625B60}"/>
              </a:ext>
            </a:extLst>
          </p:cNvPr>
          <p:cNvSpPr/>
          <p:nvPr/>
        </p:nvSpPr>
        <p:spPr>
          <a:xfrm>
            <a:off x="4527962" y="15315930"/>
            <a:ext cx="9965898" cy="1447800"/>
          </a:xfrm>
          <a:prstGeom prst="roundRect">
            <a:avLst/>
          </a:prstGeom>
          <a:solidFill>
            <a:srgbClr val="FFB000"/>
          </a:solidFill>
          <a:ln>
            <a:noFill/>
          </a:ln>
          <a:effectLst>
            <a:outerShdw blurRad="217548" dist="311599" dir="2700000" algn="tl" rotWithShape="0">
              <a:prstClr val="black">
                <a:alpha val="2656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9FDD22-D3A5-6DFF-D7F1-05314DBB6C65}"/>
              </a:ext>
            </a:extLst>
          </p:cNvPr>
          <p:cNvSpPr txBox="1"/>
          <p:nvPr/>
        </p:nvSpPr>
        <p:spPr>
          <a:xfrm>
            <a:off x="5043776" y="15458846"/>
            <a:ext cx="8934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BD8D18-E476-45FC-BCB6-91EACDE7E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45" y="16012844"/>
            <a:ext cx="2011149" cy="2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8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B4A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46A194-1A77-8456-D14F-3CDA582B8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87E7B0D-6DD0-E70D-084C-FF3E2B836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1016" y="11848820"/>
            <a:ext cx="19243780" cy="72788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C17CC65-77C2-8F72-5575-83778907539A}"/>
              </a:ext>
            </a:extLst>
          </p:cNvPr>
          <p:cNvGrpSpPr/>
          <p:nvPr/>
        </p:nvGrpSpPr>
        <p:grpSpPr>
          <a:xfrm>
            <a:off x="1088239" y="3909272"/>
            <a:ext cx="11892550" cy="6465406"/>
            <a:chOff x="1384538" y="813218"/>
            <a:chExt cx="11812383" cy="658977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E19F9DF-E386-8523-6402-EFD357F83E91}"/>
                </a:ext>
              </a:extLst>
            </p:cNvPr>
            <p:cNvSpPr/>
            <p:nvPr/>
          </p:nvSpPr>
          <p:spPr>
            <a:xfrm>
              <a:off x="1646666" y="813218"/>
              <a:ext cx="11550255" cy="6589776"/>
            </a:xfrm>
            <a:prstGeom prst="roundRect">
              <a:avLst/>
            </a:prstGeom>
            <a:solidFill>
              <a:srgbClr val="FFB000"/>
            </a:solidFill>
            <a:ln w="127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C57BE6CD-866F-535B-7B02-250A60CDBCA6}"/>
                </a:ext>
              </a:extLst>
            </p:cNvPr>
            <p:cNvSpPr/>
            <p:nvPr/>
          </p:nvSpPr>
          <p:spPr>
            <a:xfrm>
              <a:off x="1384538" y="813218"/>
              <a:ext cx="11550255" cy="6327648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rgbClr val="FFB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666D11-5DC4-CDB1-726A-CEFF71412205}"/>
              </a:ext>
            </a:extLst>
          </p:cNvPr>
          <p:cNvGrpSpPr/>
          <p:nvPr/>
        </p:nvGrpSpPr>
        <p:grpSpPr>
          <a:xfrm flipH="1">
            <a:off x="1088239" y="10866116"/>
            <a:ext cx="11892550" cy="6465406"/>
            <a:chOff x="1384538" y="813218"/>
            <a:chExt cx="11812383" cy="658977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FC62EA5-14D1-E1B9-7027-7A826A898AD9}"/>
                </a:ext>
              </a:extLst>
            </p:cNvPr>
            <p:cNvSpPr/>
            <p:nvPr/>
          </p:nvSpPr>
          <p:spPr>
            <a:xfrm>
              <a:off x="1646666" y="813218"/>
              <a:ext cx="11550255" cy="6589776"/>
            </a:xfrm>
            <a:prstGeom prst="roundRect">
              <a:avLst/>
            </a:prstGeom>
            <a:solidFill>
              <a:srgbClr val="FF6800"/>
            </a:solidFill>
            <a:ln w="127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8548771-EC07-1778-6226-BC27CEA61679}"/>
                </a:ext>
              </a:extLst>
            </p:cNvPr>
            <p:cNvSpPr/>
            <p:nvPr/>
          </p:nvSpPr>
          <p:spPr>
            <a:xfrm>
              <a:off x="1384538" y="813218"/>
              <a:ext cx="11550255" cy="6327648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rgbClr val="FF68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856C55-D848-D6BE-9351-18E80413C04D}"/>
              </a:ext>
            </a:extLst>
          </p:cNvPr>
          <p:cNvSpPr txBox="1"/>
          <p:nvPr/>
        </p:nvSpPr>
        <p:spPr>
          <a:xfrm>
            <a:off x="1882326" y="4628115"/>
            <a:ext cx="99513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9B4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  <a:p>
            <a:endParaRPr lang="en-US" sz="3200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diam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autem vel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iriure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in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6E645-6599-8D35-CC3B-F3ECB359D474}"/>
              </a:ext>
            </a:extLst>
          </p:cNvPr>
          <p:cNvSpPr txBox="1"/>
          <p:nvPr/>
        </p:nvSpPr>
        <p:spPr>
          <a:xfrm>
            <a:off x="1882326" y="11760435"/>
            <a:ext cx="99513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9B4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  <a:p>
            <a:endParaRPr lang="en-US" sz="3200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diam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autem vel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iriure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in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3200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D1816-82A5-1F6A-510F-FB964E66F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555" y="931585"/>
            <a:ext cx="6402890" cy="1991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C7F7E-3206-9F03-A4C2-489306239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3447" y="478458"/>
            <a:ext cx="2011149" cy="20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4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534</Words>
  <Application>Microsoft Macintosh PowerPoint</Application>
  <PresentationFormat>Custom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Pretorius, Anel</dc:creator>
  <cp:lastModifiedBy>Corli Witthuhn</cp:lastModifiedBy>
  <cp:revision>4</cp:revision>
  <dcterms:created xsi:type="dcterms:W3CDTF">2025-09-15T05:26:11Z</dcterms:created>
  <dcterms:modified xsi:type="dcterms:W3CDTF">2025-10-08T06:50:46Z</dcterms:modified>
</cp:coreProperties>
</file>