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87" r:id="rId2"/>
    <p:sldMasterId id="2147483654" r:id="rId3"/>
    <p:sldMasterId id="2147483702" r:id="rId4"/>
    <p:sldMasterId id="2147483711" r:id="rId5"/>
    <p:sldMasterId id="2147483720" r:id="rId6"/>
  </p:sldMasterIdLst>
  <p:notesMasterIdLst>
    <p:notesMasterId r:id="rId17"/>
  </p:notesMasterIdLst>
  <p:handoutMasterIdLst>
    <p:handoutMasterId r:id="rId18"/>
  </p:handoutMasterIdLst>
  <p:sldIdLst>
    <p:sldId id="473" r:id="rId7"/>
    <p:sldId id="470" r:id="rId8"/>
    <p:sldId id="475" r:id="rId9"/>
    <p:sldId id="474" r:id="rId10"/>
    <p:sldId id="482" r:id="rId11"/>
    <p:sldId id="481" r:id="rId12"/>
    <p:sldId id="476" r:id="rId13"/>
    <p:sldId id="477" r:id="rId14"/>
    <p:sldId id="480" r:id="rId15"/>
    <p:sldId id="261" r:id="rId16"/>
  </p:sldIdLst>
  <p:sldSz cx="9144000" cy="5143500" type="screen16x9"/>
  <p:notesSz cx="6858000" cy="9926638"/>
  <p:custDataLst>
    <p:tags r:id="rId19"/>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40" userDrawn="1">
          <p15:clr>
            <a:srgbClr val="A4A3A4"/>
          </p15:clr>
        </p15:guide>
        <p15:guide id="2" pos="793" userDrawn="1">
          <p15:clr>
            <a:srgbClr val="A4A3A4"/>
          </p15:clr>
        </p15:guide>
        <p15:guide id="3" pos="5352" userDrawn="1">
          <p15:clr>
            <a:srgbClr val="A4A3A4"/>
          </p15:clr>
        </p15:guide>
        <p15:guide id="4" orient="horz" pos="1144" userDrawn="1">
          <p15:clr>
            <a:srgbClr val="A4A3A4"/>
          </p15:clr>
        </p15:guide>
        <p15:guide id="5" pos="2971" userDrawn="1">
          <p15:clr>
            <a:srgbClr val="A4A3A4"/>
          </p15:clr>
        </p15:guide>
        <p15:guide id="6" pos="2789" userDrawn="1">
          <p15:clr>
            <a:srgbClr val="A4A3A4"/>
          </p15:clr>
        </p15:guide>
        <p15:guide id="7" pos="4989" userDrawn="1">
          <p15:clr>
            <a:srgbClr val="A4A3A4"/>
          </p15:clr>
        </p15:guide>
        <p15:guide id="8" orient="horz" pos="2867" userDrawn="1">
          <p15:clr>
            <a:srgbClr val="A4A3A4"/>
          </p15:clr>
        </p15:guide>
        <p15:guide id="9" orient="horz" pos="2777" userDrawn="1">
          <p15:clr>
            <a:srgbClr val="A4A3A4"/>
          </p15:clr>
        </p15:guide>
        <p15:guide id="10" orient="horz" pos="7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chenzentrum" initials="RZ" lastIdx="2" clrIdx="0">
    <p:extLst>
      <p:ext uri="{19B8F6BF-5375-455C-9EA6-DF929625EA0E}">
        <p15:presenceInfo xmlns:p15="http://schemas.microsoft.com/office/powerpoint/2012/main" userId="Rechenzentru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E20"/>
    <a:srgbClr val="C8DDCF"/>
    <a:srgbClr val="71AF0F"/>
    <a:srgbClr val="277B37"/>
    <a:srgbClr val="0D5229"/>
    <a:srgbClr val="1A7237"/>
    <a:srgbClr val="FFFFFF"/>
    <a:srgbClr val="033D1F"/>
    <a:srgbClr val="71AF0C"/>
    <a:srgbClr val="73B1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3" autoAdjust="0"/>
    <p:restoredTop sz="64720" autoAdjust="0"/>
  </p:normalViewPr>
  <p:slideViewPr>
    <p:cSldViewPr snapToGrid="0" showGuides="1">
      <p:cViewPr varScale="1">
        <p:scale>
          <a:sx n="59" d="100"/>
          <a:sy n="59" d="100"/>
        </p:scale>
        <p:origin x="1480" y="48"/>
      </p:cViewPr>
      <p:guideLst>
        <p:guide orient="horz" pos="3140"/>
        <p:guide pos="793"/>
        <p:guide pos="5352"/>
        <p:guide orient="horz" pos="1144"/>
        <p:guide pos="2971"/>
        <p:guide pos="2789"/>
        <p:guide pos="4989"/>
        <p:guide orient="horz" pos="2867"/>
        <p:guide orient="horz" pos="2777"/>
        <p:guide orient="horz" pos="7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939F028-D89F-C046-822F-837811D2D458}"/>
              </a:ext>
            </a:extLst>
          </p:cNvPr>
          <p:cNvSpPr>
            <a:spLocks noGrp="1"/>
          </p:cNvSpPr>
          <p:nvPr>
            <p:ph type="hdr" sz="quarter"/>
          </p:nvPr>
        </p:nvSpPr>
        <p:spPr>
          <a:xfrm>
            <a:off x="0" y="1"/>
            <a:ext cx="2971800"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9703030-51C4-C344-99E7-B14DFD7502A3}"/>
              </a:ext>
            </a:extLst>
          </p:cNvPr>
          <p:cNvSpPr>
            <a:spLocks noGrp="1"/>
          </p:cNvSpPr>
          <p:nvPr>
            <p:ph type="dt" sz="quarter" idx="1"/>
          </p:nvPr>
        </p:nvSpPr>
        <p:spPr>
          <a:xfrm>
            <a:off x="3884613" y="1"/>
            <a:ext cx="2971800" cy="498056"/>
          </a:xfrm>
          <a:prstGeom prst="rect">
            <a:avLst/>
          </a:prstGeom>
        </p:spPr>
        <p:txBody>
          <a:bodyPr vert="horz" lIns="91440" tIns="45720" rIns="91440" bIns="45720" rtlCol="0"/>
          <a:lstStyle>
            <a:lvl1pPr algn="r">
              <a:defRPr sz="1200"/>
            </a:lvl1pPr>
          </a:lstStyle>
          <a:p>
            <a:fld id="{4B33F08E-1E37-7145-A622-D3E39134B2B1}" type="datetimeFigureOut">
              <a:rPr lang="de-DE" smtClean="0"/>
              <a:t>29.04.2025</a:t>
            </a:fld>
            <a:endParaRPr lang="de-DE"/>
          </a:p>
        </p:txBody>
      </p:sp>
      <p:sp>
        <p:nvSpPr>
          <p:cNvPr id="4" name="Fußzeilenplatzhalter 3">
            <a:extLst>
              <a:ext uri="{FF2B5EF4-FFF2-40B4-BE49-F238E27FC236}">
                <a16:creationId xmlns:a16="http://schemas.microsoft.com/office/drawing/2014/main" id="{4FAD0A15-FD0C-C245-A883-A76A5021F56D}"/>
              </a:ext>
            </a:extLst>
          </p:cNvPr>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8EDF909-BF86-3547-AD47-42363E9E19DD}"/>
              </a:ext>
            </a:extLst>
          </p:cNvPr>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05606E7B-9D3C-6849-A7F1-AA9A084F15B0}" type="slidenum">
              <a:rPr lang="de-DE" smtClean="0"/>
              <a:t>‹Nr.›</a:t>
            </a:fld>
            <a:endParaRPr lang="de-DE"/>
          </a:p>
        </p:txBody>
      </p:sp>
    </p:spTree>
    <p:extLst>
      <p:ext uri="{BB962C8B-B14F-4D97-AF65-F5344CB8AC3E}">
        <p14:creationId xmlns:p14="http://schemas.microsoft.com/office/powerpoint/2010/main" val="1099347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74754B4-8D1D-2B41-BDA7-52ABE22D2E6D}"/>
              </a:ext>
            </a:extLst>
          </p:cNvPr>
          <p:cNvSpPr>
            <a:spLocks noGrp="1"/>
          </p:cNvSpPr>
          <p:nvPr>
            <p:ph type="hdr" sz="quarter"/>
          </p:nvPr>
        </p:nvSpPr>
        <p:spPr>
          <a:xfrm>
            <a:off x="0" y="1"/>
            <a:ext cx="2971800" cy="498056"/>
          </a:xfrm>
          <a:prstGeom prst="rect">
            <a:avLst/>
          </a:prstGeom>
        </p:spPr>
        <p:txBody>
          <a:bodyPr vert="horz" lIns="91440" tIns="45720" rIns="91440" bIns="45720" rtlCol="0"/>
          <a:lstStyle>
            <a:lvl1pPr algn="l" eaLnBrk="1" hangingPunct="1">
              <a:defRPr sz="1200"/>
            </a:lvl1pPr>
          </a:lstStyle>
          <a:p>
            <a:pPr>
              <a:defRPr/>
            </a:pPr>
            <a:endParaRPr lang="de-DE"/>
          </a:p>
        </p:txBody>
      </p:sp>
      <p:sp>
        <p:nvSpPr>
          <p:cNvPr id="3" name="Datumsplatzhalter 2">
            <a:extLst>
              <a:ext uri="{FF2B5EF4-FFF2-40B4-BE49-F238E27FC236}">
                <a16:creationId xmlns:a16="http://schemas.microsoft.com/office/drawing/2014/main" id="{4F5EE89F-9D41-4348-A65C-4EAD28C4BD41}"/>
              </a:ext>
            </a:extLst>
          </p:cNvPr>
          <p:cNvSpPr>
            <a:spLocks noGrp="1"/>
          </p:cNvSpPr>
          <p:nvPr>
            <p:ph type="dt" idx="1"/>
          </p:nvPr>
        </p:nvSpPr>
        <p:spPr>
          <a:xfrm>
            <a:off x="3884613" y="1"/>
            <a:ext cx="2971800" cy="498056"/>
          </a:xfrm>
          <a:prstGeom prst="rect">
            <a:avLst/>
          </a:prstGeom>
        </p:spPr>
        <p:txBody>
          <a:bodyPr vert="horz" lIns="91440" tIns="45720" rIns="91440" bIns="45720" rtlCol="0"/>
          <a:lstStyle>
            <a:lvl1pPr algn="r" eaLnBrk="1" hangingPunct="1">
              <a:defRPr sz="1200" smtClean="0"/>
            </a:lvl1pPr>
          </a:lstStyle>
          <a:p>
            <a:pPr>
              <a:defRPr/>
            </a:pPr>
            <a:fld id="{D141D68A-27D0-954B-B677-A78B99C7E5B8}" type="datetimeFigureOut">
              <a:rPr lang="de-DE"/>
              <a:pPr>
                <a:defRPr/>
              </a:pPr>
              <a:t>29.04.2025</a:t>
            </a:fld>
            <a:endParaRPr lang="de-DE"/>
          </a:p>
        </p:txBody>
      </p:sp>
      <p:sp>
        <p:nvSpPr>
          <p:cNvPr id="4" name="Folienbildplatzhalter 3">
            <a:extLst>
              <a:ext uri="{FF2B5EF4-FFF2-40B4-BE49-F238E27FC236}">
                <a16:creationId xmlns:a16="http://schemas.microsoft.com/office/drawing/2014/main" id="{0A771452-3ED6-A84B-AC5C-561043E03461}"/>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F5EE78D8-7438-A141-86CB-03A317E5AD8C}"/>
              </a:ext>
            </a:extLst>
          </p:cNvPr>
          <p:cNvSpPr>
            <a:spLocks noGrp="1"/>
          </p:cNvSpPr>
          <p:nvPr>
            <p:ph type="body" sz="quarter" idx="3"/>
          </p:nvPr>
        </p:nvSpPr>
        <p:spPr>
          <a:xfrm>
            <a:off x="685800" y="4777194"/>
            <a:ext cx="5486400" cy="3908615"/>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61810F62-1431-9D40-AB36-61009CBA38C3}"/>
              </a:ext>
            </a:extLst>
          </p:cNvPr>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eaLnBrk="1" hangingPunct="1">
              <a:defRPr sz="1200"/>
            </a:lvl1pPr>
          </a:lstStyle>
          <a:p>
            <a:pPr>
              <a:defRPr/>
            </a:pPr>
            <a:endParaRPr lang="de-DE"/>
          </a:p>
        </p:txBody>
      </p:sp>
      <p:sp>
        <p:nvSpPr>
          <p:cNvPr id="7" name="Foliennummernplatzhalter 6">
            <a:extLst>
              <a:ext uri="{FF2B5EF4-FFF2-40B4-BE49-F238E27FC236}">
                <a16:creationId xmlns:a16="http://schemas.microsoft.com/office/drawing/2014/main" id="{E67BCBDC-F6FA-3E48-8279-29DA9E09C6B1}"/>
              </a:ext>
            </a:extLst>
          </p:cNvPr>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eaLnBrk="1" hangingPunct="1">
              <a:defRPr sz="1200" smtClean="0"/>
            </a:lvl1pPr>
          </a:lstStyle>
          <a:p>
            <a:pPr>
              <a:defRPr/>
            </a:pPr>
            <a:fld id="{273CBCBF-FFDA-C943-A2C8-A35F76A11E07}"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73CBCBF-FFDA-C943-A2C8-A35F76A11E07}" type="slidenum">
              <a:rPr lang="de-DE" smtClean="0"/>
              <a:pPr>
                <a:defRPr/>
              </a:pPr>
              <a:t>1</a:t>
            </a:fld>
            <a:endParaRPr lang="de-DE"/>
          </a:p>
        </p:txBody>
      </p:sp>
    </p:spTree>
    <p:extLst>
      <p:ext uri="{BB962C8B-B14F-4D97-AF65-F5344CB8AC3E}">
        <p14:creationId xmlns:p14="http://schemas.microsoft.com/office/powerpoint/2010/main" val="273850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a:t>Virtual exchange compliments the traditional mobility of Erasmus+ and extends the reach </a:t>
            </a:r>
          </a:p>
          <a:p>
            <a:pPr marL="171450" indent="-171450">
              <a:buFontTx/>
              <a:buChar char="-"/>
            </a:pPr>
            <a:r>
              <a:rPr lang="en-US"/>
              <a:t>VE = technology-enabled, people-to-people dialogues and collaborative learning across cultures</a:t>
            </a:r>
          </a:p>
          <a:p>
            <a:pPr marL="0" indent="0">
              <a:buFontTx/>
              <a:buNone/>
            </a:pPr>
            <a:r>
              <a:rPr lang="en-US"/>
              <a:t>Goals:</a:t>
            </a:r>
          </a:p>
          <a:p>
            <a:pPr marL="171450" indent="-171450">
              <a:buFontTx/>
              <a:buChar char="-"/>
            </a:pPr>
            <a:r>
              <a:rPr lang="en-US"/>
              <a:t>Inclusive and accessible internationalization strategies</a:t>
            </a:r>
          </a:p>
          <a:p>
            <a:pPr marL="171450" indent="-171450">
              <a:buFontTx/>
              <a:buChar char="-"/>
            </a:pPr>
            <a:r>
              <a:rPr lang="en-US"/>
              <a:t>Contribution to the digital transformation of higher education and youth work</a:t>
            </a:r>
          </a:p>
          <a:p>
            <a:pPr marL="0" indent="0">
              <a:buFontTx/>
              <a:buNone/>
            </a:pPr>
            <a:endParaRPr lang="en-US"/>
          </a:p>
          <a:p>
            <a:pPr marL="0" indent="0">
              <a:buFontTx/>
              <a:buNone/>
            </a:pPr>
            <a:r>
              <a:rPr lang="en-US"/>
              <a:t>Benefits:</a:t>
            </a:r>
          </a:p>
          <a:p>
            <a:pPr marL="171450" indent="-171450">
              <a:buFontTx/>
              <a:buChar char="-"/>
            </a:pPr>
            <a:r>
              <a:rPr lang="en-US"/>
              <a:t>Expand international collaboration </a:t>
            </a:r>
            <a:r>
              <a:rPr lang="en-US" b="1"/>
              <a:t>without high logistical or financial effort</a:t>
            </a:r>
          </a:p>
          <a:p>
            <a:pPr marL="171450" indent="-171450">
              <a:buFontTx/>
              <a:buChar char="-"/>
            </a:pPr>
            <a:r>
              <a:rPr lang="en-US"/>
              <a:t>Align with institutional goals for </a:t>
            </a:r>
            <a:r>
              <a:rPr lang="en-US" b="1"/>
              <a:t>diversity, inclusion, and internationalization</a:t>
            </a:r>
          </a:p>
          <a:p>
            <a:pPr marL="171450" indent="-171450">
              <a:buFontTx/>
              <a:buChar char="-"/>
            </a:pPr>
            <a:r>
              <a:rPr lang="en-US"/>
              <a:t>Build capacities for </a:t>
            </a:r>
            <a:r>
              <a:rPr lang="en-US" b="1"/>
              <a:t>digital pedagogy and global networking</a:t>
            </a:r>
            <a:r>
              <a:rPr lang="en-US"/>
              <a:t>.</a:t>
            </a:r>
          </a:p>
          <a:p>
            <a:endParaRPr lang="en-US">
              <a:effectLst/>
            </a:endParaRPr>
          </a:p>
        </p:txBody>
      </p:sp>
      <p:sp>
        <p:nvSpPr>
          <p:cNvPr id="4" name="Foliennummernplatzhalter 3"/>
          <p:cNvSpPr>
            <a:spLocks noGrp="1"/>
          </p:cNvSpPr>
          <p:nvPr>
            <p:ph type="sldNum" sz="quarter" idx="10"/>
          </p:nvPr>
        </p:nvSpPr>
        <p:spPr/>
        <p:txBody>
          <a:bodyPr/>
          <a:lstStyle/>
          <a:p>
            <a:pPr>
              <a:defRPr/>
            </a:pPr>
            <a:fld id="{273CBCBF-FFDA-C943-A2C8-A35F76A11E07}" type="slidenum">
              <a:rPr lang="de-DE" smtClean="0"/>
              <a:pPr>
                <a:defRPr/>
              </a:pPr>
              <a:t>2</a:t>
            </a:fld>
            <a:endParaRPr lang="de-DE"/>
          </a:p>
        </p:txBody>
      </p:sp>
    </p:spTree>
    <p:extLst>
      <p:ext uri="{BB962C8B-B14F-4D97-AF65-F5344CB8AC3E}">
        <p14:creationId xmlns:p14="http://schemas.microsoft.com/office/powerpoint/2010/main" val="315055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83B8-21A4-B1E2-8B35-37D2CF0661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8A5B03-8F85-1FE8-2D54-199528A2523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FA32CAD-82BF-5DC6-6EAB-1D8DDD771F81}"/>
              </a:ext>
            </a:extLst>
          </p:cNvPr>
          <p:cNvSpPr>
            <a:spLocks noGrp="1"/>
          </p:cNvSpPr>
          <p:nvPr>
            <p:ph type="body" idx="1"/>
          </p:nvPr>
        </p:nvSpPr>
        <p:spPr/>
        <p:txBody>
          <a:bodyPr/>
          <a:lstStyle/>
          <a:p>
            <a:pPr>
              <a:buNone/>
            </a:pPr>
            <a:r>
              <a:rPr lang="en-US" b="1"/>
              <a:t>1. Grant Agreement (GA)</a:t>
            </a:r>
          </a:p>
          <a:p>
            <a:pPr>
              <a:buNone/>
            </a:pPr>
            <a:r>
              <a:rPr lang="en-US" i="1"/>
              <a:t>Between the EC and the Coordinator (on behalf of the consortium)</a:t>
            </a:r>
            <a:endParaRPr lang="en-US"/>
          </a:p>
          <a:p>
            <a:pPr>
              <a:buFont typeface="Arial" panose="020B0604020202020204" pitchFamily="34" charset="0"/>
              <a:buChar char="•"/>
            </a:pPr>
            <a:r>
              <a:rPr lang="en-US" b="1"/>
              <a:t>Legal contract</a:t>
            </a:r>
            <a:r>
              <a:rPr lang="en-US"/>
              <a:t> setting out the rules of the Erasmus+ funding</a:t>
            </a:r>
          </a:p>
          <a:p>
            <a:pPr>
              <a:buFont typeface="Arial" panose="020B0604020202020204" pitchFamily="34" charset="0"/>
              <a:buChar char="•"/>
            </a:pPr>
            <a:r>
              <a:rPr lang="en-US"/>
              <a:t>Defines:</a:t>
            </a:r>
          </a:p>
          <a:p>
            <a:pPr marL="742950" lvl="1" indent="-285750">
              <a:buFont typeface="Arial" panose="020B0604020202020204" pitchFamily="34" charset="0"/>
              <a:buChar char="•"/>
            </a:pPr>
            <a:r>
              <a:rPr lang="en-US"/>
              <a:t>Overall project scope, objectives, and budget</a:t>
            </a:r>
          </a:p>
          <a:p>
            <a:pPr marL="742950" lvl="1" indent="-285750">
              <a:buFont typeface="Arial" panose="020B0604020202020204" pitchFamily="34" charset="0"/>
              <a:buChar char="•"/>
            </a:pPr>
            <a:r>
              <a:rPr lang="en-US"/>
              <a:t>Eligibility rules and reporting requirements</a:t>
            </a:r>
          </a:p>
          <a:p>
            <a:pPr marL="742950" lvl="1" indent="-285750">
              <a:buFont typeface="Arial" panose="020B0604020202020204" pitchFamily="34" charset="0"/>
              <a:buChar char="•"/>
            </a:pPr>
            <a:r>
              <a:rPr lang="en-US"/>
              <a:t>Payment structure (Lump Sum model in this case)</a:t>
            </a:r>
          </a:p>
          <a:p>
            <a:pPr>
              <a:buFont typeface="Arial" panose="020B0604020202020204" pitchFamily="34" charset="0"/>
              <a:buChar char="•"/>
            </a:pPr>
            <a:r>
              <a:rPr lang="en-US"/>
              <a:t>The coordinator is legally responsible for:</a:t>
            </a:r>
          </a:p>
          <a:p>
            <a:pPr marL="742950" lvl="1" indent="-285750">
              <a:buFont typeface="Arial" panose="020B0604020202020204" pitchFamily="34" charset="0"/>
              <a:buChar char="•"/>
            </a:pPr>
            <a:r>
              <a:rPr lang="en-US"/>
              <a:t>Communicating with the EC</a:t>
            </a:r>
          </a:p>
          <a:p>
            <a:pPr marL="742950" lvl="1" indent="-285750">
              <a:buFont typeface="Arial" panose="020B0604020202020204" pitchFamily="34" charset="0"/>
              <a:buChar char="•"/>
            </a:pPr>
            <a:r>
              <a:rPr lang="en-US"/>
              <a:t>Submitting reports</a:t>
            </a:r>
          </a:p>
          <a:p>
            <a:pPr marL="742950" lvl="1" indent="-285750">
              <a:buFont typeface="Arial" panose="020B0604020202020204" pitchFamily="34" charset="0"/>
              <a:buChar char="•"/>
            </a:pPr>
            <a:r>
              <a:rPr lang="en-US"/>
              <a:t>Distributing funds to partners based on implementation</a:t>
            </a:r>
          </a:p>
          <a:p>
            <a:pPr marL="742950" lvl="1" indent="-285750">
              <a:buFont typeface="Arial" panose="020B0604020202020204" pitchFamily="34" charset="0"/>
              <a:buChar char="•"/>
            </a:pPr>
            <a:endParaRPr lang="en-US"/>
          </a:p>
          <a:p>
            <a:pPr>
              <a:buNone/>
            </a:pPr>
            <a:r>
              <a:rPr lang="en-US" b="1"/>
              <a:t>2. Consortium Agreement (CA)</a:t>
            </a:r>
          </a:p>
          <a:p>
            <a:pPr>
              <a:buNone/>
            </a:pPr>
            <a:r>
              <a:rPr lang="en-US" i="1"/>
              <a:t>Between all project partners – internal governance</a:t>
            </a:r>
            <a:endParaRPr lang="en-US"/>
          </a:p>
          <a:p>
            <a:pPr>
              <a:buFont typeface="Arial" panose="020B0604020202020204" pitchFamily="34" charset="0"/>
              <a:buChar char="•"/>
            </a:pPr>
            <a:r>
              <a:rPr lang="en-US" b="1"/>
              <a:t>Defines how the consortium will work together</a:t>
            </a:r>
            <a:endParaRPr lang="en-US"/>
          </a:p>
          <a:p>
            <a:pPr>
              <a:buFont typeface="Arial" panose="020B0604020202020204" pitchFamily="34" charset="0"/>
              <a:buChar char="•"/>
            </a:pPr>
            <a:r>
              <a:rPr lang="en-US"/>
              <a:t>Customizable – adapted to project size and complexity</a:t>
            </a:r>
          </a:p>
          <a:p>
            <a:pPr>
              <a:buFont typeface="Arial" panose="020B0604020202020204" pitchFamily="34" charset="0"/>
              <a:buChar char="•"/>
            </a:pPr>
            <a:r>
              <a:rPr lang="en-US"/>
              <a:t>Specifies:</a:t>
            </a:r>
          </a:p>
          <a:p>
            <a:pPr marL="742950" lvl="1" indent="-285750">
              <a:buFont typeface="Arial" panose="020B0604020202020204" pitchFamily="34" charset="0"/>
              <a:buChar char="•"/>
            </a:pPr>
            <a:r>
              <a:rPr lang="en-US"/>
              <a:t>Partner roles and responsibilities</a:t>
            </a:r>
          </a:p>
          <a:p>
            <a:pPr marL="742950" lvl="1" indent="-285750">
              <a:buFont typeface="Arial" panose="020B0604020202020204" pitchFamily="34" charset="0"/>
              <a:buChar char="•"/>
            </a:pPr>
            <a:r>
              <a:rPr lang="en-US"/>
              <a:t>Decision-making processes (e.g. voting rules)</a:t>
            </a:r>
          </a:p>
          <a:p>
            <a:pPr marL="742950" lvl="1" indent="-285750">
              <a:buFont typeface="Arial" panose="020B0604020202020204" pitchFamily="34" charset="0"/>
              <a:buChar char="•"/>
            </a:pPr>
            <a:r>
              <a:rPr lang="en-US"/>
              <a:t>Internal communication and reporting procedures</a:t>
            </a:r>
          </a:p>
          <a:p>
            <a:pPr marL="742950" lvl="1" indent="-285750">
              <a:buFont typeface="Arial" panose="020B0604020202020204" pitchFamily="34" charset="0"/>
              <a:buChar char="•"/>
            </a:pPr>
            <a:r>
              <a:rPr lang="en-US"/>
              <a:t>Conflict resolution and liability clauses</a:t>
            </a:r>
          </a:p>
          <a:p>
            <a:pPr marL="742950" lvl="1" indent="-285750">
              <a:buFont typeface="Arial" panose="020B0604020202020204" pitchFamily="34" charset="0"/>
              <a:buChar char="•"/>
            </a:pPr>
            <a:r>
              <a:rPr lang="en-US"/>
              <a:t>Distribution of lump sum shares (who gets what, when)</a:t>
            </a:r>
          </a:p>
          <a:p>
            <a:pPr marL="457200" lvl="1" indent="0">
              <a:buFont typeface="Arial" panose="020B0604020202020204" pitchFamily="34" charset="0"/>
              <a:buNone/>
            </a:pPr>
            <a:endParaRPr lang="en-US"/>
          </a:p>
        </p:txBody>
      </p:sp>
      <p:sp>
        <p:nvSpPr>
          <p:cNvPr id="4" name="Foliennummernplatzhalter 3">
            <a:extLst>
              <a:ext uri="{FF2B5EF4-FFF2-40B4-BE49-F238E27FC236}">
                <a16:creationId xmlns:a16="http://schemas.microsoft.com/office/drawing/2014/main" id="{C3BA0107-9C9C-6CCA-F36A-C9FF5F160CA8}"/>
              </a:ext>
            </a:extLst>
          </p:cNvPr>
          <p:cNvSpPr>
            <a:spLocks noGrp="1"/>
          </p:cNvSpPr>
          <p:nvPr>
            <p:ph type="sldNum" sz="quarter" idx="10"/>
          </p:nvPr>
        </p:nvSpPr>
        <p:spPr/>
        <p:txBody>
          <a:bodyPr/>
          <a:lstStyle/>
          <a:p>
            <a:pPr>
              <a:defRPr/>
            </a:pPr>
            <a:fld id="{273CBCBF-FFDA-C943-A2C8-A35F76A11E07}" type="slidenum">
              <a:rPr lang="de-DE" smtClean="0"/>
              <a:pPr>
                <a:defRPr/>
              </a:pPr>
              <a:t>3</a:t>
            </a:fld>
            <a:endParaRPr lang="de-DE"/>
          </a:p>
        </p:txBody>
      </p:sp>
    </p:spTree>
    <p:extLst>
      <p:ext uri="{BB962C8B-B14F-4D97-AF65-F5344CB8AC3E}">
        <p14:creationId xmlns:p14="http://schemas.microsoft.com/office/powerpoint/2010/main" val="108826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D3182-01B7-72E7-5254-2F000450886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9FED77E-B2B3-FF4D-3852-1A8A7798147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A0B86B-2368-5F46-D909-A4B8BC1745B2}"/>
              </a:ext>
            </a:extLst>
          </p:cNvPr>
          <p:cNvSpPr>
            <a:spLocks noGrp="1"/>
          </p:cNvSpPr>
          <p:nvPr>
            <p:ph type="body" idx="1"/>
          </p:nvPr>
        </p:nvSpPr>
        <p:spPr/>
        <p:txBody>
          <a:bodyPr/>
          <a:lstStyle/>
          <a:p>
            <a:pPr>
              <a:buNone/>
            </a:pPr>
            <a:r>
              <a:rPr lang="en-US" b="1"/>
              <a:t>How it Works</a:t>
            </a:r>
          </a:p>
          <a:p>
            <a:pPr>
              <a:buFont typeface="Arial" panose="020B0604020202020204" pitchFamily="34" charset="0"/>
              <a:buChar char="•"/>
            </a:pPr>
            <a:r>
              <a:rPr lang="en-US"/>
              <a:t>The grant is broken into </a:t>
            </a:r>
            <a:r>
              <a:rPr lang="en-US" b="1"/>
              <a:t>work packages</a:t>
            </a:r>
            <a:r>
              <a:rPr lang="en-US"/>
              <a:t> or </a:t>
            </a:r>
            <a:r>
              <a:rPr lang="en-US" b="1"/>
              <a:t>activities</a:t>
            </a:r>
            <a:endParaRPr lang="en-US"/>
          </a:p>
          <a:p>
            <a:pPr>
              <a:buFont typeface="Arial" panose="020B0604020202020204" pitchFamily="34" charset="0"/>
              <a:buChar char="•"/>
            </a:pPr>
            <a:r>
              <a:rPr lang="en-US"/>
              <a:t>Each work package is linked to:</a:t>
            </a:r>
          </a:p>
          <a:p>
            <a:pPr marL="742950" lvl="1" indent="-285750">
              <a:buFont typeface="Arial" panose="020B0604020202020204" pitchFamily="34" charset="0"/>
              <a:buChar char="•"/>
            </a:pPr>
            <a:r>
              <a:rPr lang="en-US" b="1"/>
              <a:t>Expected results or deliverables</a:t>
            </a:r>
            <a:endParaRPr lang="en-US"/>
          </a:p>
          <a:p>
            <a:pPr marL="742950" lvl="1" indent="-285750">
              <a:buFont typeface="Arial" panose="020B0604020202020204" pitchFamily="34" charset="0"/>
              <a:buChar char="•"/>
            </a:pPr>
            <a:r>
              <a:rPr lang="en-US"/>
              <a:t>A </a:t>
            </a:r>
            <a:r>
              <a:rPr lang="en-US" b="1"/>
              <a:t>fixed amount of funding</a:t>
            </a:r>
            <a:endParaRPr lang="en-US"/>
          </a:p>
          <a:p>
            <a:pPr>
              <a:buFont typeface="Arial" panose="020B0604020202020204" pitchFamily="34" charset="0"/>
              <a:buChar char="•"/>
            </a:pPr>
            <a:r>
              <a:rPr lang="en-US"/>
              <a:t>Funds are paid if the </a:t>
            </a:r>
            <a:r>
              <a:rPr lang="en-US" b="1"/>
              <a:t>results are delivered and accepted</a:t>
            </a:r>
            <a:br>
              <a:rPr lang="en-US"/>
            </a:br>
            <a:r>
              <a:rPr lang="en-US"/>
              <a:t>→ If not, that part of the lump sum may be reduced or rejected</a:t>
            </a:r>
          </a:p>
          <a:p>
            <a:endParaRPr lang="en-US">
              <a:effectLst/>
            </a:endParaRPr>
          </a:p>
          <a:p>
            <a:pPr>
              <a:buNone/>
            </a:pPr>
            <a:r>
              <a:rPr lang="en-US" b="1"/>
              <a:t>Reporting Under Lump Sum</a:t>
            </a:r>
          </a:p>
          <a:p>
            <a:pPr>
              <a:buFont typeface="Arial" panose="020B0604020202020204" pitchFamily="34" charset="0"/>
              <a:buChar char="•"/>
            </a:pPr>
            <a:r>
              <a:rPr lang="en-US" b="1"/>
              <a:t>Focuses on what was done</a:t>
            </a:r>
            <a:r>
              <a:rPr lang="en-US"/>
              <a:t>, not how much it cost</a:t>
            </a:r>
          </a:p>
          <a:p>
            <a:pPr>
              <a:buFont typeface="Arial" panose="020B0604020202020204" pitchFamily="34" charset="0"/>
              <a:buChar char="•"/>
            </a:pPr>
            <a:r>
              <a:rPr lang="en-US"/>
              <a:t>You must </a:t>
            </a:r>
            <a:r>
              <a:rPr lang="en-US" b="1"/>
              <a:t>prove implementation</a:t>
            </a:r>
            <a:r>
              <a:rPr lang="en-US"/>
              <a:t>, e.g.:</a:t>
            </a:r>
          </a:p>
          <a:p>
            <a:pPr marL="742950" lvl="1" indent="-285750">
              <a:buFont typeface="Arial" panose="020B0604020202020204" pitchFamily="34" charset="0"/>
              <a:buChar char="•"/>
            </a:pPr>
            <a:r>
              <a:rPr lang="en-US"/>
              <a:t>Participation records</a:t>
            </a:r>
          </a:p>
          <a:p>
            <a:pPr marL="742950" lvl="1" indent="-285750">
              <a:buFont typeface="Arial" panose="020B0604020202020204" pitchFamily="34" charset="0"/>
              <a:buChar char="•"/>
            </a:pPr>
            <a:r>
              <a:rPr lang="en-US"/>
              <a:t>Meeting reports or recordings</a:t>
            </a:r>
          </a:p>
          <a:p>
            <a:pPr marL="742950" lvl="1" indent="-285750">
              <a:buFont typeface="Arial" panose="020B0604020202020204" pitchFamily="34" charset="0"/>
              <a:buChar char="•"/>
            </a:pPr>
            <a:r>
              <a:rPr lang="en-US"/>
              <a:t>Learning content, videos, screenshots, publications</a:t>
            </a:r>
          </a:p>
          <a:p>
            <a:pPr>
              <a:buFont typeface="Arial" panose="020B0604020202020204" pitchFamily="34" charset="0"/>
              <a:buChar char="•"/>
            </a:pPr>
            <a:r>
              <a:rPr lang="en-US" b="1"/>
              <a:t>No financial documents</a:t>
            </a:r>
            <a:r>
              <a:rPr lang="en-US"/>
              <a:t> (invoices, payslips, etc.) are submitted to the EC</a:t>
            </a:r>
          </a:p>
          <a:p>
            <a:endParaRPr lang="en-US">
              <a:effectLst/>
            </a:endParaRPr>
          </a:p>
          <a:p>
            <a:pPr>
              <a:buNone/>
            </a:pPr>
            <a:r>
              <a:rPr lang="en-US" b="1"/>
              <a:t>Implications for Partners</a:t>
            </a:r>
          </a:p>
          <a:p>
            <a:pPr>
              <a:buFont typeface="Arial" panose="020B0604020202020204" pitchFamily="34" charset="0"/>
              <a:buChar char="•"/>
            </a:pPr>
            <a:r>
              <a:rPr lang="en-US"/>
              <a:t>Each partner is responsible for:</a:t>
            </a:r>
          </a:p>
          <a:p>
            <a:pPr marL="742950" lvl="1" indent="-285750">
              <a:buFont typeface="Arial" panose="020B0604020202020204" pitchFamily="34" charset="0"/>
              <a:buChar char="•"/>
            </a:pPr>
            <a:r>
              <a:rPr lang="en-US"/>
              <a:t>Implementing agreed activities</a:t>
            </a:r>
          </a:p>
          <a:p>
            <a:pPr marL="742950" lvl="1" indent="-285750">
              <a:buFont typeface="Arial" panose="020B0604020202020204" pitchFamily="34" charset="0"/>
              <a:buChar char="•"/>
            </a:pPr>
            <a:r>
              <a:rPr lang="en-US"/>
              <a:t>Providing </a:t>
            </a:r>
            <a:r>
              <a:rPr lang="en-US" b="1"/>
              <a:t>evidence of delivery</a:t>
            </a:r>
            <a:endParaRPr lang="en-US"/>
          </a:p>
          <a:p>
            <a:pPr>
              <a:buFont typeface="Arial" panose="020B0604020202020204" pitchFamily="34" charset="0"/>
              <a:buChar char="•"/>
            </a:pPr>
            <a:r>
              <a:rPr lang="en-US"/>
              <a:t>Internal payments (from coordinator to partners) are often linked to milestones</a:t>
            </a:r>
          </a:p>
          <a:p>
            <a:pPr>
              <a:buFont typeface="Arial" panose="020B0604020202020204" pitchFamily="34" charset="0"/>
              <a:buChar char="•"/>
            </a:pPr>
            <a:r>
              <a:rPr lang="en-US"/>
              <a:t>Your </a:t>
            </a:r>
            <a:r>
              <a:rPr lang="en-US" b="1"/>
              <a:t>share of the lump sum</a:t>
            </a:r>
            <a:r>
              <a:rPr lang="en-US"/>
              <a:t> is defined in the </a:t>
            </a:r>
            <a:r>
              <a:rPr lang="en-US" b="1"/>
              <a:t>Consortium Agreement</a:t>
            </a:r>
          </a:p>
          <a:p>
            <a:pPr>
              <a:buFont typeface="Arial" panose="020B0604020202020204" pitchFamily="34" charset="0"/>
              <a:buChar char="•"/>
            </a:pPr>
            <a:endParaRPr lang="en-US" b="1"/>
          </a:p>
          <a:p>
            <a:pPr>
              <a:buFont typeface="Arial" panose="020B0604020202020204" pitchFamily="34" charset="0"/>
              <a:buNone/>
            </a:pPr>
            <a:r>
              <a:rPr lang="en-US" b="0"/>
              <a:t>The estimated lump sum breakdown does not prescribe how the EU contribution is to be used by the beneficiaries. It shows the amounts that the EACEA commits to pay if the action is implemented properly, regardless of the costs actualy incurred.</a:t>
            </a:r>
          </a:p>
          <a:p>
            <a:endParaRPr lang="en-US">
              <a:effectLst/>
            </a:endParaRPr>
          </a:p>
        </p:txBody>
      </p:sp>
      <p:sp>
        <p:nvSpPr>
          <p:cNvPr id="4" name="Foliennummernplatzhalter 3">
            <a:extLst>
              <a:ext uri="{FF2B5EF4-FFF2-40B4-BE49-F238E27FC236}">
                <a16:creationId xmlns:a16="http://schemas.microsoft.com/office/drawing/2014/main" id="{B6E421C9-DBD5-7C65-758D-3D273A4B406F}"/>
              </a:ext>
            </a:extLst>
          </p:cNvPr>
          <p:cNvSpPr>
            <a:spLocks noGrp="1"/>
          </p:cNvSpPr>
          <p:nvPr>
            <p:ph type="sldNum" sz="quarter" idx="10"/>
          </p:nvPr>
        </p:nvSpPr>
        <p:spPr/>
        <p:txBody>
          <a:bodyPr/>
          <a:lstStyle/>
          <a:p>
            <a:pPr>
              <a:defRPr/>
            </a:pPr>
            <a:fld id="{273CBCBF-FFDA-C943-A2C8-A35F76A11E07}" type="slidenum">
              <a:rPr lang="de-DE" smtClean="0"/>
              <a:pPr>
                <a:defRPr/>
              </a:pPr>
              <a:t>4</a:t>
            </a:fld>
            <a:endParaRPr lang="de-DE"/>
          </a:p>
        </p:txBody>
      </p:sp>
    </p:spTree>
    <p:extLst>
      <p:ext uri="{BB962C8B-B14F-4D97-AF65-F5344CB8AC3E}">
        <p14:creationId xmlns:p14="http://schemas.microsoft.com/office/powerpoint/2010/main" val="419866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736A-B275-8F4A-338E-178D8DAF748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FBEC6E8-83FC-4550-05A9-2B3F18EB04C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2D2F795-C5C2-E32B-F204-75BD3576BC14}"/>
              </a:ext>
            </a:extLst>
          </p:cNvPr>
          <p:cNvSpPr>
            <a:spLocks noGrp="1"/>
          </p:cNvSpPr>
          <p:nvPr>
            <p:ph type="body" idx="1"/>
          </p:nvPr>
        </p:nvSpPr>
        <p:spPr/>
        <p:txBody>
          <a:bodyPr/>
          <a:lstStyle/>
          <a:p>
            <a:endParaRPr lang="en-US">
              <a:effectLst/>
            </a:endParaRPr>
          </a:p>
        </p:txBody>
      </p:sp>
      <p:sp>
        <p:nvSpPr>
          <p:cNvPr id="4" name="Foliennummernplatzhalter 3">
            <a:extLst>
              <a:ext uri="{FF2B5EF4-FFF2-40B4-BE49-F238E27FC236}">
                <a16:creationId xmlns:a16="http://schemas.microsoft.com/office/drawing/2014/main" id="{B5E0E6DD-E855-2BCE-0A0D-11C2FCF3BC7D}"/>
              </a:ext>
            </a:extLst>
          </p:cNvPr>
          <p:cNvSpPr>
            <a:spLocks noGrp="1"/>
          </p:cNvSpPr>
          <p:nvPr>
            <p:ph type="sldNum" sz="quarter" idx="10"/>
          </p:nvPr>
        </p:nvSpPr>
        <p:spPr/>
        <p:txBody>
          <a:bodyPr/>
          <a:lstStyle/>
          <a:p>
            <a:pPr>
              <a:defRPr/>
            </a:pPr>
            <a:fld id="{273CBCBF-FFDA-C943-A2C8-A35F76A11E07}" type="slidenum">
              <a:rPr lang="de-DE" smtClean="0"/>
              <a:pPr>
                <a:defRPr/>
              </a:pPr>
              <a:t>5</a:t>
            </a:fld>
            <a:endParaRPr lang="de-DE"/>
          </a:p>
        </p:txBody>
      </p:sp>
    </p:spTree>
    <p:extLst>
      <p:ext uri="{BB962C8B-B14F-4D97-AF65-F5344CB8AC3E}">
        <p14:creationId xmlns:p14="http://schemas.microsoft.com/office/powerpoint/2010/main" val="203683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020A9-0DD0-E1E4-9152-284BA58B719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A8D7447-77A2-4289-44E2-69255D27758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27BF5B3-D0AC-F270-DE3F-9365403B855A}"/>
              </a:ext>
            </a:extLst>
          </p:cNvPr>
          <p:cNvSpPr>
            <a:spLocks noGrp="1"/>
          </p:cNvSpPr>
          <p:nvPr>
            <p:ph type="body" idx="1"/>
          </p:nvPr>
        </p:nvSpPr>
        <p:spPr/>
        <p:txBody>
          <a:bodyPr/>
          <a:lstStyle/>
          <a:p>
            <a:r>
              <a:rPr lang="en-US">
                <a:effectLst/>
              </a:rPr>
              <a:t>Screenshot from the Portal</a:t>
            </a:r>
          </a:p>
          <a:p>
            <a:endParaRPr lang="en-US">
              <a:effectLst/>
            </a:endParaRPr>
          </a:p>
        </p:txBody>
      </p:sp>
      <p:sp>
        <p:nvSpPr>
          <p:cNvPr id="4" name="Foliennummernplatzhalter 3">
            <a:extLst>
              <a:ext uri="{FF2B5EF4-FFF2-40B4-BE49-F238E27FC236}">
                <a16:creationId xmlns:a16="http://schemas.microsoft.com/office/drawing/2014/main" id="{6988D309-0375-1DE1-590F-50B63B0444B0}"/>
              </a:ext>
            </a:extLst>
          </p:cNvPr>
          <p:cNvSpPr>
            <a:spLocks noGrp="1"/>
          </p:cNvSpPr>
          <p:nvPr>
            <p:ph type="sldNum" sz="quarter" idx="10"/>
          </p:nvPr>
        </p:nvSpPr>
        <p:spPr/>
        <p:txBody>
          <a:bodyPr/>
          <a:lstStyle/>
          <a:p>
            <a:pPr>
              <a:defRPr/>
            </a:pPr>
            <a:fld id="{273CBCBF-FFDA-C943-A2C8-A35F76A11E07}" type="slidenum">
              <a:rPr lang="de-DE" smtClean="0"/>
              <a:pPr>
                <a:defRPr/>
              </a:pPr>
              <a:t>6</a:t>
            </a:fld>
            <a:endParaRPr lang="de-DE"/>
          </a:p>
        </p:txBody>
      </p:sp>
    </p:spTree>
    <p:extLst>
      <p:ext uri="{BB962C8B-B14F-4D97-AF65-F5344CB8AC3E}">
        <p14:creationId xmlns:p14="http://schemas.microsoft.com/office/powerpoint/2010/main" val="323658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BB8EC-58CE-4076-4B17-66AAF14208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B2EFB65-8463-2F48-84B7-971F5BA7838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0DB63F4-0453-298B-B85A-273DB707EB36}"/>
              </a:ext>
            </a:extLst>
          </p:cNvPr>
          <p:cNvSpPr>
            <a:spLocks noGrp="1"/>
          </p:cNvSpPr>
          <p:nvPr>
            <p:ph type="body" idx="1"/>
          </p:nvPr>
        </p:nvSpPr>
        <p:spPr/>
        <p:txBody>
          <a:bodyPr/>
          <a:lstStyle/>
          <a:p>
            <a:pPr>
              <a:buNone/>
            </a:pPr>
            <a:r>
              <a:rPr lang="en-US" b="1"/>
              <a:t>Coordinator (Weihenstephan-Triesdorf University)</a:t>
            </a:r>
          </a:p>
          <a:p>
            <a:pPr>
              <a:buFont typeface="Arial" panose="020B0604020202020204" pitchFamily="34" charset="0"/>
              <a:buChar char="•"/>
            </a:pPr>
            <a:r>
              <a:rPr lang="en-US"/>
              <a:t>Main contact with the </a:t>
            </a:r>
            <a:r>
              <a:rPr lang="en-US" b="1"/>
              <a:t>EC</a:t>
            </a:r>
            <a:endParaRPr lang="en-US"/>
          </a:p>
          <a:p>
            <a:pPr>
              <a:buFont typeface="Arial" panose="020B0604020202020204" pitchFamily="34" charset="0"/>
              <a:buChar char="•"/>
            </a:pPr>
            <a:r>
              <a:rPr lang="en-US"/>
              <a:t>Legally responsible for the </a:t>
            </a:r>
            <a:r>
              <a:rPr lang="en-US" b="1"/>
              <a:t>Grant Agreement</a:t>
            </a:r>
            <a:endParaRPr lang="en-US"/>
          </a:p>
          <a:p>
            <a:pPr>
              <a:buFont typeface="Arial" panose="020B0604020202020204" pitchFamily="34" charset="0"/>
              <a:buChar char="•"/>
            </a:pPr>
            <a:r>
              <a:rPr lang="en-US"/>
              <a:t>Coordinates overall project activities and quality assurance</a:t>
            </a:r>
          </a:p>
          <a:p>
            <a:pPr>
              <a:buFont typeface="Arial" panose="020B0604020202020204" pitchFamily="34" charset="0"/>
              <a:buChar char="•"/>
            </a:pPr>
            <a:r>
              <a:rPr lang="en-US"/>
              <a:t>Submits progress and final reports</a:t>
            </a:r>
          </a:p>
          <a:p>
            <a:pPr>
              <a:buFont typeface="Arial" panose="020B0604020202020204" pitchFamily="34" charset="0"/>
              <a:buChar char="•"/>
            </a:pPr>
            <a:r>
              <a:rPr lang="en-US"/>
              <a:t>Collects and validates deliverables from partners</a:t>
            </a:r>
          </a:p>
          <a:p>
            <a:pPr>
              <a:buFont typeface="Arial" panose="020B0604020202020204" pitchFamily="34" charset="0"/>
              <a:buChar char="•"/>
            </a:pPr>
            <a:r>
              <a:rPr lang="en-US"/>
              <a:t>Distributes lump sum shares according to the Consortium Agreement</a:t>
            </a:r>
          </a:p>
          <a:p>
            <a:pPr>
              <a:buFont typeface="Arial" panose="020B0604020202020204" pitchFamily="34" charset="0"/>
              <a:buChar char="•"/>
            </a:pPr>
            <a:r>
              <a:rPr lang="en-US"/>
              <a:t>Organises meetings and supports communication</a:t>
            </a:r>
          </a:p>
          <a:p>
            <a:pPr>
              <a:buFont typeface="Arial" panose="020B0604020202020204" pitchFamily="34" charset="0"/>
              <a:buChar char="•"/>
            </a:pPr>
            <a:r>
              <a:rPr lang="en-US"/>
              <a:t>Does the continuous reporting</a:t>
            </a:r>
          </a:p>
          <a:p>
            <a:pPr>
              <a:buFont typeface="Arial" panose="020B0604020202020204" pitchFamily="34" charset="0"/>
              <a:buChar char="•"/>
            </a:pPr>
            <a:endParaRPr lang="en-US"/>
          </a:p>
          <a:p>
            <a:pPr>
              <a:buNone/>
            </a:pPr>
            <a:r>
              <a:rPr lang="en-US" b="1"/>
              <a:t>Project Partners</a:t>
            </a:r>
          </a:p>
          <a:p>
            <a:pPr>
              <a:buFont typeface="Arial" panose="020B0604020202020204" pitchFamily="34" charset="0"/>
              <a:buChar char="•"/>
            </a:pPr>
            <a:r>
              <a:rPr lang="en-US"/>
              <a:t>Carry out the </a:t>
            </a:r>
            <a:r>
              <a:rPr lang="en-US" b="1"/>
              <a:t>activities assigned</a:t>
            </a:r>
            <a:r>
              <a:rPr lang="en-US"/>
              <a:t> in the application and Consortium Agreement</a:t>
            </a:r>
          </a:p>
          <a:p>
            <a:pPr>
              <a:buFont typeface="Arial" panose="020B0604020202020204" pitchFamily="34" charset="0"/>
              <a:buChar char="•"/>
            </a:pPr>
            <a:r>
              <a:rPr lang="en-US"/>
              <a:t>Ensure quality and timely delivery of </a:t>
            </a:r>
            <a:r>
              <a:rPr lang="en-US" b="1"/>
              <a:t>outputs and milestones</a:t>
            </a:r>
            <a:endParaRPr lang="en-US"/>
          </a:p>
          <a:p>
            <a:pPr>
              <a:buFont typeface="Arial" panose="020B0604020202020204" pitchFamily="34" charset="0"/>
              <a:buChar char="•"/>
            </a:pPr>
            <a:r>
              <a:rPr lang="en-US"/>
              <a:t>Provide </a:t>
            </a:r>
            <a:r>
              <a:rPr lang="en-US" b="1"/>
              <a:t>evidence of implementation</a:t>
            </a:r>
            <a:r>
              <a:rPr lang="en-US"/>
              <a:t> (photos, agendas, materials, participation logs, etc.)</a:t>
            </a:r>
          </a:p>
          <a:p>
            <a:pPr>
              <a:buFont typeface="Arial" panose="020B0604020202020204" pitchFamily="34" charset="0"/>
              <a:buChar char="•"/>
            </a:pPr>
            <a:r>
              <a:rPr lang="en-US"/>
              <a:t>Share updates and progress with the coordinator</a:t>
            </a:r>
          </a:p>
          <a:p>
            <a:pPr>
              <a:buFont typeface="Arial" panose="020B0604020202020204" pitchFamily="34" charset="0"/>
              <a:buChar char="•"/>
            </a:pPr>
            <a:r>
              <a:rPr lang="en-US"/>
              <a:t>Participate actively in project meetings and collaborative tasks</a:t>
            </a:r>
          </a:p>
          <a:p>
            <a:pPr>
              <a:buFont typeface="Arial" panose="020B0604020202020204" pitchFamily="34" charset="0"/>
              <a:buChar char="•"/>
            </a:pPr>
            <a:r>
              <a:rPr lang="en-US"/>
              <a:t>Inform the coordinator in case of delays, changes, or risks</a:t>
            </a:r>
          </a:p>
          <a:p>
            <a:pPr>
              <a:buFont typeface="Arial" panose="020B0604020202020204" pitchFamily="34" charset="0"/>
              <a:buNone/>
            </a:pPr>
            <a:endParaRPr lang="en-US"/>
          </a:p>
          <a:p>
            <a:endParaRPr lang="en-US">
              <a:effectLst/>
            </a:endParaRPr>
          </a:p>
        </p:txBody>
      </p:sp>
      <p:sp>
        <p:nvSpPr>
          <p:cNvPr id="4" name="Foliennummernplatzhalter 3">
            <a:extLst>
              <a:ext uri="{FF2B5EF4-FFF2-40B4-BE49-F238E27FC236}">
                <a16:creationId xmlns:a16="http://schemas.microsoft.com/office/drawing/2014/main" id="{9C2CECBD-6807-E6D7-D263-50423D6F5502}"/>
              </a:ext>
            </a:extLst>
          </p:cNvPr>
          <p:cNvSpPr>
            <a:spLocks noGrp="1"/>
          </p:cNvSpPr>
          <p:nvPr>
            <p:ph type="sldNum" sz="quarter" idx="10"/>
          </p:nvPr>
        </p:nvSpPr>
        <p:spPr/>
        <p:txBody>
          <a:bodyPr/>
          <a:lstStyle/>
          <a:p>
            <a:pPr>
              <a:defRPr/>
            </a:pPr>
            <a:fld id="{273CBCBF-FFDA-C943-A2C8-A35F76A11E07}" type="slidenum">
              <a:rPr lang="de-DE" smtClean="0"/>
              <a:pPr>
                <a:defRPr/>
              </a:pPr>
              <a:t>7</a:t>
            </a:fld>
            <a:endParaRPr lang="de-DE"/>
          </a:p>
        </p:txBody>
      </p:sp>
    </p:spTree>
    <p:extLst>
      <p:ext uri="{BB962C8B-B14F-4D97-AF65-F5344CB8AC3E}">
        <p14:creationId xmlns:p14="http://schemas.microsoft.com/office/powerpoint/2010/main" val="41677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79BB-DD90-EB41-C9A4-88798204E5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AB5998-1859-3B6C-7C30-550180DC484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17EA5F5-B28F-41EC-10E4-5EA8134934AE}"/>
              </a:ext>
            </a:extLst>
          </p:cNvPr>
          <p:cNvSpPr>
            <a:spLocks noGrp="1"/>
          </p:cNvSpPr>
          <p:nvPr>
            <p:ph type="body" idx="1"/>
          </p:nvPr>
        </p:nvSpPr>
        <p:spPr/>
        <p:txBody>
          <a:bodyPr/>
          <a:lstStyle/>
          <a:p>
            <a:pPr algn="l"/>
            <a:r>
              <a:rPr lang="en-US" sz="1800" b="0" i="0" u="none" strike="noStrike" baseline="0">
                <a:latin typeface="TimesNewRomanPSMT"/>
              </a:rPr>
              <a:t>For </a:t>
            </a:r>
            <a:r>
              <a:rPr lang="en-US" sz="1800" b="1" i="0" u="none" strike="noStrike" baseline="0">
                <a:latin typeface="TimesNewRomanPS-BoldMT"/>
              </a:rPr>
              <a:t>additional prefinancings </a:t>
            </a:r>
            <a:r>
              <a:rPr lang="en-US" sz="1800" b="0" i="0" u="none" strike="noStrike" baseline="0">
                <a:latin typeface="TimesNewRomanPSMT"/>
              </a:rPr>
              <a:t>(if any), the amount due, schedule and modalities are also set out in</a:t>
            </a:r>
          </a:p>
          <a:p>
            <a:pPr algn="l"/>
            <a:r>
              <a:rPr lang="en-US" sz="1800" b="0" i="0" u="none" strike="noStrike" baseline="0">
                <a:latin typeface="TimesNewRomanPSMT"/>
              </a:rPr>
              <a:t>the Data Sheet (see Point 4.2). However, if the statement on the use of the previous prefinancing</a:t>
            </a:r>
          </a:p>
          <a:p>
            <a:pPr algn="l"/>
            <a:r>
              <a:rPr lang="en-US" sz="1800" b="0" i="0" u="none" strike="noStrike" baseline="0">
                <a:latin typeface="TimesNewRomanPSMT"/>
              </a:rPr>
              <a:t>payment shows that less than 70% was used, the amount set out in the Data Sheet will be reduced by</a:t>
            </a:r>
          </a:p>
          <a:p>
            <a:pPr algn="l"/>
            <a:r>
              <a:rPr lang="en-US" sz="1800" b="0" i="0" u="none" strike="noStrike" baseline="0">
                <a:latin typeface="TimesNewRomanPSMT"/>
              </a:rPr>
              <a:t>the difference between the 70% threshold and the amount used.</a:t>
            </a:r>
          </a:p>
          <a:p>
            <a:pPr algn="l"/>
            <a:endParaRPr lang="en-US" sz="1800" b="0" i="0" u="none" strike="noStrike" baseline="0">
              <a:effectLst/>
              <a:latin typeface="TimesNewRomanPSMT"/>
            </a:endParaRPr>
          </a:p>
          <a:p>
            <a:pPr algn="l"/>
            <a:r>
              <a:rPr lang="en-US" sz="1800" b="0" i="0" u="none" strike="noStrike" baseline="0">
                <a:effectLst/>
                <a:latin typeface="TimesNewRomanPSMT"/>
              </a:rPr>
              <a:t>VERY IMPORTANT: Deliverables should be regularly uploaded in the portal before the reporting deadline.</a:t>
            </a:r>
          </a:p>
          <a:p>
            <a:pPr algn="l"/>
            <a:endParaRPr lang="en-US" sz="1800" b="0" i="0" u="none" strike="noStrike" baseline="0">
              <a:effectLst/>
              <a:latin typeface="TimesNewRomanPSMT"/>
            </a:endParaRPr>
          </a:p>
          <a:p>
            <a:pPr algn="l"/>
            <a:r>
              <a:rPr lang="en-US" sz="1800" b="0" i="0" u="none" strike="noStrike" baseline="0">
                <a:effectLst/>
                <a:latin typeface="TimesNewRomanPSMT"/>
              </a:rPr>
              <a:t>Continuous Reporting = periodic uploading of results</a:t>
            </a:r>
          </a:p>
          <a:p>
            <a:pPr algn="l"/>
            <a:r>
              <a:rPr lang="en-US" sz="1800" b="0" i="0" u="none" strike="noStrike" baseline="0">
                <a:effectLst/>
                <a:latin typeface="TimesNewRomanPSMT"/>
              </a:rPr>
              <a:t>Periodic Reporting Module = linked to payment</a:t>
            </a:r>
            <a:endParaRPr lang="en-US">
              <a:effectLst/>
            </a:endParaRPr>
          </a:p>
        </p:txBody>
      </p:sp>
      <p:sp>
        <p:nvSpPr>
          <p:cNvPr id="4" name="Foliennummernplatzhalter 3">
            <a:extLst>
              <a:ext uri="{FF2B5EF4-FFF2-40B4-BE49-F238E27FC236}">
                <a16:creationId xmlns:a16="http://schemas.microsoft.com/office/drawing/2014/main" id="{AAF2454E-5C43-FEFC-22A9-61BA534DCE38}"/>
              </a:ext>
            </a:extLst>
          </p:cNvPr>
          <p:cNvSpPr>
            <a:spLocks noGrp="1"/>
          </p:cNvSpPr>
          <p:nvPr>
            <p:ph type="sldNum" sz="quarter" idx="10"/>
          </p:nvPr>
        </p:nvSpPr>
        <p:spPr/>
        <p:txBody>
          <a:bodyPr/>
          <a:lstStyle/>
          <a:p>
            <a:pPr>
              <a:defRPr/>
            </a:pPr>
            <a:fld id="{273CBCBF-FFDA-C943-A2C8-A35F76A11E07}" type="slidenum">
              <a:rPr lang="de-DE" smtClean="0"/>
              <a:pPr>
                <a:defRPr/>
              </a:pPr>
              <a:t>8</a:t>
            </a:fld>
            <a:endParaRPr lang="de-DE"/>
          </a:p>
        </p:txBody>
      </p:sp>
    </p:spTree>
    <p:extLst>
      <p:ext uri="{BB962C8B-B14F-4D97-AF65-F5344CB8AC3E}">
        <p14:creationId xmlns:p14="http://schemas.microsoft.com/office/powerpoint/2010/main" val="308087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D716-7695-0298-052A-B65E30F033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034D87C-756E-5E31-9208-9FE500E8F0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55CECBA-CCD3-B963-0D81-F99AFC3464F3}"/>
              </a:ext>
            </a:extLst>
          </p:cNvPr>
          <p:cNvSpPr>
            <a:spLocks noGrp="1"/>
          </p:cNvSpPr>
          <p:nvPr>
            <p:ph type="body" idx="1"/>
          </p:nvPr>
        </p:nvSpPr>
        <p:spPr/>
        <p:txBody>
          <a:bodyPr/>
          <a:lstStyle/>
          <a:p>
            <a:pPr>
              <a:buNone/>
            </a:pPr>
            <a:r>
              <a:rPr lang="en-US"/>
              <a:t>Further communication</a:t>
            </a:r>
          </a:p>
          <a:p>
            <a:endParaRPr lang="en-US">
              <a:effectLst/>
            </a:endParaRPr>
          </a:p>
        </p:txBody>
      </p:sp>
      <p:sp>
        <p:nvSpPr>
          <p:cNvPr id="4" name="Foliennummernplatzhalter 3">
            <a:extLst>
              <a:ext uri="{FF2B5EF4-FFF2-40B4-BE49-F238E27FC236}">
                <a16:creationId xmlns:a16="http://schemas.microsoft.com/office/drawing/2014/main" id="{C8AB6C0C-0663-9516-4C5B-985FA27BF3E4}"/>
              </a:ext>
            </a:extLst>
          </p:cNvPr>
          <p:cNvSpPr>
            <a:spLocks noGrp="1"/>
          </p:cNvSpPr>
          <p:nvPr>
            <p:ph type="sldNum" sz="quarter" idx="10"/>
          </p:nvPr>
        </p:nvSpPr>
        <p:spPr/>
        <p:txBody>
          <a:bodyPr/>
          <a:lstStyle/>
          <a:p>
            <a:pPr>
              <a:defRPr/>
            </a:pPr>
            <a:fld id="{273CBCBF-FFDA-C943-A2C8-A35F76A11E07}" type="slidenum">
              <a:rPr lang="de-DE" smtClean="0"/>
              <a:pPr>
                <a:defRPr/>
              </a:pPr>
              <a:t>9</a:t>
            </a:fld>
            <a:endParaRPr lang="de-DE"/>
          </a:p>
        </p:txBody>
      </p:sp>
    </p:spTree>
    <p:extLst>
      <p:ext uri="{BB962C8B-B14F-4D97-AF65-F5344CB8AC3E}">
        <p14:creationId xmlns:p14="http://schemas.microsoft.com/office/powerpoint/2010/main" val="344637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_mit_Bi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164431E-EAC1-CB49-AA70-9F75F51F7448}"/>
              </a:ext>
            </a:extLst>
          </p:cNvPr>
          <p:cNvSpPr>
            <a:spLocks noGrp="1"/>
          </p:cNvSpPr>
          <p:nvPr>
            <p:ph type="pic" sz="quarter" idx="18" hasCustomPrompt="1"/>
          </p:nvPr>
        </p:nvSpPr>
        <p:spPr>
          <a:xfrm>
            <a:off x="576262" y="1058863"/>
            <a:ext cx="7956551" cy="3565525"/>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de-DE" dirty="0"/>
              <a:t>Hintergrundbild über diesen Platzhalter hinzufügen. Falls kein Hintergrundbild vorhanden ist, bitte eine der anderen Titelfolien verwenden</a:t>
            </a:r>
          </a:p>
        </p:txBody>
      </p:sp>
      <p:sp>
        <p:nvSpPr>
          <p:cNvPr id="11" name="Content Placeholder 10">
            <a:extLst>
              <a:ext uri="{FF2B5EF4-FFF2-40B4-BE49-F238E27FC236}">
                <a16:creationId xmlns:a16="http://schemas.microsoft.com/office/drawing/2014/main" id="{022F645E-E365-024D-AD0E-0205983FBBA8}"/>
              </a:ext>
            </a:extLst>
          </p:cNvPr>
          <p:cNvSpPr>
            <a:spLocks noGrp="1"/>
          </p:cNvSpPr>
          <p:nvPr>
            <p:ph sz="quarter" idx="19" hasCustomPrompt="1"/>
          </p:nvPr>
        </p:nvSpPr>
        <p:spPr>
          <a:xfrm>
            <a:off x="-358890" y="1579048"/>
            <a:ext cx="3925888" cy="39243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a:lstStyle>
            <a:lvl1pPr marL="0" indent="0">
              <a:buFontTx/>
              <a:buNone/>
              <a:defRPr sz="1200">
                <a:latin typeface="Arial" panose="020B0604020202020204" pitchFamily="34" charset="0"/>
                <a:cs typeface="Arial" panose="020B0604020202020204" pitchFamily="34" charset="0"/>
              </a:defRPr>
            </a:lvl1pPr>
          </a:lstStyle>
          <a:p>
            <a:pPr lvl="0"/>
            <a:r>
              <a:rPr lang="de-DE" dirty="0"/>
              <a:t>Bitte hier nichts einfügen.</a:t>
            </a:r>
          </a:p>
        </p:txBody>
      </p:sp>
      <p:sp>
        <p:nvSpPr>
          <p:cNvPr id="14" name="Textplatzhalter 9">
            <a:extLst>
              <a:ext uri="{FF2B5EF4-FFF2-40B4-BE49-F238E27FC236}">
                <a16:creationId xmlns:a16="http://schemas.microsoft.com/office/drawing/2014/main" id="{61193814-994C-3040-A597-729DEBEC2059}"/>
              </a:ext>
            </a:extLst>
          </p:cNvPr>
          <p:cNvSpPr>
            <a:spLocks noGrp="1"/>
          </p:cNvSpPr>
          <p:nvPr>
            <p:ph type="body" sz="quarter" idx="17" hasCustomPrompt="1"/>
          </p:nvPr>
        </p:nvSpPr>
        <p:spPr>
          <a:xfrm>
            <a:off x="971551" y="4287986"/>
            <a:ext cx="2450076" cy="282369"/>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fld id="{A3D54916-CEBA-6B48-A3D0-23D67B2BC3B8}" type="datetime1">
              <a:rPr lang="de-DE" smtClean="0"/>
              <a:t>30.07.19</a:t>
            </a:fld>
            <a:endParaRPr lang="de-DE" dirty="0"/>
          </a:p>
        </p:txBody>
      </p:sp>
      <p:sp>
        <p:nvSpPr>
          <p:cNvPr id="7" name="Textplatzhalter 9"/>
          <p:cNvSpPr>
            <a:spLocks noGrp="1"/>
          </p:cNvSpPr>
          <p:nvPr>
            <p:ph type="body" sz="quarter" idx="14" hasCustomPrompt="1"/>
          </p:nvPr>
        </p:nvSpPr>
        <p:spPr>
          <a:xfrm>
            <a:off x="971551" y="3912118"/>
            <a:ext cx="3796710" cy="233363"/>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r>
              <a:rPr lang="de-DE" dirty="0"/>
              <a:t>Hier steht die Referentin/der Referent</a:t>
            </a:r>
          </a:p>
        </p:txBody>
      </p:sp>
      <p:sp>
        <p:nvSpPr>
          <p:cNvPr id="9" name="Textplatzhalter 9"/>
          <p:cNvSpPr>
            <a:spLocks noGrp="1"/>
          </p:cNvSpPr>
          <p:nvPr>
            <p:ph type="body" sz="quarter" idx="13" hasCustomPrompt="1"/>
          </p:nvPr>
        </p:nvSpPr>
        <p:spPr>
          <a:xfrm>
            <a:off x="960728" y="2426661"/>
            <a:ext cx="7434000" cy="381000"/>
          </a:xfrm>
          <a:prstGeom prst="rect">
            <a:avLst/>
          </a:prstGeom>
        </p:spPr>
        <p:txBody>
          <a:bodyPr vert="horz" lIns="0" tIns="0" rIns="0" bIns="0"/>
          <a:lstStyle>
            <a:lvl1pPr marL="0" indent="0">
              <a:spcBef>
                <a:spcPts val="0"/>
              </a:spcBef>
              <a:buNone/>
              <a:defRPr sz="21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Hier steht der Untertitel</a:t>
            </a:r>
          </a:p>
        </p:txBody>
      </p:sp>
      <p:sp>
        <p:nvSpPr>
          <p:cNvPr id="8" name="Textplatzhalter 5"/>
          <p:cNvSpPr>
            <a:spLocks noGrp="1"/>
          </p:cNvSpPr>
          <p:nvPr>
            <p:ph type="body" sz="quarter" idx="12" hasCustomPrompt="1"/>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Hier steht der Titel</a:t>
            </a:r>
          </a:p>
        </p:txBody>
      </p:sp>
    </p:spTree>
    <p:extLst>
      <p:ext uri="{BB962C8B-B14F-4D97-AF65-F5344CB8AC3E}">
        <p14:creationId xmlns:p14="http://schemas.microsoft.com/office/powerpoint/2010/main" val="2496817279"/>
      </p:ext>
    </p:extLst>
  </p:cSld>
  <p:clrMapOvr>
    <a:masterClrMapping/>
  </p:clrMapOvr>
  <p:extLst>
    <p:ext uri="{DCECCB84-F9BA-43D5-87BE-67443E8EF086}">
      <p15:sldGuideLst xmlns:p15="http://schemas.microsoft.com/office/powerpoint/2012/main">
        <p15:guide id="1" orient="horz" pos="667">
          <p15:clr>
            <a:srgbClr val="FBAE40"/>
          </p15:clr>
        </p15:guide>
        <p15:guide id="2" pos="363">
          <p15:clr>
            <a:srgbClr val="FBAE40"/>
          </p15:clr>
        </p15:guide>
        <p15:guide id="3" pos="5375" userDrawn="1">
          <p15:clr>
            <a:srgbClr val="FBAE40"/>
          </p15:clr>
        </p15:guide>
        <p15:guide id="4" orient="horz" pos="2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_Bilder">
    <p:spTree>
      <p:nvGrpSpPr>
        <p:cNvPr id="1" name=""/>
        <p:cNvGrpSpPr/>
        <p:nvPr/>
      </p:nvGrpSpPr>
      <p:grpSpPr>
        <a:xfrm>
          <a:off x="0" y="0"/>
          <a:ext cx="0" cy="0"/>
          <a:chOff x="0" y="0"/>
          <a:chExt cx="0" cy="0"/>
        </a:xfrm>
      </p:grpSpPr>
      <p:sp>
        <p:nvSpPr>
          <p:cNvPr id="8" name="Bildplatzhalter 5">
            <a:extLst>
              <a:ext uri="{FF2B5EF4-FFF2-40B4-BE49-F238E27FC236}">
                <a16:creationId xmlns:a16="http://schemas.microsoft.com/office/drawing/2014/main" id="{511A0D6D-0695-2147-8146-7BCDB70E3A7A}"/>
              </a:ext>
            </a:extLst>
          </p:cNvPr>
          <p:cNvSpPr>
            <a:spLocks noGrp="1"/>
          </p:cNvSpPr>
          <p:nvPr>
            <p:ph type="pic" sz="quarter" idx="12"/>
          </p:nvPr>
        </p:nvSpPr>
        <p:spPr>
          <a:xfrm>
            <a:off x="971550" y="1295399"/>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9" name="Textplatzhalter 6">
            <a:extLst>
              <a:ext uri="{FF2B5EF4-FFF2-40B4-BE49-F238E27FC236}">
                <a16:creationId xmlns:a16="http://schemas.microsoft.com/office/drawing/2014/main" id="{389C19C7-F8DC-FB46-A5DE-AFA62745BD0A}"/>
              </a:ext>
            </a:extLst>
          </p:cNvPr>
          <p:cNvSpPr>
            <a:spLocks noGrp="1"/>
          </p:cNvSpPr>
          <p:nvPr>
            <p:ph type="body" sz="quarter" idx="14"/>
          </p:nvPr>
        </p:nvSpPr>
        <p:spPr>
          <a:xfrm>
            <a:off x="971550" y="663575"/>
            <a:ext cx="7488238"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11" name="Bildplatzhalter 5">
            <a:extLst>
              <a:ext uri="{FF2B5EF4-FFF2-40B4-BE49-F238E27FC236}">
                <a16:creationId xmlns:a16="http://schemas.microsoft.com/office/drawing/2014/main" id="{42013419-2524-8242-995B-47C1E14E67AA}"/>
              </a:ext>
            </a:extLst>
          </p:cNvPr>
          <p:cNvSpPr>
            <a:spLocks noGrp="1"/>
          </p:cNvSpPr>
          <p:nvPr>
            <p:ph type="pic" sz="quarter" idx="15"/>
          </p:nvPr>
        </p:nvSpPr>
        <p:spPr>
          <a:xfrm>
            <a:off x="4932364" y="1295398"/>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16" name="Textplatzhalter 2">
            <a:extLst>
              <a:ext uri="{FF2B5EF4-FFF2-40B4-BE49-F238E27FC236}">
                <a16:creationId xmlns:a16="http://schemas.microsoft.com/office/drawing/2014/main" id="{B0109FE9-C55D-B949-9FF1-13B699A71752}"/>
              </a:ext>
            </a:extLst>
          </p:cNvPr>
          <p:cNvSpPr>
            <a:spLocks noGrp="1"/>
          </p:cNvSpPr>
          <p:nvPr>
            <p:ph type="body" sz="quarter" idx="18" hasCustomPrompt="1"/>
          </p:nvPr>
        </p:nvSpPr>
        <p:spPr>
          <a:xfrm>
            <a:off x="971550"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
        <p:nvSpPr>
          <p:cNvPr id="17" name="Textplatzhalter 2">
            <a:extLst>
              <a:ext uri="{FF2B5EF4-FFF2-40B4-BE49-F238E27FC236}">
                <a16:creationId xmlns:a16="http://schemas.microsoft.com/office/drawing/2014/main" id="{46A8EE62-3AF7-A44B-8E5E-83CD60CD5C47}"/>
              </a:ext>
            </a:extLst>
          </p:cNvPr>
          <p:cNvSpPr>
            <a:spLocks noGrp="1"/>
          </p:cNvSpPr>
          <p:nvPr>
            <p:ph type="body" sz="quarter" idx="19" hasCustomPrompt="1"/>
          </p:nvPr>
        </p:nvSpPr>
        <p:spPr>
          <a:xfrm>
            <a:off x="4933139"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Tree>
    <p:extLst>
      <p:ext uri="{BB962C8B-B14F-4D97-AF65-F5344CB8AC3E}">
        <p14:creationId xmlns:p14="http://schemas.microsoft.com/office/powerpoint/2010/main" val="1736458237"/>
      </p:ext>
    </p:extLst>
  </p:cSld>
  <p:clrMapOvr>
    <a:masterClrMapping/>
  </p:clrMapOvr>
  <p:extLst>
    <p:ext uri="{DCECCB84-F9BA-43D5-87BE-67443E8EF086}">
      <p15:sldGuideLst xmlns:p15="http://schemas.microsoft.com/office/powerpoint/2012/main">
        <p15:guide id="1" orient="horz" pos="2731" userDrawn="1">
          <p15:clr>
            <a:srgbClr val="FBAE40"/>
          </p15:clr>
        </p15:guide>
        <p15:guide id="2" orient="horz" pos="291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en">
    <p:spTree>
      <p:nvGrpSpPr>
        <p:cNvPr id="1" name=""/>
        <p:cNvGrpSpPr/>
        <p:nvPr/>
      </p:nvGrpSpPr>
      <p:grpSpPr>
        <a:xfrm>
          <a:off x="0" y="0"/>
          <a:ext cx="0" cy="0"/>
          <a:chOff x="0" y="0"/>
          <a:chExt cx="0" cy="0"/>
        </a:xfrm>
      </p:grpSpPr>
      <p:sp>
        <p:nvSpPr>
          <p:cNvPr id="15" name="Textplatzhalter 6"/>
          <p:cNvSpPr>
            <a:spLocks noGrp="1"/>
          </p:cNvSpPr>
          <p:nvPr>
            <p:ph type="body" sz="quarter" idx="14"/>
          </p:nvPr>
        </p:nvSpPr>
        <p:spPr>
          <a:xfrm>
            <a:off x="971550" y="617855"/>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4" name="Diagrammplatzhalter 3">
            <a:extLst>
              <a:ext uri="{FF2B5EF4-FFF2-40B4-BE49-F238E27FC236}">
                <a16:creationId xmlns:a16="http://schemas.microsoft.com/office/drawing/2014/main" id="{34879D79-ED8E-C442-8DED-C6DE23461BBC}"/>
              </a:ext>
            </a:extLst>
          </p:cNvPr>
          <p:cNvSpPr>
            <a:spLocks noGrp="1"/>
          </p:cNvSpPr>
          <p:nvPr>
            <p:ph type="chart" sz="quarter" idx="18"/>
          </p:nvPr>
        </p:nvSpPr>
        <p:spPr>
          <a:xfrm>
            <a:off x="971550" y="1249680"/>
            <a:ext cx="3529013" cy="2879725"/>
          </a:xfrm>
          <a:prstGeom prst="rect">
            <a:avLst/>
          </a:prstGeom>
        </p:spPr>
        <p:txBody>
          <a:bodyPr/>
          <a:lstStyle>
            <a:lvl1pPr>
              <a:defRPr sz="1900">
                <a:latin typeface="Arial" panose="020B0604020202020204" pitchFamily="34" charset="0"/>
                <a:ea typeface="Fira Sans" panose="020B0503050000020004" pitchFamily="34" charset="0"/>
                <a:cs typeface="Arial" panose="020B0604020202020204" pitchFamily="34" charset="0"/>
              </a:defRPr>
            </a:lvl1pPr>
          </a:lstStyle>
          <a:p>
            <a:endParaRPr lang="de-DE" dirty="0"/>
          </a:p>
        </p:txBody>
      </p:sp>
      <p:sp>
        <p:nvSpPr>
          <p:cNvPr id="19" name="Diagrammplatzhalter 3">
            <a:extLst>
              <a:ext uri="{FF2B5EF4-FFF2-40B4-BE49-F238E27FC236}">
                <a16:creationId xmlns:a16="http://schemas.microsoft.com/office/drawing/2014/main" id="{0BF4F407-D991-3944-B834-9D39AD06CF7A}"/>
              </a:ext>
            </a:extLst>
          </p:cNvPr>
          <p:cNvSpPr>
            <a:spLocks noGrp="1"/>
          </p:cNvSpPr>
          <p:nvPr>
            <p:ph type="chart" sz="quarter" idx="19"/>
          </p:nvPr>
        </p:nvSpPr>
        <p:spPr>
          <a:xfrm>
            <a:off x="4942100" y="1249680"/>
            <a:ext cx="3529013" cy="2879725"/>
          </a:xfrm>
          <a:prstGeom prst="rect">
            <a:avLst/>
          </a:prstGeom>
        </p:spPr>
        <p:txBody>
          <a:bodyPr/>
          <a:lstStyle>
            <a:lvl1pPr>
              <a:defRPr sz="1900">
                <a:latin typeface="Arial" panose="020B0604020202020204" pitchFamily="34" charset="0"/>
                <a:ea typeface="Fira Sans" panose="020B05030500000200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233098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5" name="Textplatzhalter 6"/>
          <p:cNvSpPr>
            <a:spLocks noGrp="1"/>
          </p:cNvSpPr>
          <p:nvPr>
            <p:ph type="body" sz="quarter" idx="14"/>
          </p:nvPr>
        </p:nvSpPr>
        <p:spPr>
          <a:xfrm>
            <a:off x="971550" y="617855"/>
            <a:ext cx="7484252"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8" name="Tabellenplatzhalter 7">
            <a:extLst>
              <a:ext uri="{FF2B5EF4-FFF2-40B4-BE49-F238E27FC236}">
                <a16:creationId xmlns:a16="http://schemas.microsoft.com/office/drawing/2014/main" id="{523358DF-D349-A544-A68A-E2102A7533B0}"/>
              </a:ext>
            </a:extLst>
          </p:cNvPr>
          <p:cNvSpPr>
            <a:spLocks noGrp="1"/>
          </p:cNvSpPr>
          <p:nvPr>
            <p:ph type="tbl" sz="quarter" idx="18"/>
          </p:nvPr>
        </p:nvSpPr>
        <p:spPr>
          <a:xfrm>
            <a:off x="971550" y="1249680"/>
            <a:ext cx="7413625" cy="2736850"/>
          </a:xfrm>
          <a:prstGeom prst="rect">
            <a:avLst/>
          </a:prstGeom>
        </p:spPr>
        <p:txBody>
          <a:bodyPr/>
          <a:lstStyle>
            <a:lvl1pPr>
              <a:defRPr sz="1900">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531697220"/>
      </p:ext>
    </p:extLst>
  </p:cSld>
  <p:clrMapOvr>
    <a:masterClrMapping/>
  </p:clrMapOvr>
  <p:extLst>
    <p:ext uri="{DCECCB84-F9BA-43D5-87BE-67443E8EF086}">
      <p15:sldGuideLst xmlns:p15="http://schemas.microsoft.com/office/powerpoint/2012/main">
        <p15:guide id="1" orient="horz" pos="2777">
          <p15:clr>
            <a:srgbClr val="FBAE40"/>
          </p15:clr>
        </p15:guide>
        <p15:guide id="2" orient="horz" pos="2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enn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DF5258E-1357-E14B-B44C-7D92F3E5894F}"/>
              </a:ext>
            </a:extLst>
          </p:cNvPr>
          <p:cNvSpPr/>
          <p:nvPr userDrawn="1"/>
        </p:nvSpPr>
        <p:spPr>
          <a:xfrm>
            <a:off x="-39119" y="-44009"/>
            <a:ext cx="9246687" cy="52223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9"/>
          <p:cNvSpPr>
            <a:spLocks noGrp="1"/>
          </p:cNvSpPr>
          <p:nvPr>
            <p:ph type="body" sz="quarter" idx="13"/>
          </p:nvPr>
        </p:nvSpPr>
        <p:spPr>
          <a:xfrm>
            <a:off x="960728" y="2426661"/>
            <a:ext cx="7434000" cy="381000"/>
          </a:xfrm>
          <a:prstGeom prst="rect">
            <a:avLst/>
          </a:prstGeom>
        </p:spPr>
        <p:txBody>
          <a:bodyPr vert="horz" lIns="0" tIns="0" rIns="0" bIns="0"/>
          <a:lstStyle>
            <a:lvl1pPr marL="0" indent="0">
              <a:spcBef>
                <a:spcPts val="0"/>
              </a:spcBef>
              <a:buNone/>
              <a:defRPr sz="23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Mastertextformat bearbeiten</a:t>
            </a:r>
          </a:p>
        </p:txBody>
      </p:sp>
      <p:sp>
        <p:nvSpPr>
          <p:cNvPr id="15" name="Textfeld 14">
            <a:extLst>
              <a:ext uri="{FF2B5EF4-FFF2-40B4-BE49-F238E27FC236}">
                <a16:creationId xmlns:a16="http://schemas.microsoft.com/office/drawing/2014/main" id="{F79CB8E5-9732-4048-BEB4-F154CF925930}"/>
              </a:ext>
            </a:extLst>
          </p:cNvPr>
          <p:cNvSpPr txBox="1"/>
          <p:nvPr userDrawn="1"/>
        </p:nvSpPr>
        <p:spPr>
          <a:xfrm>
            <a:off x="971550" y="4850651"/>
            <a:ext cx="2706624" cy="169277"/>
          </a:xfrm>
          <a:prstGeom prst="rect">
            <a:avLst/>
          </a:prstGeom>
          <a:noFill/>
        </p:spPr>
        <p:txBody>
          <a:bodyPr wrap="square" lIns="0" tIns="0" rIns="0" bIns="0" rtlCol="0">
            <a:spAutoFit/>
          </a:bodyPr>
          <a:lstStyle/>
          <a:p>
            <a:r>
              <a:rPr lang="de-DE" sz="1100" dirty="0">
                <a:solidFill>
                  <a:schemeClr val="bg1"/>
                </a:solidFill>
                <a:latin typeface="Arial" panose="020B0604020202020204" pitchFamily="34" charset="0"/>
                <a:ea typeface="Fira Sans" panose="020B0503050000020004" pitchFamily="34" charset="0"/>
                <a:cs typeface="Arial" panose="020B0604020202020204" pitchFamily="34" charset="0"/>
              </a:rPr>
              <a:t>Hochschule Weihenstephan-</a:t>
            </a:r>
            <a:r>
              <a:rPr lang="de-DE" sz="1100" dirty="0" err="1">
                <a:solidFill>
                  <a:schemeClr val="bg1"/>
                </a:solidFill>
                <a:latin typeface="Arial" panose="020B0604020202020204" pitchFamily="34" charset="0"/>
                <a:ea typeface="Fira Sans" panose="020B0503050000020004" pitchFamily="34" charset="0"/>
                <a:cs typeface="Arial" panose="020B0604020202020204" pitchFamily="34" charset="0"/>
              </a:rPr>
              <a:t>Triesdorf</a:t>
            </a:r>
            <a:endParaRPr lang="de-DE" sz="1100"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Tree>
    <p:extLst>
      <p:ext uri="{BB962C8B-B14F-4D97-AF65-F5344CB8AC3E}">
        <p14:creationId xmlns:p14="http://schemas.microsoft.com/office/powerpoint/2010/main" val="3505041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renn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DF5258E-1357-E14B-B44C-7D92F3E5894F}"/>
              </a:ext>
            </a:extLst>
          </p:cNvPr>
          <p:cNvSpPr/>
          <p:nvPr userDrawn="1"/>
        </p:nvSpPr>
        <p:spPr>
          <a:xfrm>
            <a:off x="-39119" y="-44009"/>
            <a:ext cx="9246687" cy="52223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9"/>
          <p:cNvSpPr>
            <a:spLocks noGrp="1"/>
          </p:cNvSpPr>
          <p:nvPr>
            <p:ph type="body" sz="quarter" idx="13"/>
          </p:nvPr>
        </p:nvSpPr>
        <p:spPr>
          <a:xfrm>
            <a:off x="960728" y="2426661"/>
            <a:ext cx="7434000" cy="381000"/>
          </a:xfrm>
          <a:prstGeom prst="rect">
            <a:avLst/>
          </a:prstGeom>
        </p:spPr>
        <p:txBody>
          <a:bodyPr vert="horz" lIns="0" tIns="0" rIns="0" bIns="0"/>
          <a:lstStyle>
            <a:lvl1pPr marL="0" indent="0">
              <a:spcBef>
                <a:spcPts val="0"/>
              </a:spcBef>
              <a:buNone/>
              <a:defRPr sz="23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Mastertextformat bearbeiten</a:t>
            </a:r>
          </a:p>
        </p:txBody>
      </p:sp>
      <p:pic>
        <p:nvPicPr>
          <p:cNvPr id="4" name="Grafik 3">
            <a:extLst>
              <a:ext uri="{FF2B5EF4-FFF2-40B4-BE49-F238E27FC236}">
                <a16:creationId xmlns:a16="http://schemas.microsoft.com/office/drawing/2014/main" id="{133F8556-4BDC-214D-9518-F6B8B143E53A}"/>
              </a:ext>
            </a:extLst>
          </p:cNvPr>
          <p:cNvPicPr>
            <a:picLocks noChangeAspect="1"/>
          </p:cNvPicPr>
          <p:nvPr userDrawn="1"/>
        </p:nvPicPr>
        <p:blipFill>
          <a:blip r:embed="rId2"/>
          <a:srcRect/>
          <a:stretch/>
        </p:blipFill>
        <p:spPr>
          <a:xfrm>
            <a:off x="960728" y="3702270"/>
            <a:ext cx="3190746" cy="1071794"/>
          </a:xfrm>
          <a:prstGeom prst="rect">
            <a:avLst/>
          </a:prstGeom>
        </p:spPr>
      </p:pic>
    </p:spTree>
    <p:extLst>
      <p:ext uri="{BB962C8B-B14F-4D97-AF65-F5344CB8AC3E}">
        <p14:creationId xmlns:p14="http://schemas.microsoft.com/office/powerpoint/2010/main" val="900082799"/>
      </p:ext>
    </p:extLst>
  </p:cSld>
  <p:clrMapOvr>
    <a:masterClrMapping/>
  </p:clrMapOvr>
  <p:extLst>
    <p:ext uri="{DCECCB84-F9BA-43D5-87BE-67443E8EF086}">
      <p15:sldGuideLst xmlns:p15="http://schemas.microsoft.com/office/powerpoint/2012/main">
        <p15:guide id="1" pos="61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renn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DF5258E-1357-E14B-B44C-7D92F3E5894F}"/>
              </a:ext>
            </a:extLst>
          </p:cNvPr>
          <p:cNvSpPr/>
          <p:nvPr userDrawn="1"/>
        </p:nvSpPr>
        <p:spPr>
          <a:xfrm>
            <a:off x="-39119" y="-44009"/>
            <a:ext cx="9246687" cy="52223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9"/>
          <p:cNvSpPr>
            <a:spLocks noGrp="1"/>
          </p:cNvSpPr>
          <p:nvPr>
            <p:ph type="body" sz="quarter" idx="13"/>
          </p:nvPr>
        </p:nvSpPr>
        <p:spPr>
          <a:xfrm>
            <a:off x="960728" y="2426661"/>
            <a:ext cx="7434000" cy="381000"/>
          </a:xfrm>
          <a:prstGeom prst="rect">
            <a:avLst/>
          </a:prstGeom>
        </p:spPr>
        <p:txBody>
          <a:bodyPr vert="horz" lIns="0" tIns="0" rIns="0" bIns="0"/>
          <a:lstStyle>
            <a:lvl1pPr marL="0" indent="0">
              <a:spcBef>
                <a:spcPts val="0"/>
              </a:spcBef>
              <a:buNone/>
              <a:defRPr sz="23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980592221"/>
      </p:ext>
    </p:extLst>
  </p:cSld>
  <p:clrMapOvr>
    <a:masterClrMapping/>
  </p:clrMapOvr>
  <p:extLst>
    <p:ext uri="{DCECCB84-F9BA-43D5-87BE-67443E8EF086}">
      <p15:sldGuideLst xmlns:p15="http://schemas.microsoft.com/office/powerpoint/2012/main">
        <p15:guide id="1" pos="6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13" name="Textplatzhalter 12"/>
          <p:cNvSpPr>
            <a:spLocks noGrp="1"/>
          </p:cNvSpPr>
          <p:nvPr>
            <p:ph type="body" sz="quarter" idx="12"/>
          </p:nvPr>
        </p:nvSpPr>
        <p:spPr>
          <a:xfrm>
            <a:off x="960326" y="599567"/>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15" name="Textplatzhalter 14"/>
          <p:cNvSpPr>
            <a:spLocks noGrp="1"/>
          </p:cNvSpPr>
          <p:nvPr>
            <p:ph type="body" sz="quarter" idx="13"/>
          </p:nvPr>
        </p:nvSpPr>
        <p:spPr>
          <a:xfrm>
            <a:off x="971550" y="1742560"/>
            <a:ext cx="7434000" cy="2470500"/>
          </a:xfrm>
          <a:prstGeom prst="rect">
            <a:avLst/>
          </a:prstGeom>
        </p:spPr>
        <p:txBody>
          <a:bodyPr vert="horz" lIns="0" rIns="0" bIns="0">
            <a:normAutofit/>
          </a:bodyPr>
          <a:lstStyle>
            <a:lvl1pPr marL="135731" indent="-133350">
              <a:lnSpc>
                <a:spcPct val="150000"/>
              </a:lnSpc>
              <a:spcBef>
                <a:spcPts val="300"/>
              </a:spcBef>
              <a:buClr>
                <a:srgbClr val="71AD2A"/>
              </a:buClr>
              <a:buSzPct val="100000"/>
              <a:buFont typeface="Wingdings" pitchFamily="2" charset="2"/>
              <a:buChar char="§"/>
              <a:tabLst/>
              <a:defRPr sz="2100">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404813" indent="-135731">
              <a:lnSpc>
                <a:spcPct val="150000"/>
              </a:lnSpc>
              <a:spcBef>
                <a:spcPts val="0"/>
              </a:spcBef>
              <a:buClr>
                <a:srgbClr val="71AD2A"/>
              </a:buClr>
              <a:buFont typeface="Wingdings" pitchFamily="2" charset="2"/>
              <a:buChar char="§"/>
              <a:tabLst/>
              <a:defRPr sz="1900">
                <a:latin typeface="Arial" panose="020B0604020202020204" pitchFamily="34" charset="0"/>
                <a:ea typeface="Fira Sans" panose="020B0503050000020004" pitchFamily="34" charset="0"/>
                <a:cs typeface="Arial" panose="020B0604020202020204" pitchFamily="34" charset="0"/>
              </a:defRPr>
            </a:lvl2pPr>
            <a:lvl3pPr marL="538163" indent="-133350">
              <a:lnSpc>
                <a:spcPct val="150000"/>
              </a:lnSpc>
              <a:buClr>
                <a:srgbClr val="71AD2A"/>
              </a:buClr>
              <a:buFont typeface="Wingdings" pitchFamily="2" charset="2"/>
              <a:buChar char="§"/>
              <a:defRPr sz="1700">
                <a:latin typeface="Arial" panose="020B0604020202020204" pitchFamily="34" charset="0"/>
                <a:ea typeface="Fira Sans" panose="020B0503050000020004" pitchFamily="34" charset="0"/>
                <a:cs typeface="Arial" panose="020B0604020202020204" pitchFamily="34" charset="0"/>
              </a:defRPr>
            </a:lvl3pPr>
            <a:lvl4pPr marL="671513" indent="-133350">
              <a:buClr>
                <a:srgbClr val="71AD2A"/>
              </a:buClr>
              <a:buFont typeface="Wingdings" pitchFamily="2" charset="2"/>
              <a:buChar char="§"/>
              <a:tabLst/>
              <a:defRPr sz="1200">
                <a:latin typeface="Arial" panose="020B0604020202020204" pitchFamily="34" charset="0"/>
                <a:ea typeface="Fira Sans" panose="020B0503050000020004" pitchFamily="34" charset="0"/>
                <a:cs typeface="Arial" panose="020B0604020202020204" pitchFamily="34" charset="0"/>
              </a:defRPr>
            </a:lvl4pPr>
            <a:lvl5pPr marL="809625" indent="-138113">
              <a:buClr>
                <a:srgbClr val="71AD2A"/>
              </a:buClr>
              <a:buFont typeface="Wingdings" pitchFamily="2" charset="2"/>
              <a:buChar char="§"/>
              <a:tabLst>
                <a:tab pos="1276350" algn="l"/>
              </a:tabLst>
              <a:defRPr sz="1200" baseline="0">
                <a:latin typeface="Arial" panose="020B0604020202020204" pitchFamily="34" charset="0"/>
                <a:ea typeface="Fira Sans" panose="020B05030500000200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6"/>
          <p:cNvSpPr>
            <a:spLocks noGrp="1"/>
          </p:cNvSpPr>
          <p:nvPr>
            <p:ph type="body" sz="quarter" idx="14"/>
          </p:nvPr>
        </p:nvSpPr>
        <p:spPr>
          <a:xfrm>
            <a:off x="960326" y="1248857"/>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262899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flistung_+">
    <p:spTree>
      <p:nvGrpSpPr>
        <p:cNvPr id="1" name=""/>
        <p:cNvGrpSpPr/>
        <p:nvPr/>
      </p:nvGrpSpPr>
      <p:grpSpPr>
        <a:xfrm>
          <a:off x="0" y="0"/>
          <a:ext cx="0" cy="0"/>
          <a:chOff x="0" y="0"/>
          <a:chExt cx="0" cy="0"/>
        </a:xfrm>
      </p:grpSpPr>
      <p:sp>
        <p:nvSpPr>
          <p:cNvPr id="13" name="Textplatzhalter 12"/>
          <p:cNvSpPr>
            <a:spLocks noGrp="1"/>
          </p:cNvSpPr>
          <p:nvPr>
            <p:ph type="body" sz="quarter" idx="12"/>
          </p:nvPr>
        </p:nvSpPr>
        <p:spPr>
          <a:xfrm>
            <a:off x="960326" y="599567"/>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15" name="Textplatzhalter 14"/>
          <p:cNvSpPr>
            <a:spLocks noGrp="1"/>
          </p:cNvSpPr>
          <p:nvPr>
            <p:ph type="body" sz="quarter" idx="13"/>
          </p:nvPr>
        </p:nvSpPr>
        <p:spPr>
          <a:xfrm>
            <a:off x="971550" y="1742560"/>
            <a:ext cx="7434000" cy="2470500"/>
          </a:xfrm>
          <a:prstGeom prst="rect">
            <a:avLst/>
          </a:prstGeom>
        </p:spPr>
        <p:txBody>
          <a:bodyPr vert="horz" lIns="0" rIns="0" bIns="0">
            <a:normAutofit/>
          </a:bodyPr>
          <a:lstStyle>
            <a:lvl1pPr marL="135731" indent="-133350">
              <a:lnSpc>
                <a:spcPct val="150000"/>
              </a:lnSpc>
              <a:spcBef>
                <a:spcPts val="300"/>
              </a:spcBef>
              <a:buClr>
                <a:srgbClr val="71AD2A"/>
              </a:buClr>
              <a:buSzPct val="100000"/>
              <a:buFont typeface="Systemschrift"/>
              <a:buChar char="+"/>
              <a:tabLst/>
              <a:defRPr sz="2100">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404813" indent="-135731">
              <a:lnSpc>
                <a:spcPct val="150000"/>
              </a:lnSpc>
              <a:spcBef>
                <a:spcPts val="0"/>
              </a:spcBef>
              <a:buClr>
                <a:srgbClr val="71AD2A"/>
              </a:buClr>
              <a:buFont typeface="Systemschrift"/>
              <a:buChar char="+"/>
              <a:tabLst/>
              <a:defRPr sz="1900">
                <a:latin typeface="Arial" panose="020B0604020202020204" pitchFamily="34" charset="0"/>
                <a:ea typeface="Fira Sans" panose="020B0503050000020004" pitchFamily="34" charset="0"/>
                <a:cs typeface="Arial" panose="020B0604020202020204" pitchFamily="34" charset="0"/>
              </a:defRPr>
            </a:lvl2pPr>
            <a:lvl3pPr marL="538163" indent="-133350">
              <a:lnSpc>
                <a:spcPct val="150000"/>
              </a:lnSpc>
              <a:buClr>
                <a:srgbClr val="71AD2A"/>
              </a:buClr>
              <a:buFont typeface="Systemschrift"/>
              <a:buChar char="+"/>
              <a:defRPr sz="1700">
                <a:latin typeface="Arial" panose="020B0604020202020204" pitchFamily="34" charset="0"/>
                <a:ea typeface="Fira Sans" panose="020B0503050000020004" pitchFamily="34" charset="0"/>
                <a:cs typeface="Arial" panose="020B0604020202020204" pitchFamily="34" charset="0"/>
              </a:defRPr>
            </a:lvl3pPr>
            <a:lvl4pPr marL="671513" indent="-133350">
              <a:buClr>
                <a:srgbClr val="71AD2A"/>
              </a:buClr>
              <a:buFont typeface="Systemschrift"/>
              <a:buChar char="+"/>
              <a:tabLst/>
              <a:defRPr sz="1200">
                <a:latin typeface="Arial" panose="020B0604020202020204" pitchFamily="34" charset="0"/>
                <a:ea typeface="Fira Sans" panose="020B0503050000020004" pitchFamily="34" charset="0"/>
                <a:cs typeface="Arial" panose="020B0604020202020204" pitchFamily="34" charset="0"/>
              </a:defRPr>
            </a:lvl4pPr>
            <a:lvl5pPr marL="809625" indent="-138113">
              <a:buClr>
                <a:srgbClr val="71AD2A"/>
              </a:buClr>
              <a:buFont typeface="Systemschrift"/>
              <a:buChar char="+"/>
              <a:tabLst>
                <a:tab pos="1276350" algn="l"/>
              </a:tabLst>
              <a:defRPr sz="1200" baseline="0">
                <a:latin typeface="Arial" panose="020B0604020202020204" pitchFamily="34" charset="0"/>
                <a:ea typeface="Fira Sans" panose="020B05030500000200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6"/>
          <p:cNvSpPr>
            <a:spLocks noGrp="1"/>
          </p:cNvSpPr>
          <p:nvPr>
            <p:ph type="body" sz="quarter" idx="14"/>
          </p:nvPr>
        </p:nvSpPr>
        <p:spPr>
          <a:xfrm>
            <a:off x="960326" y="1248857"/>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220336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_Ueberschrift_Text">
    <p:spTree>
      <p:nvGrpSpPr>
        <p:cNvPr id="1" name=""/>
        <p:cNvGrpSpPr/>
        <p:nvPr/>
      </p:nvGrpSpPr>
      <p:grpSpPr>
        <a:xfrm>
          <a:off x="0" y="0"/>
          <a:ext cx="0" cy="0"/>
          <a:chOff x="0" y="0"/>
          <a:chExt cx="0" cy="0"/>
        </a:xfrm>
      </p:grpSpPr>
      <p:sp>
        <p:nvSpPr>
          <p:cNvPr id="3" name="Textplatzhalter 12"/>
          <p:cNvSpPr>
            <a:spLocks noGrp="1"/>
          </p:cNvSpPr>
          <p:nvPr>
            <p:ph type="body" sz="quarter" idx="12"/>
          </p:nvPr>
        </p:nvSpPr>
        <p:spPr>
          <a:xfrm>
            <a:off x="961416" y="605533"/>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4" name="Textplatzhalter 6"/>
          <p:cNvSpPr>
            <a:spLocks noGrp="1"/>
          </p:cNvSpPr>
          <p:nvPr>
            <p:ph type="body" sz="quarter" idx="14"/>
          </p:nvPr>
        </p:nvSpPr>
        <p:spPr>
          <a:xfrm>
            <a:off x="961416" y="1254823"/>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5" name="Textplatzhalter 14"/>
          <p:cNvSpPr>
            <a:spLocks noGrp="1"/>
          </p:cNvSpPr>
          <p:nvPr>
            <p:ph type="body" sz="quarter" idx="15"/>
          </p:nvPr>
        </p:nvSpPr>
        <p:spPr>
          <a:xfrm>
            <a:off x="961416" y="1783461"/>
            <a:ext cx="7434000" cy="2437210"/>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2611578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5" name="Textplatzhalter 14"/>
          <p:cNvSpPr>
            <a:spLocks noGrp="1"/>
          </p:cNvSpPr>
          <p:nvPr>
            <p:ph type="body" sz="quarter" idx="12"/>
          </p:nvPr>
        </p:nvSpPr>
        <p:spPr>
          <a:xfrm>
            <a:off x="971550" y="1174768"/>
            <a:ext cx="7434000" cy="2956500"/>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6" name="Textplatzhalter 6"/>
          <p:cNvSpPr>
            <a:spLocks noGrp="1"/>
          </p:cNvSpPr>
          <p:nvPr>
            <p:ph type="body" sz="quarter" idx="14"/>
          </p:nvPr>
        </p:nvSpPr>
        <p:spPr>
          <a:xfrm>
            <a:off x="971550" y="617855"/>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08101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_mit_Keyvisual_im_Pass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2D91F386-E352-7F4D-89FB-D623A1C7FC9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a:stretch/>
        </p:blipFill>
        <p:spPr>
          <a:xfrm>
            <a:off x="576262" y="1058863"/>
            <a:ext cx="7956551" cy="3565525"/>
          </a:xfrm>
          <a:prstGeom prst="rect">
            <a:avLst/>
          </a:prstGeom>
        </p:spPr>
      </p:pic>
      <p:sp>
        <p:nvSpPr>
          <p:cNvPr id="16" name="Rechteck 15">
            <a:extLst>
              <a:ext uri="{FF2B5EF4-FFF2-40B4-BE49-F238E27FC236}">
                <a16:creationId xmlns:a16="http://schemas.microsoft.com/office/drawing/2014/main" id="{886879A0-D9F5-E145-9635-EA0C785984D5}"/>
              </a:ext>
            </a:extLst>
          </p:cNvPr>
          <p:cNvSpPr/>
          <p:nvPr userDrawn="1"/>
        </p:nvSpPr>
        <p:spPr>
          <a:xfrm>
            <a:off x="2643817" y="3761497"/>
            <a:ext cx="3152102" cy="3152102"/>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721616A7-0653-A940-A8E2-27D0C4BF986D}"/>
              </a:ext>
            </a:extLst>
          </p:cNvPr>
          <p:cNvSpPr/>
          <p:nvPr userDrawn="1"/>
        </p:nvSpPr>
        <p:spPr>
          <a:xfrm>
            <a:off x="3061821" y="3224092"/>
            <a:ext cx="1721090" cy="1721090"/>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7356BA4-41D0-4A46-A02B-6A78F79A8DE8}"/>
              </a:ext>
            </a:extLst>
          </p:cNvPr>
          <p:cNvSpPr/>
          <p:nvPr userDrawn="1"/>
        </p:nvSpPr>
        <p:spPr>
          <a:xfrm>
            <a:off x="-358891" y="1581696"/>
            <a:ext cx="3921651" cy="3921651"/>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hasCustomPrompt="1"/>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Hier steht der Titel</a:t>
            </a:r>
          </a:p>
        </p:txBody>
      </p:sp>
      <p:sp>
        <p:nvSpPr>
          <p:cNvPr id="9" name="Textplatzhalter 9"/>
          <p:cNvSpPr>
            <a:spLocks noGrp="1"/>
          </p:cNvSpPr>
          <p:nvPr>
            <p:ph type="body" sz="quarter" idx="13" hasCustomPrompt="1"/>
          </p:nvPr>
        </p:nvSpPr>
        <p:spPr>
          <a:xfrm>
            <a:off x="960728" y="2426661"/>
            <a:ext cx="7434000" cy="381000"/>
          </a:xfrm>
          <a:prstGeom prst="rect">
            <a:avLst/>
          </a:prstGeom>
        </p:spPr>
        <p:txBody>
          <a:bodyPr vert="horz" lIns="0" tIns="0" rIns="0" bIns="0"/>
          <a:lstStyle>
            <a:lvl1pPr marL="0" indent="0">
              <a:spcBef>
                <a:spcPts val="0"/>
              </a:spcBef>
              <a:buNone/>
              <a:defRPr sz="21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Hier steht der Untertitel</a:t>
            </a:r>
          </a:p>
        </p:txBody>
      </p:sp>
      <p:sp>
        <p:nvSpPr>
          <p:cNvPr id="10" name="Textplatzhalter 9">
            <a:extLst>
              <a:ext uri="{FF2B5EF4-FFF2-40B4-BE49-F238E27FC236}">
                <a16:creationId xmlns:a16="http://schemas.microsoft.com/office/drawing/2014/main" id="{2EE1536B-D72F-9F43-BFF5-361152D00806}"/>
              </a:ext>
            </a:extLst>
          </p:cNvPr>
          <p:cNvSpPr>
            <a:spLocks noGrp="1"/>
          </p:cNvSpPr>
          <p:nvPr>
            <p:ph type="body" sz="quarter" idx="14" hasCustomPrompt="1"/>
          </p:nvPr>
        </p:nvSpPr>
        <p:spPr>
          <a:xfrm>
            <a:off x="971550" y="3912118"/>
            <a:ext cx="3600449" cy="233363"/>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r>
              <a:rPr lang="de-DE" dirty="0"/>
              <a:t>Hier steht die Referentin/der Referent</a:t>
            </a:r>
          </a:p>
        </p:txBody>
      </p:sp>
      <p:sp>
        <p:nvSpPr>
          <p:cNvPr id="11" name="Textplatzhalter 9">
            <a:extLst>
              <a:ext uri="{FF2B5EF4-FFF2-40B4-BE49-F238E27FC236}">
                <a16:creationId xmlns:a16="http://schemas.microsoft.com/office/drawing/2014/main" id="{89C9E519-5629-154E-9EDA-9F1D7E0980B6}"/>
              </a:ext>
            </a:extLst>
          </p:cNvPr>
          <p:cNvSpPr>
            <a:spLocks noGrp="1"/>
          </p:cNvSpPr>
          <p:nvPr>
            <p:ph type="body" sz="quarter" idx="17" hasCustomPrompt="1"/>
          </p:nvPr>
        </p:nvSpPr>
        <p:spPr>
          <a:xfrm>
            <a:off x="971551" y="4287986"/>
            <a:ext cx="2450076" cy="282369"/>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fld id="{A3D54916-CEBA-6B48-A3D0-23D67B2BC3B8}" type="datetime1">
              <a:rPr lang="de-DE" smtClean="0"/>
              <a:t>30.07.19</a:t>
            </a:fld>
            <a:endParaRPr lang="de-DE" dirty="0"/>
          </a:p>
        </p:txBody>
      </p:sp>
    </p:spTree>
    <p:extLst>
      <p:ext uri="{BB962C8B-B14F-4D97-AF65-F5344CB8AC3E}">
        <p14:creationId xmlns:p14="http://schemas.microsoft.com/office/powerpoint/2010/main" val="3082100480"/>
      </p:ext>
    </p:extLst>
  </p:cSld>
  <p:clrMapOvr>
    <a:masterClrMapping/>
  </p:clrMapOvr>
  <p:extLst>
    <p:ext uri="{DCECCB84-F9BA-43D5-87BE-67443E8EF086}">
      <p15:sldGuideLst xmlns:p15="http://schemas.microsoft.com/office/powerpoint/2012/main">
        <p15:guide id="1" orient="horz" pos="667">
          <p15:clr>
            <a:srgbClr val="FBAE40"/>
          </p15:clr>
        </p15:guide>
        <p15:guide id="2" pos="363">
          <p15:clr>
            <a:srgbClr val="FBAE40"/>
          </p15:clr>
        </p15:guide>
        <p15:guide id="3" pos="5375" userDrawn="1">
          <p15:clr>
            <a:srgbClr val="FBAE40"/>
          </p15:clr>
        </p15:guide>
        <p15:guide id="4" orient="horz" pos="291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_Bild_Text">
    <p:spTree>
      <p:nvGrpSpPr>
        <p:cNvPr id="1" name=""/>
        <p:cNvGrpSpPr/>
        <p:nvPr/>
      </p:nvGrpSpPr>
      <p:grpSpPr>
        <a:xfrm>
          <a:off x="0" y="0"/>
          <a:ext cx="0" cy="0"/>
          <a:chOff x="0" y="0"/>
          <a:chExt cx="0" cy="0"/>
        </a:xfrm>
      </p:grpSpPr>
      <p:sp>
        <p:nvSpPr>
          <p:cNvPr id="11" name="Bildplatzhalter 5"/>
          <p:cNvSpPr>
            <a:spLocks noGrp="1"/>
          </p:cNvSpPr>
          <p:nvPr>
            <p:ph type="pic" sz="quarter" idx="12"/>
          </p:nvPr>
        </p:nvSpPr>
        <p:spPr>
          <a:xfrm>
            <a:off x="971550" y="1295397"/>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13" name="Textplatzhalter 6"/>
          <p:cNvSpPr>
            <a:spLocks noGrp="1"/>
          </p:cNvSpPr>
          <p:nvPr>
            <p:ph type="body" sz="quarter" idx="14"/>
          </p:nvPr>
        </p:nvSpPr>
        <p:spPr>
          <a:xfrm>
            <a:off x="971550" y="663575"/>
            <a:ext cx="7488238"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8" name="Textplatzhalter 14">
            <a:extLst>
              <a:ext uri="{FF2B5EF4-FFF2-40B4-BE49-F238E27FC236}">
                <a16:creationId xmlns:a16="http://schemas.microsoft.com/office/drawing/2014/main" id="{25C72EC8-14E5-3B4D-8C02-FBC2E74CD896}"/>
              </a:ext>
            </a:extLst>
          </p:cNvPr>
          <p:cNvSpPr>
            <a:spLocks noGrp="1"/>
          </p:cNvSpPr>
          <p:nvPr>
            <p:ph type="body" sz="quarter" idx="15"/>
          </p:nvPr>
        </p:nvSpPr>
        <p:spPr>
          <a:xfrm>
            <a:off x="4932364" y="1295397"/>
            <a:ext cx="3527424" cy="2880313"/>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2">
            <a:extLst>
              <a:ext uri="{FF2B5EF4-FFF2-40B4-BE49-F238E27FC236}">
                <a16:creationId xmlns:a16="http://schemas.microsoft.com/office/drawing/2014/main" id="{E32F25B6-39DE-AA43-A7FC-F1BD088A4852}"/>
              </a:ext>
            </a:extLst>
          </p:cNvPr>
          <p:cNvSpPr>
            <a:spLocks noGrp="1"/>
          </p:cNvSpPr>
          <p:nvPr>
            <p:ph type="body" sz="quarter" idx="18" hasCustomPrompt="1"/>
          </p:nvPr>
        </p:nvSpPr>
        <p:spPr>
          <a:xfrm>
            <a:off x="971550"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Tree>
    <p:extLst>
      <p:ext uri="{BB962C8B-B14F-4D97-AF65-F5344CB8AC3E}">
        <p14:creationId xmlns:p14="http://schemas.microsoft.com/office/powerpoint/2010/main" val="91092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_Bilder">
    <p:spTree>
      <p:nvGrpSpPr>
        <p:cNvPr id="1" name=""/>
        <p:cNvGrpSpPr/>
        <p:nvPr/>
      </p:nvGrpSpPr>
      <p:grpSpPr>
        <a:xfrm>
          <a:off x="0" y="0"/>
          <a:ext cx="0" cy="0"/>
          <a:chOff x="0" y="0"/>
          <a:chExt cx="0" cy="0"/>
        </a:xfrm>
      </p:grpSpPr>
      <p:sp>
        <p:nvSpPr>
          <p:cNvPr id="8" name="Bildplatzhalter 5">
            <a:extLst>
              <a:ext uri="{FF2B5EF4-FFF2-40B4-BE49-F238E27FC236}">
                <a16:creationId xmlns:a16="http://schemas.microsoft.com/office/drawing/2014/main" id="{511A0D6D-0695-2147-8146-7BCDB70E3A7A}"/>
              </a:ext>
            </a:extLst>
          </p:cNvPr>
          <p:cNvSpPr>
            <a:spLocks noGrp="1"/>
          </p:cNvSpPr>
          <p:nvPr>
            <p:ph type="pic" sz="quarter" idx="12"/>
          </p:nvPr>
        </p:nvSpPr>
        <p:spPr>
          <a:xfrm>
            <a:off x="971550" y="1295399"/>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9" name="Textplatzhalter 6">
            <a:extLst>
              <a:ext uri="{FF2B5EF4-FFF2-40B4-BE49-F238E27FC236}">
                <a16:creationId xmlns:a16="http://schemas.microsoft.com/office/drawing/2014/main" id="{389C19C7-F8DC-FB46-A5DE-AFA62745BD0A}"/>
              </a:ext>
            </a:extLst>
          </p:cNvPr>
          <p:cNvSpPr>
            <a:spLocks noGrp="1"/>
          </p:cNvSpPr>
          <p:nvPr>
            <p:ph type="body" sz="quarter" idx="14"/>
          </p:nvPr>
        </p:nvSpPr>
        <p:spPr>
          <a:xfrm>
            <a:off x="971550" y="663575"/>
            <a:ext cx="7488238"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11" name="Bildplatzhalter 5">
            <a:extLst>
              <a:ext uri="{FF2B5EF4-FFF2-40B4-BE49-F238E27FC236}">
                <a16:creationId xmlns:a16="http://schemas.microsoft.com/office/drawing/2014/main" id="{42013419-2524-8242-995B-47C1E14E67AA}"/>
              </a:ext>
            </a:extLst>
          </p:cNvPr>
          <p:cNvSpPr>
            <a:spLocks noGrp="1"/>
          </p:cNvSpPr>
          <p:nvPr>
            <p:ph type="pic" sz="quarter" idx="15"/>
          </p:nvPr>
        </p:nvSpPr>
        <p:spPr>
          <a:xfrm>
            <a:off x="4932364" y="1295398"/>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16" name="Textplatzhalter 2">
            <a:extLst>
              <a:ext uri="{FF2B5EF4-FFF2-40B4-BE49-F238E27FC236}">
                <a16:creationId xmlns:a16="http://schemas.microsoft.com/office/drawing/2014/main" id="{B0109FE9-C55D-B949-9FF1-13B699A71752}"/>
              </a:ext>
            </a:extLst>
          </p:cNvPr>
          <p:cNvSpPr>
            <a:spLocks noGrp="1"/>
          </p:cNvSpPr>
          <p:nvPr>
            <p:ph type="body" sz="quarter" idx="18" hasCustomPrompt="1"/>
          </p:nvPr>
        </p:nvSpPr>
        <p:spPr>
          <a:xfrm>
            <a:off x="971550"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
        <p:nvSpPr>
          <p:cNvPr id="17" name="Textplatzhalter 2">
            <a:extLst>
              <a:ext uri="{FF2B5EF4-FFF2-40B4-BE49-F238E27FC236}">
                <a16:creationId xmlns:a16="http://schemas.microsoft.com/office/drawing/2014/main" id="{46A8EE62-3AF7-A44B-8E5E-83CD60CD5C47}"/>
              </a:ext>
            </a:extLst>
          </p:cNvPr>
          <p:cNvSpPr>
            <a:spLocks noGrp="1"/>
          </p:cNvSpPr>
          <p:nvPr>
            <p:ph type="body" sz="quarter" idx="19" hasCustomPrompt="1"/>
          </p:nvPr>
        </p:nvSpPr>
        <p:spPr>
          <a:xfrm>
            <a:off x="4933139"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Tree>
    <p:extLst>
      <p:ext uri="{BB962C8B-B14F-4D97-AF65-F5344CB8AC3E}">
        <p14:creationId xmlns:p14="http://schemas.microsoft.com/office/powerpoint/2010/main" val="1760235607"/>
      </p:ext>
    </p:extLst>
  </p:cSld>
  <p:clrMapOvr>
    <a:masterClrMapping/>
  </p:clrMapOvr>
  <p:extLst>
    <p:ext uri="{DCECCB84-F9BA-43D5-87BE-67443E8EF086}">
      <p15:sldGuideLst xmlns:p15="http://schemas.microsoft.com/office/powerpoint/2012/main">
        <p15:guide id="1" orient="horz" pos="2731">
          <p15:clr>
            <a:srgbClr val="FBAE40"/>
          </p15:clr>
        </p15:guide>
        <p15:guide id="2" orient="horz" pos="29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ken">
    <p:spTree>
      <p:nvGrpSpPr>
        <p:cNvPr id="1" name=""/>
        <p:cNvGrpSpPr/>
        <p:nvPr/>
      </p:nvGrpSpPr>
      <p:grpSpPr>
        <a:xfrm>
          <a:off x="0" y="0"/>
          <a:ext cx="0" cy="0"/>
          <a:chOff x="0" y="0"/>
          <a:chExt cx="0" cy="0"/>
        </a:xfrm>
      </p:grpSpPr>
      <p:sp>
        <p:nvSpPr>
          <p:cNvPr id="15" name="Textplatzhalter 6"/>
          <p:cNvSpPr>
            <a:spLocks noGrp="1"/>
          </p:cNvSpPr>
          <p:nvPr>
            <p:ph type="body" sz="quarter" idx="14"/>
          </p:nvPr>
        </p:nvSpPr>
        <p:spPr>
          <a:xfrm>
            <a:off x="971550" y="617855"/>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4" name="Diagrammplatzhalter 3">
            <a:extLst>
              <a:ext uri="{FF2B5EF4-FFF2-40B4-BE49-F238E27FC236}">
                <a16:creationId xmlns:a16="http://schemas.microsoft.com/office/drawing/2014/main" id="{34879D79-ED8E-C442-8DED-C6DE23461BBC}"/>
              </a:ext>
            </a:extLst>
          </p:cNvPr>
          <p:cNvSpPr>
            <a:spLocks noGrp="1"/>
          </p:cNvSpPr>
          <p:nvPr>
            <p:ph type="chart" sz="quarter" idx="18"/>
          </p:nvPr>
        </p:nvSpPr>
        <p:spPr>
          <a:xfrm>
            <a:off x="971550" y="1249680"/>
            <a:ext cx="3529013" cy="2879725"/>
          </a:xfrm>
          <a:prstGeom prst="rect">
            <a:avLst/>
          </a:prstGeom>
        </p:spPr>
        <p:txBody>
          <a:bodyPr/>
          <a:lstStyle>
            <a:lvl1pPr>
              <a:defRPr sz="1900">
                <a:latin typeface="Arial" panose="020B0604020202020204" pitchFamily="34" charset="0"/>
                <a:ea typeface="Fira Sans" panose="020B0503050000020004" pitchFamily="34" charset="0"/>
                <a:cs typeface="Arial" panose="020B0604020202020204" pitchFamily="34" charset="0"/>
              </a:defRPr>
            </a:lvl1pPr>
          </a:lstStyle>
          <a:p>
            <a:endParaRPr lang="de-DE" dirty="0"/>
          </a:p>
        </p:txBody>
      </p:sp>
      <p:sp>
        <p:nvSpPr>
          <p:cNvPr id="19" name="Diagrammplatzhalter 3">
            <a:extLst>
              <a:ext uri="{FF2B5EF4-FFF2-40B4-BE49-F238E27FC236}">
                <a16:creationId xmlns:a16="http://schemas.microsoft.com/office/drawing/2014/main" id="{0BF4F407-D991-3944-B834-9D39AD06CF7A}"/>
              </a:ext>
            </a:extLst>
          </p:cNvPr>
          <p:cNvSpPr>
            <a:spLocks noGrp="1"/>
          </p:cNvSpPr>
          <p:nvPr>
            <p:ph type="chart" sz="quarter" idx="19"/>
          </p:nvPr>
        </p:nvSpPr>
        <p:spPr>
          <a:xfrm>
            <a:off x="4942100" y="1249680"/>
            <a:ext cx="3529013" cy="2879725"/>
          </a:xfrm>
          <a:prstGeom prst="rect">
            <a:avLst/>
          </a:prstGeom>
        </p:spPr>
        <p:txBody>
          <a:bodyPr/>
          <a:lstStyle>
            <a:lvl1pPr>
              <a:defRPr sz="1900">
                <a:latin typeface="Arial" panose="020B0604020202020204" pitchFamily="34" charset="0"/>
                <a:ea typeface="Fira Sans" panose="020B05030500000200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24253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5" name="Textplatzhalter 6"/>
          <p:cNvSpPr>
            <a:spLocks noGrp="1"/>
          </p:cNvSpPr>
          <p:nvPr>
            <p:ph type="body" sz="quarter" idx="14"/>
          </p:nvPr>
        </p:nvSpPr>
        <p:spPr>
          <a:xfrm>
            <a:off x="971550" y="617855"/>
            <a:ext cx="7484252"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8" name="Tabellenplatzhalter 7">
            <a:extLst>
              <a:ext uri="{FF2B5EF4-FFF2-40B4-BE49-F238E27FC236}">
                <a16:creationId xmlns:a16="http://schemas.microsoft.com/office/drawing/2014/main" id="{523358DF-D349-A544-A68A-E2102A7533B0}"/>
              </a:ext>
            </a:extLst>
          </p:cNvPr>
          <p:cNvSpPr>
            <a:spLocks noGrp="1"/>
          </p:cNvSpPr>
          <p:nvPr>
            <p:ph type="tbl" sz="quarter" idx="18"/>
          </p:nvPr>
        </p:nvSpPr>
        <p:spPr>
          <a:xfrm>
            <a:off x="971550" y="1249680"/>
            <a:ext cx="7413625" cy="2736850"/>
          </a:xfrm>
          <a:prstGeom prst="rect">
            <a:avLst/>
          </a:prstGeom>
        </p:spPr>
        <p:txBody>
          <a:bodyPr/>
          <a:lstStyle>
            <a:lvl1pPr>
              <a:defRPr sz="1900">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540078331"/>
      </p:ext>
    </p:extLst>
  </p:cSld>
  <p:clrMapOvr>
    <a:masterClrMapping/>
  </p:clrMapOvr>
  <p:extLst>
    <p:ext uri="{DCECCB84-F9BA-43D5-87BE-67443E8EF086}">
      <p15:sldGuideLst xmlns:p15="http://schemas.microsoft.com/office/powerpoint/2012/main">
        <p15:guide id="1" orient="horz" pos="2777">
          <p15:clr>
            <a:srgbClr val="FBAE40"/>
          </p15:clr>
        </p15:guide>
        <p15:guide id="2" orient="horz" pos="289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13" name="Textplatzhalter 12"/>
          <p:cNvSpPr>
            <a:spLocks noGrp="1"/>
          </p:cNvSpPr>
          <p:nvPr>
            <p:ph type="body" sz="quarter" idx="12"/>
          </p:nvPr>
        </p:nvSpPr>
        <p:spPr>
          <a:xfrm>
            <a:off x="960326" y="599567"/>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15" name="Textplatzhalter 14"/>
          <p:cNvSpPr>
            <a:spLocks noGrp="1"/>
          </p:cNvSpPr>
          <p:nvPr>
            <p:ph type="body" sz="quarter" idx="13"/>
          </p:nvPr>
        </p:nvSpPr>
        <p:spPr>
          <a:xfrm>
            <a:off x="971550" y="1742560"/>
            <a:ext cx="7434000" cy="2470500"/>
          </a:xfrm>
          <a:prstGeom prst="rect">
            <a:avLst/>
          </a:prstGeom>
        </p:spPr>
        <p:txBody>
          <a:bodyPr vert="horz" lIns="0" rIns="0" bIns="0">
            <a:normAutofit/>
          </a:bodyPr>
          <a:lstStyle>
            <a:lvl1pPr marL="135731" indent="-133350">
              <a:lnSpc>
                <a:spcPct val="150000"/>
              </a:lnSpc>
              <a:spcBef>
                <a:spcPts val="300"/>
              </a:spcBef>
              <a:buClr>
                <a:srgbClr val="71AD2A"/>
              </a:buClr>
              <a:buSzPct val="100000"/>
              <a:buFont typeface="Wingdings" pitchFamily="2" charset="2"/>
              <a:buChar char="§"/>
              <a:tabLst/>
              <a:defRPr sz="2100">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404813" indent="-135731">
              <a:lnSpc>
                <a:spcPct val="150000"/>
              </a:lnSpc>
              <a:spcBef>
                <a:spcPts val="0"/>
              </a:spcBef>
              <a:buClr>
                <a:srgbClr val="71AD2A"/>
              </a:buClr>
              <a:buFont typeface="Wingdings" pitchFamily="2" charset="2"/>
              <a:buChar char="§"/>
              <a:tabLst/>
              <a:defRPr sz="1900">
                <a:latin typeface="Arial" panose="020B0604020202020204" pitchFamily="34" charset="0"/>
                <a:ea typeface="Fira Sans" panose="020B0503050000020004" pitchFamily="34" charset="0"/>
                <a:cs typeface="Arial" panose="020B0604020202020204" pitchFamily="34" charset="0"/>
              </a:defRPr>
            </a:lvl2pPr>
            <a:lvl3pPr marL="538163" indent="-133350">
              <a:lnSpc>
                <a:spcPct val="150000"/>
              </a:lnSpc>
              <a:buClr>
                <a:srgbClr val="71AD2A"/>
              </a:buClr>
              <a:buFont typeface="Wingdings" pitchFamily="2" charset="2"/>
              <a:buChar char="§"/>
              <a:defRPr sz="1700">
                <a:latin typeface="Arial" panose="020B0604020202020204" pitchFamily="34" charset="0"/>
                <a:ea typeface="Fira Sans" panose="020B0503050000020004" pitchFamily="34" charset="0"/>
                <a:cs typeface="Arial" panose="020B0604020202020204" pitchFamily="34" charset="0"/>
              </a:defRPr>
            </a:lvl3pPr>
            <a:lvl4pPr marL="671513" indent="-133350">
              <a:buClr>
                <a:srgbClr val="71AD2A"/>
              </a:buClr>
              <a:buFont typeface="Wingdings" pitchFamily="2" charset="2"/>
              <a:buChar char="§"/>
              <a:tabLst/>
              <a:defRPr sz="1200">
                <a:latin typeface="Arial" panose="020B0604020202020204" pitchFamily="34" charset="0"/>
                <a:ea typeface="Fira Sans" panose="020B0503050000020004" pitchFamily="34" charset="0"/>
                <a:cs typeface="Arial" panose="020B0604020202020204" pitchFamily="34" charset="0"/>
              </a:defRPr>
            </a:lvl4pPr>
            <a:lvl5pPr marL="809625" indent="-138113">
              <a:buClr>
                <a:srgbClr val="71AD2A"/>
              </a:buClr>
              <a:buFont typeface="Wingdings" pitchFamily="2" charset="2"/>
              <a:buChar char="§"/>
              <a:tabLst>
                <a:tab pos="1276350" algn="l"/>
              </a:tabLst>
              <a:defRPr sz="1200" baseline="0">
                <a:latin typeface="Arial" panose="020B0604020202020204" pitchFamily="34" charset="0"/>
                <a:ea typeface="Fira Sans" panose="020B05030500000200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6"/>
          <p:cNvSpPr>
            <a:spLocks noGrp="1"/>
          </p:cNvSpPr>
          <p:nvPr>
            <p:ph type="body" sz="quarter" idx="14"/>
          </p:nvPr>
        </p:nvSpPr>
        <p:spPr>
          <a:xfrm>
            <a:off x="960326" y="1248857"/>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1766507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uflistung_+">
    <p:spTree>
      <p:nvGrpSpPr>
        <p:cNvPr id="1" name=""/>
        <p:cNvGrpSpPr/>
        <p:nvPr/>
      </p:nvGrpSpPr>
      <p:grpSpPr>
        <a:xfrm>
          <a:off x="0" y="0"/>
          <a:ext cx="0" cy="0"/>
          <a:chOff x="0" y="0"/>
          <a:chExt cx="0" cy="0"/>
        </a:xfrm>
      </p:grpSpPr>
      <p:sp>
        <p:nvSpPr>
          <p:cNvPr id="13" name="Textplatzhalter 12"/>
          <p:cNvSpPr>
            <a:spLocks noGrp="1"/>
          </p:cNvSpPr>
          <p:nvPr>
            <p:ph type="body" sz="quarter" idx="12"/>
          </p:nvPr>
        </p:nvSpPr>
        <p:spPr>
          <a:xfrm>
            <a:off x="960326" y="599567"/>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15" name="Textplatzhalter 14"/>
          <p:cNvSpPr>
            <a:spLocks noGrp="1"/>
          </p:cNvSpPr>
          <p:nvPr>
            <p:ph type="body" sz="quarter" idx="13"/>
          </p:nvPr>
        </p:nvSpPr>
        <p:spPr>
          <a:xfrm>
            <a:off x="971550" y="1742560"/>
            <a:ext cx="7434000" cy="2470500"/>
          </a:xfrm>
          <a:prstGeom prst="rect">
            <a:avLst/>
          </a:prstGeom>
        </p:spPr>
        <p:txBody>
          <a:bodyPr vert="horz" lIns="0" rIns="0" bIns="0">
            <a:normAutofit/>
          </a:bodyPr>
          <a:lstStyle>
            <a:lvl1pPr marL="135731" indent="-133350">
              <a:lnSpc>
                <a:spcPct val="150000"/>
              </a:lnSpc>
              <a:spcBef>
                <a:spcPts val="300"/>
              </a:spcBef>
              <a:buClr>
                <a:srgbClr val="71AD2A"/>
              </a:buClr>
              <a:buSzPct val="100000"/>
              <a:buFont typeface="Systemschrift"/>
              <a:buChar char="+"/>
              <a:tabLst/>
              <a:defRPr sz="2100">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404813" indent="-135731">
              <a:lnSpc>
                <a:spcPct val="150000"/>
              </a:lnSpc>
              <a:spcBef>
                <a:spcPts val="0"/>
              </a:spcBef>
              <a:buClr>
                <a:srgbClr val="71AD2A"/>
              </a:buClr>
              <a:buFont typeface="Systemschrift"/>
              <a:buChar char="+"/>
              <a:tabLst/>
              <a:defRPr sz="1900">
                <a:latin typeface="Arial" panose="020B0604020202020204" pitchFamily="34" charset="0"/>
                <a:ea typeface="Fira Sans" panose="020B0503050000020004" pitchFamily="34" charset="0"/>
                <a:cs typeface="Arial" panose="020B0604020202020204" pitchFamily="34" charset="0"/>
              </a:defRPr>
            </a:lvl2pPr>
            <a:lvl3pPr marL="538163" indent="-133350">
              <a:lnSpc>
                <a:spcPct val="150000"/>
              </a:lnSpc>
              <a:buClr>
                <a:srgbClr val="71AD2A"/>
              </a:buClr>
              <a:buFont typeface="Systemschrift"/>
              <a:buChar char="+"/>
              <a:defRPr sz="1700">
                <a:latin typeface="Arial" panose="020B0604020202020204" pitchFamily="34" charset="0"/>
                <a:ea typeface="Fira Sans" panose="020B0503050000020004" pitchFamily="34" charset="0"/>
                <a:cs typeface="Arial" panose="020B0604020202020204" pitchFamily="34" charset="0"/>
              </a:defRPr>
            </a:lvl3pPr>
            <a:lvl4pPr marL="671513" indent="-133350">
              <a:buClr>
                <a:srgbClr val="71AD2A"/>
              </a:buClr>
              <a:buFont typeface="Systemschrift"/>
              <a:buChar char="+"/>
              <a:tabLst/>
              <a:defRPr sz="1200">
                <a:latin typeface="Arial" panose="020B0604020202020204" pitchFamily="34" charset="0"/>
                <a:ea typeface="Fira Sans" panose="020B0503050000020004" pitchFamily="34" charset="0"/>
                <a:cs typeface="Arial" panose="020B0604020202020204" pitchFamily="34" charset="0"/>
              </a:defRPr>
            </a:lvl4pPr>
            <a:lvl5pPr marL="809625" indent="-138113">
              <a:buClr>
                <a:srgbClr val="71AD2A"/>
              </a:buClr>
              <a:buFont typeface="Systemschrift"/>
              <a:buChar char="+"/>
              <a:tabLst>
                <a:tab pos="1276350" algn="l"/>
              </a:tabLst>
              <a:defRPr sz="1200" baseline="0">
                <a:latin typeface="Arial" panose="020B0604020202020204" pitchFamily="34" charset="0"/>
                <a:ea typeface="Fira Sans" panose="020B05030500000200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6"/>
          <p:cNvSpPr>
            <a:spLocks noGrp="1"/>
          </p:cNvSpPr>
          <p:nvPr>
            <p:ph type="body" sz="quarter" idx="14"/>
          </p:nvPr>
        </p:nvSpPr>
        <p:spPr>
          <a:xfrm>
            <a:off x="960326" y="1248857"/>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554443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_Ueberschrift_Text">
    <p:spTree>
      <p:nvGrpSpPr>
        <p:cNvPr id="1" name=""/>
        <p:cNvGrpSpPr/>
        <p:nvPr/>
      </p:nvGrpSpPr>
      <p:grpSpPr>
        <a:xfrm>
          <a:off x="0" y="0"/>
          <a:ext cx="0" cy="0"/>
          <a:chOff x="0" y="0"/>
          <a:chExt cx="0" cy="0"/>
        </a:xfrm>
      </p:grpSpPr>
      <p:sp>
        <p:nvSpPr>
          <p:cNvPr id="3" name="Textplatzhalter 12"/>
          <p:cNvSpPr>
            <a:spLocks noGrp="1"/>
          </p:cNvSpPr>
          <p:nvPr>
            <p:ph type="body" sz="quarter" idx="12"/>
          </p:nvPr>
        </p:nvSpPr>
        <p:spPr>
          <a:xfrm>
            <a:off x="961416" y="605533"/>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4" name="Textplatzhalter 6"/>
          <p:cNvSpPr>
            <a:spLocks noGrp="1"/>
          </p:cNvSpPr>
          <p:nvPr>
            <p:ph type="body" sz="quarter" idx="14"/>
          </p:nvPr>
        </p:nvSpPr>
        <p:spPr>
          <a:xfrm>
            <a:off x="961416" y="1254823"/>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5" name="Textplatzhalter 14"/>
          <p:cNvSpPr>
            <a:spLocks noGrp="1"/>
          </p:cNvSpPr>
          <p:nvPr>
            <p:ph type="body" sz="quarter" idx="15"/>
          </p:nvPr>
        </p:nvSpPr>
        <p:spPr>
          <a:xfrm>
            <a:off x="961416" y="1783461"/>
            <a:ext cx="7434000" cy="2437210"/>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2251473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5" name="Textplatzhalter 14"/>
          <p:cNvSpPr>
            <a:spLocks noGrp="1"/>
          </p:cNvSpPr>
          <p:nvPr>
            <p:ph type="body" sz="quarter" idx="12"/>
          </p:nvPr>
        </p:nvSpPr>
        <p:spPr>
          <a:xfrm>
            <a:off x="971550" y="1174768"/>
            <a:ext cx="7434000" cy="2956500"/>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6" name="Textplatzhalter 6"/>
          <p:cNvSpPr>
            <a:spLocks noGrp="1"/>
          </p:cNvSpPr>
          <p:nvPr>
            <p:ph type="body" sz="quarter" idx="14"/>
          </p:nvPr>
        </p:nvSpPr>
        <p:spPr>
          <a:xfrm>
            <a:off x="971550" y="617855"/>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240832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_Bild_Text">
    <p:spTree>
      <p:nvGrpSpPr>
        <p:cNvPr id="1" name=""/>
        <p:cNvGrpSpPr/>
        <p:nvPr/>
      </p:nvGrpSpPr>
      <p:grpSpPr>
        <a:xfrm>
          <a:off x="0" y="0"/>
          <a:ext cx="0" cy="0"/>
          <a:chOff x="0" y="0"/>
          <a:chExt cx="0" cy="0"/>
        </a:xfrm>
      </p:grpSpPr>
      <p:sp>
        <p:nvSpPr>
          <p:cNvPr id="11" name="Bildplatzhalter 5"/>
          <p:cNvSpPr>
            <a:spLocks noGrp="1"/>
          </p:cNvSpPr>
          <p:nvPr>
            <p:ph type="pic" sz="quarter" idx="12"/>
          </p:nvPr>
        </p:nvSpPr>
        <p:spPr>
          <a:xfrm>
            <a:off x="971550" y="1295397"/>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13" name="Textplatzhalter 6"/>
          <p:cNvSpPr>
            <a:spLocks noGrp="1"/>
          </p:cNvSpPr>
          <p:nvPr>
            <p:ph type="body" sz="quarter" idx="14"/>
          </p:nvPr>
        </p:nvSpPr>
        <p:spPr>
          <a:xfrm>
            <a:off x="971550" y="663575"/>
            <a:ext cx="7488238"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8" name="Textplatzhalter 14">
            <a:extLst>
              <a:ext uri="{FF2B5EF4-FFF2-40B4-BE49-F238E27FC236}">
                <a16:creationId xmlns:a16="http://schemas.microsoft.com/office/drawing/2014/main" id="{25C72EC8-14E5-3B4D-8C02-FBC2E74CD896}"/>
              </a:ext>
            </a:extLst>
          </p:cNvPr>
          <p:cNvSpPr>
            <a:spLocks noGrp="1"/>
          </p:cNvSpPr>
          <p:nvPr>
            <p:ph type="body" sz="quarter" idx="15"/>
          </p:nvPr>
        </p:nvSpPr>
        <p:spPr>
          <a:xfrm>
            <a:off x="4932364" y="1295397"/>
            <a:ext cx="3527424" cy="2880313"/>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2">
            <a:extLst>
              <a:ext uri="{FF2B5EF4-FFF2-40B4-BE49-F238E27FC236}">
                <a16:creationId xmlns:a16="http://schemas.microsoft.com/office/drawing/2014/main" id="{E32F25B6-39DE-AA43-A7FC-F1BD088A4852}"/>
              </a:ext>
            </a:extLst>
          </p:cNvPr>
          <p:cNvSpPr>
            <a:spLocks noGrp="1"/>
          </p:cNvSpPr>
          <p:nvPr>
            <p:ph type="body" sz="quarter" idx="18" hasCustomPrompt="1"/>
          </p:nvPr>
        </p:nvSpPr>
        <p:spPr>
          <a:xfrm>
            <a:off x="971550"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Tree>
    <p:extLst>
      <p:ext uri="{BB962C8B-B14F-4D97-AF65-F5344CB8AC3E}">
        <p14:creationId xmlns:p14="http://schemas.microsoft.com/office/powerpoint/2010/main" val="3535428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_Bilder">
    <p:spTree>
      <p:nvGrpSpPr>
        <p:cNvPr id="1" name=""/>
        <p:cNvGrpSpPr/>
        <p:nvPr/>
      </p:nvGrpSpPr>
      <p:grpSpPr>
        <a:xfrm>
          <a:off x="0" y="0"/>
          <a:ext cx="0" cy="0"/>
          <a:chOff x="0" y="0"/>
          <a:chExt cx="0" cy="0"/>
        </a:xfrm>
      </p:grpSpPr>
      <p:sp>
        <p:nvSpPr>
          <p:cNvPr id="8" name="Bildplatzhalter 5">
            <a:extLst>
              <a:ext uri="{FF2B5EF4-FFF2-40B4-BE49-F238E27FC236}">
                <a16:creationId xmlns:a16="http://schemas.microsoft.com/office/drawing/2014/main" id="{511A0D6D-0695-2147-8146-7BCDB70E3A7A}"/>
              </a:ext>
            </a:extLst>
          </p:cNvPr>
          <p:cNvSpPr>
            <a:spLocks noGrp="1"/>
          </p:cNvSpPr>
          <p:nvPr>
            <p:ph type="pic" sz="quarter" idx="12"/>
          </p:nvPr>
        </p:nvSpPr>
        <p:spPr>
          <a:xfrm>
            <a:off x="971550" y="1295399"/>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9" name="Textplatzhalter 6">
            <a:extLst>
              <a:ext uri="{FF2B5EF4-FFF2-40B4-BE49-F238E27FC236}">
                <a16:creationId xmlns:a16="http://schemas.microsoft.com/office/drawing/2014/main" id="{389C19C7-F8DC-FB46-A5DE-AFA62745BD0A}"/>
              </a:ext>
            </a:extLst>
          </p:cNvPr>
          <p:cNvSpPr>
            <a:spLocks noGrp="1"/>
          </p:cNvSpPr>
          <p:nvPr>
            <p:ph type="body" sz="quarter" idx="14"/>
          </p:nvPr>
        </p:nvSpPr>
        <p:spPr>
          <a:xfrm>
            <a:off x="971550" y="663575"/>
            <a:ext cx="7488238"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11" name="Bildplatzhalter 5">
            <a:extLst>
              <a:ext uri="{FF2B5EF4-FFF2-40B4-BE49-F238E27FC236}">
                <a16:creationId xmlns:a16="http://schemas.microsoft.com/office/drawing/2014/main" id="{42013419-2524-8242-995B-47C1E14E67AA}"/>
              </a:ext>
            </a:extLst>
          </p:cNvPr>
          <p:cNvSpPr>
            <a:spLocks noGrp="1"/>
          </p:cNvSpPr>
          <p:nvPr>
            <p:ph type="pic" sz="quarter" idx="15"/>
          </p:nvPr>
        </p:nvSpPr>
        <p:spPr>
          <a:xfrm>
            <a:off x="4932364" y="1295398"/>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16" name="Textplatzhalter 2">
            <a:extLst>
              <a:ext uri="{FF2B5EF4-FFF2-40B4-BE49-F238E27FC236}">
                <a16:creationId xmlns:a16="http://schemas.microsoft.com/office/drawing/2014/main" id="{B0109FE9-C55D-B949-9FF1-13B699A71752}"/>
              </a:ext>
            </a:extLst>
          </p:cNvPr>
          <p:cNvSpPr>
            <a:spLocks noGrp="1"/>
          </p:cNvSpPr>
          <p:nvPr>
            <p:ph type="body" sz="quarter" idx="18" hasCustomPrompt="1"/>
          </p:nvPr>
        </p:nvSpPr>
        <p:spPr>
          <a:xfrm>
            <a:off x="971550"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
        <p:nvSpPr>
          <p:cNvPr id="17" name="Textplatzhalter 2">
            <a:extLst>
              <a:ext uri="{FF2B5EF4-FFF2-40B4-BE49-F238E27FC236}">
                <a16:creationId xmlns:a16="http://schemas.microsoft.com/office/drawing/2014/main" id="{46A8EE62-3AF7-A44B-8E5E-83CD60CD5C47}"/>
              </a:ext>
            </a:extLst>
          </p:cNvPr>
          <p:cNvSpPr>
            <a:spLocks noGrp="1"/>
          </p:cNvSpPr>
          <p:nvPr>
            <p:ph type="body" sz="quarter" idx="19" hasCustomPrompt="1"/>
          </p:nvPr>
        </p:nvSpPr>
        <p:spPr>
          <a:xfrm>
            <a:off x="4933139"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Tree>
    <p:extLst>
      <p:ext uri="{BB962C8B-B14F-4D97-AF65-F5344CB8AC3E}">
        <p14:creationId xmlns:p14="http://schemas.microsoft.com/office/powerpoint/2010/main" val="664791477"/>
      </p:ext>
    </p:extLst>
  </p:cSld>
  <p:clrMapOvr>
    <a:masterClrMapping/>
  </p:clrMapOvr>
  <p:extLst>
    <p:ext uri="{DCECCB84-F9BA-43D5-87BE-67443E8EF086}">
      <p15:sldGuideLst xmlns:p15="http://schemas.microsoft.com/office/powerpoint/2012/main">
        <p15:guide id="1" orient="horz" pos="2731">
          <p15:clr>
            <a:srgbClr val="FBAE40"/>
          </p15:clr>
        </p15:guide>
        <p15:guide id="2" orient="horz" pos="2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mit_Keyvisual">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1D6AE9A-6707-104A-903A-662D6A58BC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2295" y="-115747"/>
            <a:ext cx="9372042" cy="5370654"/>
          </a:xfrm>
          <a:prstGeom prst="rect">
            <a:avLst/>
          </a:prstGeom>
        </p:spPr>
      </p:pic>
      <p:sp>
        <p:nvSpPr>
          <p:cNvPr id="2" name="Rechteck 1">
            <a:extLst>
              <a:ext uri="{FF2B5EF4-FFF2-40B4-BE49-F238E27FC236}">
                <a16:creationId xmlns:a16="http://schemas.microsoft.com/office/drawing/2014/main" id="{67356BA4-41D0-4A46-A02B-6A78F79A8DE8}"/>
              </a:ext>
            </a:extLst>
          </p:cNvPr>
          <p:cNvSpPr/>
          <p:nvPr userDrawn="1"/>
        </p:nvSpPr>
        <p:spPr>
          <a:xfrm>
            <a:off x="3239458" y="2908070"/>
            <a:ext cx="2894972" cy="2894972"/>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C515EBF6-8F29-1F43-949C-EECBC5B96FFD}"/>
              </a:ext>
            </a:extLst>
          </p:cNvPr>
          <p:cNvSpPr/>
          <p:nvPr userDrawn="1"/>
        </p:nvSpPr>
        <p:spPr>
          <a:xfrm>
            <a:off x="5031170" y="2426661"/>
            <a:ext cx="3152102" cy="3152102"/>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9D0D581E-4A2D-114B-ACAA-E9AC0192C2B7}"/>
              </a:ext>
            </a:extLst>
          </p:cNvPr>
          <p:cNvSpPr/>
          <p:nvPr userDrawn="1"/>
        </p:nvSpPr>
        <p:spPr>
          <a:xfrm>
            <a:off x="7065597" y="1889256"/>
            <a:ext cx="1721090" cy="1721090"/>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hasCustomPrompt="1"/>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Hier steht der Titel</a:t>
            </a:r>
          </a:p>
        </p:txBody>
      </p:sp>
      <p:pic>
        <p:nvPicPr>
          <p:cNvPr id="16" name="Bild 6">
            <a:extLst>
              <a:ext uri="{FF2B5EF4-FFF2-40B4-BE49-F238E27FC236}">
                <a16:creationId xmlns:a16="http://schemas.microsoft.com/office/drawing/2014/main" id="{88F7AAB2-CE1C-7740-A0BE-3976D684B73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auto">
          <a:xfrm>
            <a:off x="576263" y="377825"/>
            <a:ext cx="2357437" cy="31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platzhalter 9">
            <a:extLst>
              <a:ext uri="{FF2B5EF4-FFF2-40B4-BE49-F238E27FC236}">
                <a16:creationId xmlns:a16="http://schemas.microsoft.com/office/drawing/2014/main" id="{46C0452A-134E-1140-B219-A5D5347E4C1E}"/>
              </a:ext>
            </a:extLst>
          </p:cNvPr>
          <p:cNvSpPr>
            <a:spLocks noGrp="1"/>
          </p:cNvSpPr>
          <p:nvPr>
            <p:ph type="body" sz="quarter" idx="13" hasCustomPrompt="1"/>
          </p:nvPr>
        </p:nvSpPr>
        <p:spPr>
          <a:xfrm>
            <a:off x="960728" y="2426661"/>
            <a:ext cx="7434000" cy="381000"/>
          </a:xfrm>
          <a:prstGeom prst="rect">
            <a:avLst/>
          </a:prstGeom>
        </p:spPr>
        <p:txBody>
          <a:bodyPr vert="horz" lIns="0" tIns="0" rIns="0" bIns="0"/>
          <a:lstStyle>
            <a:lvl1pPr marL="0" indent="0">
              <a:spcBef>
                <a:spcPts val="0"/>
              </a:spcBef>
              <a:buNone/>
              <a:defRPr sz="21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Hier steht der Untertitel</a:t>
            </a:r>
          </a:p>
        </p:txBody>
      </p:sp>
      <p:sp>
        <p:nvSpPr>
          <p:cNvPr id="11" name="Textplatzhalter 9">
            <a:extLst>
              <a:ext uri="{FF2B5EF4-FFF2-40B4-BE49-F238E27FC236}">
                <a16:creationId xmlns:a16="http://schemas.microsoft.com/office/drawing/2014/main" id="{9B94B36A-D591-034B-A737-CDC922FB57B0}"/>
              </a:ext>
            </a:extLst>
          </p:cNvPr>
          <p:cNvSpPr>
            <a:spLocks noGrp="1"/>
          </p:cNvSpPr>
          <p:nvPr>
            <p:ph type="body" sz="quarter" idx="14" hasCustomPrompt="1"/>
          </p:nvPr>
        </p:nvSpPr>
        <p:spPr>
          <a:xfrm>
            <a:off x="971550" y="4151351"/>
            <a:ext cx="4059619" cy="233363"/>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r>
              <a:rPr lang="de-DE" dirty="0"/>
              <a:t>Hier steht die Referentin/der Referent</a:t>
            </a:r>
          </a:p>
        </p:txBody>
      </p:sp>
      <p:sp>
        <p:nvSpPr>
          <p:cNvPr id="12" name="Textplatzhalter 9">
            <a:extLst>
              <a:ext uri="{FF2B5EF4-FFF2-40B4-BE49-F238E27FC236}">
                <a16:creationId xmlns:a16="http://schemas.microsoft.com/office/drawing/2014/main" id="{A5EE3737-C127-A24B-A035-A0B122426CD1}"/>
              </a:ext>
            </a:extLst>
          </p:cNvPr>
          <p:cNvSpPr>
            <a:spLocks noGrp="1"/>
          </p:cNvSpPr>
          <p:nvPr>
            <p:ph type="body" sz="quarter" idx="17" hasCustomPrompt="1"/>
          </p:nvPr>
        </p:nvSpPr>
        <p:spPr>
          <a:xfrm>
            <a:off x="971551" y="4527219"/>
            <a:ext cx="2450076" cy="282369"/>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fld id="{A3D54916-CEBA-6B48-A3D0-23D67B2BC3B8}" type="datetime1">
              <a:rPr lang="de-DE" smtClean="0"/>
              <a:t>30.07.19</a:t>
            </a:fld>
            <a:endParaRPr lang="de-DE" dirty="0"/>
          </a:p>
        </p:txBody>
      </p:sp>
    </p:spTree>
    <p:extLst>
      <p:ext uri="{BB962C8B-B14F-4D97-AF65-F5344CB8AC3E}">
        <p14:creationId xmlns:p14="http://schemas.microsoft.com/office/powerpoint/2010/main" val="2326242871"/>
      </p:ext>
    </p:extLst>
  </p:cSld>
  <p:clrMapOvr>
    <a:masterClrMapping/>
  </p:clrMapOvr>
  <p:extLst>
    <p:ext uri="{DCECCB84-F9BA-43D5-87BE-67443E8EF086}">
      <p15:sldGuideLst xmlns:p15="http://schemas.microsoft.com/office/powerpoint/2012/main">
        <p15:guide id="1" orient="horz" pos="667" userDrawn="1">
          <p15:clr>
            <a:srgbClr val="FBAE40"/>
          </p15:clr>
        </p15:guide>
        <p15:guide id="2" pos="36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fiken">
    <p:spTree>
      <p:nvGrpSpPr>
        <p:cNvPr id="1" name=""/>
        <p:cNvGrpSpPr/>
        <p:nvPr/>
      </p:nvGrpSpPr>
      <p:grpSpPr>
        <a:xfrm>
          <a:off x="0" y="0"/>
          <a:ext cx="0" cy="0"/>
          <a:chOff x="0" y="0"/>
          <a:chExt cx="0" cy="0"/>
        </a:xfrm>
      </p:grpSpPr>
      <p:sp>
        <p:nvSpPr>
          <p:cNvPr id="15" name="Textplatzhalter 6"/>
          <p:cNvSpPr>
            <a:spLocks noGrp="1"/>
          </p:cNvSpPr>
          <p:nvPr>
            <p:ph type="body" sz="quarter" idx="14"/>
          </p:nvPr>
        </p:nvSpPr>
        <p:spPr>
          <a:xfrm>
            <a:off x="971550" y="617855"/>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4" name="Diagrammplatzhalter 3">
            <a:extLst>
              <a:ext uri="{FF2B5EF4-FFF2-40B4-BE49-F238E27FC236}">
                <a16:creationId xmlns:a16="http://schemas.microsoft.com/office/drawing/2014/main" id="{34879D79-ED8E-C442-8DED-C6DE23461BBC}"/>
              </a:ext>
            </a:extLst>
          </p:cNvPr>
          <p:cNvSpPr>
            <a:spLocks noGrp="1"/>
          </p:cNvSpPr>
          <p:nvPr>
            <p:ph type="chart" sz="quarter" idx="18"/>
          </p:nvPr>
        </p:nvSpPr>
        <p:spPr>
          <a:xfrm>
            <a:off x="971550" y="1249680"/>
            <a:ext cx="3529013" cy="2879725"/>
          </a:xfrm>
          <a:prstGeom prst="rect">
            <a:avLst/>
          </a:prstGeom>
        </p:spPr>
        <p:txBody>
          <a:bodyPr/>
          <a:lstStyle>
            <a:lvl1pPr>
              <a:defRPr sz="1900">
                <a:latin typeface="Arial" panose="020B0604020202020204" pitchFamily="34" charset="0"/>
                <a:ea typeface="Fira Sans" panose="020B0503050000020004" pitchFamily="34" charset="0"/>
                <a:cs typeface="Arial" panose="020B0604020202020204" pitchFamily="34" charset="0"/>
              </a:defRPr>
            </a:lvl1pPr>
          </a:lstStyle>
          <a:p>
            <a:endParaRPr lang="de-DE" dirty="0"/>
          </a:p>
        </p:txBody>
      </p:sp>
      <p:sp>
        <p:nvSpPr>
          <p:cNvPr id="19" name="Diagrammplatzhalter 3">
            <a:extLst>
              <a:ext uri="{FF2B5EF4-FFF2-40B4-BE49-F238E27FC236}">
                <a16:creationId xmlns:a16="http://schemas.microsoft.com/office/drawing/2014/main" id="{0BF4F407-D991-3944-B834-9D39AD06CF7A}"/>
              </a:ext>
            </a:extLst>
          </p:cNvPr>
          <p:cNvSpPr>
            <a:spLocks noGrp="1"/>
          </p:cNvSpPr>
          <p:nvPr>
            <p:ph type="chart" sz="quarter" idx="19"/>
          </p:nvPr>
        </p:nvSpPr>
        <p:spPr>
          <a:xfrm>
            <a:off x="4942100" y="1249680"/>
            <a:ext cx="3529013" cy="2879725"/>
          </a:xfrm>
          <a:prstGeom prst="rect">
            <a:avLst/>
          </a:prstGeom>
        </p:spPr>
        <p:txBody>
          <a:bodyPr/>
          <a:lstStyle>
            <a:lvl1pPr>
              <a:defRPr sz="1900">
                <a:latin typeface="Arial" panose="020B0604020202020204" pitchFamily="34" charset="0"/>
                <a:ea typeface="Fira Sans" panose="020B05030500000200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4247056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5" name="Textplatzhalter 6"/>
          <p:cNvSpPr>
            <a:spLocks noGrp="1"/>
          </p:cNvSpPr>
          <p:nvPr>
            <p:ph type="body" sz="quarter" idx="14"/>
          </p:nvPr>
        </p:nvSpPr>
        <p:spPr>
          <a:xfrm>
            <a:off x="971550" y="617855"/>
            <a:ext cx="7484252"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8" name="Tabellenplatzhalter 7">
            <a:extLst>
              <a:ext uri="{FF2B5EF4-FFF2-40B4-BE49-F238E27FC236}">
                <a16:creationId xmlns:a16="http://schemas.microsoft.com/office/drawing/2014/main" id="{523358DF-D349-A544-A68A-E2102A7533B0}"/>
              </a:ext>
            </a:extLst>
          </p:cNvPr>
          <p:cNvSpPr>
            <a:spLocks noGrp="1"/>
          </p:cNvSpPr>
          <p:nvPr>
            <p:ph type="tbl" sz="quarter" idx="18"/>
          </p:nvPr>
        </p:nvSpPr>
        <p:spPr>
          <a:xfrm>
            <a:off x="971550" y="1249680"/>
            <a:ext cx="7413625" cy="2736850"/>
          </a:xfrm>
          <a:prstGeom prst="rect">
            <a:avLst/>
          </a:prstGeom>
        </p:spPr>
        <p:txBody>
          <a:bodyPr/>
          <a:lstStyle>
            <a:lvl1pPr>
              <a:defRPr sz="1900">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776634206"/>
      </p:ext>
    </p:extLst>
  </p:cSld>
  <p:clrMapOvr>
    <a:masterClrMapping/>
  </p:clrMapOvr>
  <p:extLst>
    <p:ext uri="{DCECCB84-F9BA-43D5-87BE-67443E8EF086}">
      <p15:sldGuideLst xmlns:p15="http://schemas.microsoft.com/office/powerpoint/2012/main">
        <p15:guide id="1" orient="horz" pos="2777">
          <p15:clr>
            <a:srgbClr val="FBAE40"/>
          </p15:clr>
        </p15:guide>
        <p15:guide id="2" orient="horz" pos="289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080774" name="Rectangle 6"/>
          <p:cNvSpPr>
            <a:spLocks noGrp="1" noChangeArrowheads="1"/>
          </p:cNvSpPr>
          <p:nvPr>
            <p:ph type="ctrTitle" hasCustomPrompt="1"/>
          </p:nvPr>
        </p:nvSpPr>
        <p:spPr>
          <a:xfrm>
            <a:off x="323850" y="1431160"/>
            <a:ext cx="8280400" cy="1137047"/>
          </a:xfrm>
        </p:spPr>
        <p:txBody>
          <a:bodyPr/>
          <a:lstStyle>
            <a:lvl1pPr algn="ctr">
              <a:defRPr sz="2550" baseline="0"/>
            </a:lvl1pPr>
          </a:lstStyle>
          <a:p>
            <a:pPr lvl="0"/>
            <a:r>
              <a:rPr lang="en-US" noProof="0" dirty="0" err="1"/>
              <a:t>Titel</a:t>
            </a:r>
            <a:r>
              <a:rPr lang="en-US" noProof="0" dirty="0"/>
              <a:t> (Arial Fett, 34 Pt)</a:t>
            </a:r>
            <a:br>
              <a:rPr lang="en-US" noProof="0" dirty="0"/>
            </a:br>
            <a:r>
              <a:rPr lang="en-US" noProof="0" dirty="0" err="1"/>
              <a:t>Zwei</a:t>
            </a:r>
            <a:r>
              <a:rPr lang="en-US" noProof="0" dirty="0"/>
              <a:t> </a:t>
            </a:r>
            <a:r>
              <a:rPr lang="en-US" noProof="0" dirty="0" err="1"/>
              <a:t>Zeilen</a:t>
            </a:r>
            <a:r>
              <a:rPr lang="en-US" noProof="0" dirty="0"/>
              <a:t> </a:t>
            </a:r>
            <a:r>
              <a:rPr lang="en-US" noProof="0" dirty="0" err="1"/>
              <a:t>möglich</a:t>
            </a:r>
            <a:endParaRPr lang="en-US" noProof="0" dirty="0"/>
          </a:p>
        </p:txBody>
      </p:sp>
      <p:sp>
        <p:nvSpPr>
          <p:cNvPr id="10" name="Rectangle 7"/>
          <p:cNvSpPr>
            <a:spLocks noGrp="1" noChangeArrowheads="1"/>
          </p:cNvSpPr>
          <p:nvPr>
            <p:ph type="subTitle" idx="1" hasCustomPrompt="1"/>
          </p:nvPr>
        </p:nvSpPr>
        <p:spPr>
          <a:xfrm>
            <a:off x="323850" y="2680125"/>
            <a:ext cx="8280400" cy="809813"/>
          </a:xfrm>
        </p:spPr>
        <p:txBody>
          <a:bodyPr/>
          <a:lstStyle>
            <a:lvl1pPr marL="0" marR="0" indent="0" algn="ctr" defTabSz="852467" rtl="0" eaLnBrk="1" fontAlgn="base" latinLnBrk="0" hangingPunct="1">
              <a:lnSpc>
                <a:spcPct val="110000"/>
              </a:lnSpc>
              <a:spcBef>
                <a:spcPts val="1800"/>
              </a:spcBef>
              <a:spcAft>
                <a:spcPts val="450"/>
              </a:spcAft>
              <a:buClr>
                <a:srgbClr val="0000CC"/>
              </a:buClr>
              <a:buSzPct val="85000"/>
              <a:buFont typeface="Wingdings" pitchFamily="2" charset="2"/>
              <a:buNone/>
              <a:tabLst>
                <a:tab pos="171446" algn="l"/>
              </a:tabLst>
              <a:defRPr sz="1650">
                <a:solidFill>
                  <a:schemeClr val="tx1"/>
                </a:solidFill>
              </a:defRPr>
            </a:lvl1pPr>
          </a:lstStyle>
          <a:p>
            <a:pPr lvl="0"/>
            <a:r>
              <a:rPr lang="en-US" noProof="0" dirty="0" err="1"/>
              <a:t>Untertitel</a:t>
            </a:r>
            <a:r>
              <a:rPr lang="en-US" noProof="0" dirty="0"/>
              <a:t> (Arial Fett, 22 Pt) </a:t>
            </a:r>
          </a:p>
        </p:txBody>
      </p:sp>
      <p:sp>
        <p:nvSpPr>
          <p:cNvPr id="7" name="Textplatzhalter 4"/>
          <p:cNvSpPr>
            <a:spLocks noGrp="1"/>
          </p:cNvSpPr>
          <p:nvPr>
            <p:ph type="body" sz="quarter" idx="12" hasCustomPrompt="1"/>
          </p:nvPr>
        </p:nvSpPr>
        <p:spPr>
          <a:xfrm>
            <a:off x="2440057" y="3597144"/>
            <a:ext cx="4050527" cy="540419"/>
          </a:xfrm>
        </p:spPr>
        <p:txBody>
          <a:bodyPr/>
          <a:lstStyle>
            <a:lvl1pPr marL="0" indent="0" algn="ctr">
              <a:lnSpc>
                <a:spcPct val="100000"/>
              </a:lnSpc>
              <a:spcBef>
                <a:spcPts val="0"/>
              </a:spcBef>
              <a:spcAft>
                <a:spcPts val="0"/>
              </a:spcAft>
              <a:defRPr sz="1500" b="1" baseline="0">
                <a:solidFill>
                  <a:schemeClr val="tx1"/>
                </a:solidFill>
              </a:defRPr>
            </a:lvl1pPr>
            <a:lvl2pPr marL="135000" indent="0">
              <a:buNone/>
              <a:defRPr/>
            </a:lvl2pPr>
            <a:lvl3pPr marL="405000" indent="0">
              <a:buNone/>
              <a:defRPr/>
            </a:lvl3pPr>
            <a:lvl4pPr marL="935015" indent="0">
              <a:buNone/>
              <a:defRPr/>
            </a:lvl4pPr>
            <a:lvl5pPr marL="1104872" indent="0">
              <a:buNone/>
              <a:defRPr/>
            </a:lvl5pPr>
          </a:lstStyle>
          <a:p>
            <a:pPr lvl="0"/>
            <a:r>
              <a:rPr lang="de-DE" dirty="0"/>
              <a:t>Hahn-</a:t>
            </a:r>
            <a:r>
              <a:rPr lang="de-DE" dirty="0" err="1"/>
              <a:t>Schickard</a:t>
            </a:r>
            <a:r>
              <a:rPr lang="de-DE" dirty="0"/>
              <a:t> (Arial Fett, 20 Pt)</a:t>
            </a:r>
            <a:br>
              <a:rPr lang="de-DE" dirty="0"/>
            </a:br>
            <a:r>
              <a:rPr lang="de-DE" dirty="0"/>
              <a:t>Stadt, Deutschland (Arial Fett, 20 Pt)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5649" y="195486"/>
            <a:ext cx="1457328" cy="1196100"/>
          </a:xfrm>
          <a:prstGeom prst="rect">
            <a:avLst/>
          </a:prstGeom>
        </p:spPr>
      </p:pic>
    </p:spTree>
    <p:extLst>
      <p:ext uri="{BB962C8B-B14F-4D97-AF65-F5344CB8AC3E}">
        <p14:creationId xmlns:p14="http://schemas.microsoft.com/office/powerpoint/2010/main" val="1975081548"/>
      </p:ext>
    </p:extLst>
  </p:cSld>
  <p:clrMapOvr>
    <a:masterClrMapping/>
  </p:clrMapOvr>
  <p:transition advTm="2000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2080774" name="Rectangle 6"/>
          <p:cNvSpPr>
            <a:spLocks noGrp="1" noChangeArrowheads="1"/>
          </p:cNvSpPr>
          <p:nvPr>
            <p:ph type="ctrTitle" hasCustomPrompt="1"/>
          </p:nvPr>
        </p:nvSpPr>
        <p:spPr>
          <a:xfrm>
            <a:off x="323850" y="1431160"/>
            <a:ext cx="8280400" cy="1137047"/>
          </a:xfrm>
        </p:spPr>
        <p:txBody>
          <a:bodyPr/>
          <a:lstStyle>
            <a:lvl1pPr algn="ctr">
              <a:defRPr sz="2550"/>
            </a:lvl1pPr>
          </a:lstStyle>
          <a:p>
            <a:pPr lvl="0"/>
            <a:r>
              <a:rPr lang="en-US" noProof="0" dirty="0" err="1"/>
              <a:t>Titel</a:t>
            </a:r>
            <a:r>
              <a:rPr lang="en-US" noProof="0" dirty="0"/>
              <a:t> (Arial Fett, 34 Pt)</a:t>
            </a:r>
            <a:br>
              <a:rPr lang="en-US" noProof="0" dirty="0"/>
            </a:br>
            <a:r>
              <a:rPr lang="en-US" noProof="0" dirty="0" err="1"/>
              <a:t>Zwei</a:t>
            </a:r>
            <a:r>
              <a:rPr lang="en-US" noProof="0" dirty="0"/>
              <a:t> </a:t>
            </a:r>
            <a:r>
              <a:rPr lang="en-US" noProof="0" dirty="0" err="1"/>
              <a:t>Zeilen</a:t>
            </a:r>
            <a:r>
              <a:rPr lang="en-US" noProof="0" dirty="0"/>
              <a:t> </a:t>
            </a:r>
            <a:r>
              <a:rPr lang="en-US" noProof="0" dirty="0" err="1"/>
              <a:t>möglich</a:t>
            </a:r>
            <a:endParaRPr lang="en-US" noProof="0" dirty="0"/>
          </a:p>
        </p:txBody>
      </p:sp>
      <p:sp>
        <p:nvSpPr>
          <p:cNvPr id="10" name="Rectangle 7"/>
          <p:cNvSpPr>
            <a:spLocks noGrp="1" noChangeArrowheads="1"/>
          </p:cNvSpPr>
          <p:nvPr>
            <p:ph type="subTitle" idx="1" hasCustomPrompt="1"/>
          </p:nvPr>
        </p:nvSpPr>
        <p:spPr>
          <a:xfrm>
            <a:off x="323850" y="2680125"/>
            <a:ext cx="8280400" cy="809813"/>
          </a:xfrm>
        </p:spPr>
        <p:txBody>
          <a:bodyPr/>
          <a:lstStyle>
            <a:lvl1pPr marL="0" marR="0" indent="0" algn="ctr" defTabSz="852467" rtl="0" eaLnBrk="1" fontAlgn="base" latinLnBrk="0" hangingPunct="1">
              <a:lnSpc>
                <a:spcPct val="110000"/>
              </a:lnSpc>
              <a:spcBef>
                <a:spcPts val="1800"/>
              </a:spcBef>
              <a:spcAft>
                <a:spcPts val="450"/>
              </a:spcAft>
              <a:buClr>
                <a:srgbClr val="0000CC"/>
              </a:buClr>
              <a:buSzPct val="85000"/>
              <a:buFont typeface="Wingdings" pitchFamily="2" charset="2"/>
              <a:buNone/>
              <a:tabLst>
                <a:tab pos="171446" algn="l"/>
              </a:tabLst>
              <a:defRPr sz="1650">
                <a:solidFill>
                  <a:schemeClr val="tx1"/>
                </a:solidFill>
              </a:defRPr>
            </a:lvl1pPr>
          </a:lstStyle>
          <a:p>
            <a:pPr lvl="0"/>
            <a:r>
              <a:rPr lang="en-US" noProof="0" dirty="0" err="1"/>
              <a:t>Untertitel</a:t>
            </a:r>
            <a:r>
              <a:rPr lang="en-US" noProof="0" dirty="0"/>
              <a:t> (Arial Fett, 22 Pt) </a:t>
            </a:r>
          </a:p>
          <a:p>
            <a:pPr lvl="0"/>
            <a:endParaRPr lang="en-US" noProof="0" dirty="0"/>
          </a:p>
        </p:txBody>
      </p:sp>
      <p:sp>
        <p:nvSpPr>
          <p:cNvPr id="7" name="Textplatzhalter 4"/>
          <p:cNvSpPr>
            <a:spLocks noGrp="1"/>
          </p:cNvSpPr>
          <p:nvPr>
            <p:ph type="body" sz="quarter" idx="12" hasCustomPrompt="1"/>
          </p:nvPr>
        </p:nvSpPr>
        <p:spPr>
          <a:xfrm>
            <a:off x="2440057" y="3597144"/>
            <a:ext cx="4050527" cy="540419"/>
          </a:xfrm>
        </p:spPr>
        <p:txBody>
          <a:bodyPr/>
          <a:lstStyle>
            <a:lvl1pPr marL="0" indent="0" algn="ctr">
              <a:lnSpc>
                <a:spcPct val="100000"/>
              </a:lnSpc>
              <a:spcBef>
                <a:spcPts val="0"/>
              </a:spcBef>
              <a:spcAft>
                <a:spcPts val="0"/>
              </a:spcAft>
              <a:defRPr sz="1500" b="1" baseline="0">
                <a:solidFill>
                  <a:schemeClr val="tx1"/>
                </a:solidFill>
              </a:defRPr>
            </a:lvl1pPr>
            <a:lvl2pPr marL="135000" indent="0">
              <a:buNone/>
              <a:defRPr/>
            </a:lvl2pPr>
            <a:lvl3pPr marL="405000" indent="0">
              <a:buNone/>
              <a:defRPr/>
            </a:lvl3pPr>
            <a:lvl4pPr marL="935015" indent="0">
              <a:buNone/>
              <a:defRPr/>
            </a:lvl4pPr>
            <a:lvl5pPr marL="1104872" indent="0">
              <a:buNone/>
              <a:defRPr/>
            </a:lvl5pPr>
          </a:lstStyle>
          <a:p>
            <a:pPr lvl="0"/>
            <a:r>
              <a:rPr lang="de-DE" dirty="0"/>
              <a:t>Hahn-</a:t>
            </a:r>
            <a:r>
              <a:rPr lang="de-DE" dirty="0" err="1"/>
              <a:t>Schickard</a:t>
            </a:r>
            <a:r>
              <a:rPr lang="de-DE" dirty="0"/>
              <a:t> (Arial Fett, 20 Pt)</a:t>
            </a:r>
            <a:br>
              <a:rPr lang="de-DE" dirty="0"/>
            </a:br>
            <a:r>
              <a:rPr lang="de-DE" dirty="0"/>
              <a:t>Stadt, Deutschland (Arial Fett, 20 Pt)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181" y="195486"/>
            <a:ext cx="1460796" cy="874800"/>
          </a:xfrm>
          <a:prstGeom prst="rect">
            <a:avLst/>
          </a:prstGeom>
        </p:spPr>
      </p:pic>
    </p:spTree>
    <p:extLst>
      <p:ext uri="{BB962C8B-B14F-4D97-AF65-F5344CB8AC3E}">
        <p14:creationId xmlns:p14="http://schemas.microsoft.com/office/powerpoint/2010/main" val="2509109659"/>
      </p:ext>
    </p:extLst>
  </p:cSld>
  <p:clrMapOvr>
    <a:masterClrMapping/>
  </p:clrMapOvr>
  <p:transition advTm="2000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Titel</a:t>
            </a:r>
            <a:r>
              <a:rPr lang="en-US" noProof="0" dirty="0"/>
              <a:t>/</a:t>
            </a:r>
            <a:r>
              <a:rPr lang="en-US" noProof="0" dirty="0" err="1"/>
              <a:t>Überschrift</a:t>
            </a:r>
            <a:r>
              <a:rPr lang="en-US" noProof="0" dirty="0"/>
              <a:t>, </a:t>
            </a:r>
            <a:r>
              <a:rPr lang="en-US" noProof="0" dirty="0" err="1"/>
              <a:t>zwei</a:t>
            </a:r>
            <a:r>
              <a:rPr lang="en-US" noProof="0" dirty="0"/>
              <a:t> </a:t>
            </a:r>
            <a:r>
              <a:rPr lang="en-US" noProof="0" dirty="0" err="1"/>
              <a:t>Zeilen</a:t>
            </a:r>
            <a:r>
              <a:rPr lang="en-US" noProof="0" dirty="0"/>
              <a:t> </a:t>
            </a:r>
            <a:r>
              <a:rPr lang="en-US" noProof="0" dirty="0" err="1"/>
              <a:t>möglich</a:t>
            </a:r>
            <a:r>
              <a:rPr lang="en-US" noProof="0" dirty="0"/>
              <a:t> (Arial Fett, 28 Pt)</a:t>
            </a:r>
          </a:p>
        </p:txBody>
      </p:sp>
      <p:sp>
        <p:nvSpPr>
          <p:cNvPr id="3" name="Inhaltsplatzhalter 2"/>
          <p:cNvSpPr>
            <a:spLocks noGrp="1"/>
          </p:cNvSpPr>
          <p:nvPr>
            <p:ph idx="1" hasCustomPrompt="1"/>
          </p:nvPr>
        </p:nvSpPr>
        <p:spPr/>
        <p:txBody>
          <a:bodyPr/>
          <a:lstStyle>
            <a:lvl1pPr marL="135000" indent="-135000">
              <a:spcBef>
                <a:spcPts val="2400"/>
              </a:spcBef>
              <a:spcAft>
                <a:spcPts val="150"/>
              </a:spcAft>
              <a:defRPr lang="en-US" sz="1650" b="1" baseline="0" noProof="0" dirty="0" smtClean="0">
                <a:solidFill>
                  <a:schemeClr val="tx1"/>
                </a:solidFill>
                <a:latin typeface="+mn-lt"/>
                <a:ea typeface="+mn-ea"/>
                <a:cs typeface="+mn-cs"/>
              </a:defRPr>
            </a:lvl1pPr>
            <a:lvl2pPr marL="405000" indent="-270000">
              <a:spcBef>
                <a:spcPts val="600"/>
              </a:spcBef>
              <a:defRPr lang="en-US" sz="1500" baseline="0" noProof="0" dirty="0" smtClean="0">
                <a:solidFill>
                  <a:schemeClr val="tx1"/>
                </a:solidFill>
                <a:latin typeface="+mn-lt"/>
              </a:defRPr>
            </a:lvl2pPr>
            <a:lvl3pPr marL="594000" indent="-189000">
              <a:spcBef>
                <a:spcPts val="150"/>
              </a:spcBef>
              <a:defRPr lang="en-US" sz="1350" baseline="0" noProof="0" dirty="0" smtClean="0">
                <a:solidFill>
                  <a:schemeClr val="tx1"/>
                </a:solidFill>
                <a:latin typeface="+mn-lt"/>
              </a:defRPr>
            </a:lvl3pPr>
            <a:lvl4pPr>
              <a:defRPr/>
            </a:lvl4pPr>
          </a:lstStyle>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3"/>
            <a:r>
              <a:rPr lang="en-US" noProof="0" dirty="0" err="1"/>
              <a:t>Benutzen</a:t>
            </a:r>
            <a:r>
              <a:rPr lang="en-US" noProof="0" dirty="0"/>
              <a:t> </a:t>
            </a:r>
            <a:r>
              <a:rPr lang="en-US" noProof="0" dirty="0" err="1"/>
              <a:t>Sie</a:t>
            </a:r>
            <a:r>
              <a:rPr lang="en-US" noProof="0" dirty="0"/>
              <a:t> </a:t>
            </a:r>
            <a:r>
              <a:rPr lang="en-US" noProof="0" dirty="0" err="1"/>
              <a:t>keine</a:t>
            </a:r>
            <a:r>
              <a:rPr lang="en-US" noProof="0" dirty="0"/>
              <a:t> </a:t>
            </a:r>
            <a:r>
              <a:rPr lang="en-US" noProof="0" dirty="0" err="1"/>
              <a:t>vierte</a:t>
            </a:r>
            <a:r>
              <a:rPr lang="en-US" noProof="0" dirty="0"/>
              <a:t> </a:t>
            </a:r>
            <a:r>
              <a:rPr lang="en-US" noProof="0" dirty="0" err="1"/>
              <a:t>Ebene</a:t>
            </a:r>
            <a:r>
              <a:rPr lang="en-US" noProof="0" dirty="0"/>
              <a:t>!</a:t>
            </a:r>
          </a:p>
          <a:p>
            <a:pPr lvl="1"/>
            <a:r>
              <a:rPr lang="en-US" noProof="0" dirty="0" err="1"/>
              <a:t>Zweite</a:t>
            </a:r>
            <a:r>
              <a:rPr lang="en-US" noProof="0" dirty="0"/>
              <a:t> </a:t>
            </a:r>
            <a:r>
              <a:rPr lang="en-US" noProof="0" dirty="0" err="1"/>
              <a:t>Ebene</a:t>
            </a:r>
            <a:r>
              <a:rPr lang="en-US" noProof="0" dirty="0"/>
              <a:t> (Arial, 20 Pt)</a:t>
            </a:r>
          </a:p>
          <a:p>
            <a:pPr marL="135000" lvl="0" indent="-135000" algn="l" defTabSz="852467" rtl="0" eaLnBrk="1" fontAlgn="base" hangingPunct="1">
              <a:spcBef>
                <a:spcPts val="2700"/>
              </a:spcBef>
              <a:spcAft>
                <a:spcPts val="150"/>
              </a:spcAft>
              <a:buClr>
                <a:srgbClr val="0000CC"/>
              </a:buClr>
              <a:buSzPct val="85000"/>
              <a:buFont typeface="Wingdings" pitchFamily="2" charset="2"/>
              <a:buBlip>
                <a:blip r:embed="rId2"/>
              </a:buBlip>
              <a:tabLst>
                <a:tab pos="135731" algn="l"/>
              </a:tabLst>
            </a:pPr>
            <a:endParaRPr lang="en-US" noProof="0" dirty="0"/>
          </a:p>
        </p:txBody>
      </p:sp>
      <p:sp>
        <p:nvSpPr>
          <p:cNvPr id="4" name="Fußzeilenplatzhalter 3"/>
          <p:cNvSpPr>
            <a:spLocks noGrp="1"/>
          </p:cNvSpPr>
          <p:nvPr>
            <p:ph type="ftr" sz="quarter" idx="10"/>
          </p:nvPr>
        </p:nvSpPr>
        <p:spPr/>
        <p:txBody>
          <a:bodyPr/>
          <a:lstStyle>
            <a:lvl1pPr algn="l">
              <a:defRPr/>
            </a:lvl1pPr>
          </a:lstStyle>
          <a:p>
            <a:r>
              <a:rPr lang="en-US"/>
              <a:t>SensVert- 14.12.2023</a:t>
            </a:r>
            <a:endParaRPr lang="de-DE" dirty="0"/>
          </a:p>
        </p:txBody>
      </p:sp>
      <p:sp>
        <p:nvSpPr>
          <p:cNvPr id="5" name="Foliennummernplatzhalter 4"/>
          <p:cNvSpPr>
            <a:spLocks noGrp="1"/>
          </p:cNvSpPr>
          <p:nvPr>
            <p:ph type="sldNum" sz="quarter" idx="11"/>
          </p:nvPr>
        </p:nvSpPr>
        <p:spPr/>
        <p:txBody>
          <a:bodyPr/>
          <a:lstStyle/>
          <a:p>
            <a:fld id="{0625EBFC-0345-4FA4-A801-51797D94B198}" type="slidenum">
              <a:rPr lang="de-DE" smtClean="0"/>
              <a:t>‹Nr.›</a:t>
            </a:fld>
            <a:endParaRPr lang="de-DE" dirty="0"/>
          </a:p>
        </p:txBody>
      </p:sp>
    </p:spTree>
    <p:extLst>
      <p:ext uri="{BB962C8B-B14F-4D97-AF65-F5344CB8AC3E}">
        <p14:creationId xmlns:p14="http://schemas.microsoft.com/office/powerpoint/2010/main" val="3232053188"/>
      </p:ext>
    </p:extLst>
  </p:cSld>
  <p:clrMapOvr>
    <a:masterClrMapping/>
  </p:clrMapOvr>
  <p:transition advTm="2000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Titel</a:t>
            </a:r>
            <a:r>
              <a:rPr lang="en-US" noProof="0" dirty="0"/>
              <a:t>/</a:t>
            </a:r>
            <a:r>
              <a:rPr lang="en-US" noProof="0" dirty="0" err="1"/>
              <a:t>Überschrift</a:t>
            </a:r>
            <a:r>
              <a:rPr lang="en-US" noProof="0" dirty="0"/>
              <a:t>, </a:t>
            </a:r>
            <a:r>
              <a:rPr lang="en-US" noProof="0" dirty="0" err="1"/>
              <a:t>zwei</a:t>
            </a:r>
            <a:r>
              <a:rPr lang="en-US" noProof="0" dirty="0"/>
              <a:t> </a:t>
            </a:r>
            <a:r>
              <a:rPr lang="en-US" noProof="0" dirty="0" err="1"/>
              <a:t>Zeilen</a:t>
            </a:r>
            <a:r>
              <a:rPr lang="en-US" noProof="0" dirty="0"/>
              <a:t> </a:t>
            </a:r>
            <a:r>
              <a:rPr lang="en-US" noProof="0" dirty="0" err="1"/>
              <a:t>möglich</a:t>
            </a:r>
            <a:r>
              <a:rPr lang="en-US" noProof="0" dirty="0"/>
              <a:t> (Arial Fett, 28 Pt)</a:t>
            </a:r>
          </a:p>
        </p:txBody>
      </p:sp>
      <p:sp>
        <p:nvSpPr>
          <p:cNvPr id="4" name="Fußzeilenplatzhalter 3"/>
          <p:cNvSpPr>
            <a:spLocks noGrp="1"/>
          </p:cNvSpPr>
          <p:nvPr>
            <p:ph type="ftr" sz="quarter" idx="10"/>
          </p:nvPr>
        </p:nvSpPr>
        <p:spPr/>
        <p:txBody>
          <a:bodyPr/>
          <a:lstStyle>
            <a:lvl1pPr algn="l">
              <a:defRPr/>
            </a:lvl1pPr>
          </a:lstStyle>
          <a:p>
            <a:r>
              <a:rPr lang="en-US"/>
              <a:t>SensVert- 14.12.2023</a:t>
            </a:r>
            <a:endParaRPr lang="de-DE" dirty="0"/>
          </a:p>
        </p:txBody>
      </p:sp>
      <p:sp>
        <p:nvSpPr>
          <p:cNvPr id="5" name="Foliennummernplatzhalter 4"/>
          <p:cNvSpPr>
            <a:spLocks noGrp="1"/>
          </p:cNvSpPr>
          <p:nvPr>
            <p:ph type="sldNum" sz="quarter" idx="11"/>
          </p:nvPr>
        </p:nvSpPr>
        <p:spPr/>
        <p:txBody>
          <a:bodyPr/>
          <a:lstStyle/>
          <a:p>
            <a:fld id="{0625EBFC-0345-4FA4-A801-51797D94B198}" type="slidenum">
              <a:rPr lang="de-DE" smtClean="0"/>
              <a:t>‹Nr.›</a:t>
            </a:fld>
            <a:endParaRPr lang="de-DE"/>
          </a:p>
        </p:txBody>
      </p:sp>
      <p:sp>
        <p:nvSpPr>
          <p:cNvPr id="6" name="Inhaltsplatzhalter 2"/>
          <p:cNvSpPr>
            <a:spLocks noGrp="1"/>
          </p:cNvSpPr>
          <p:nvPr>
            <p:ph idx="1" hasCustomPrompt="1"/>
          </p:nvPr>
        </p:nvSpPr>
        <p:spPr>
          <a:xfrm>
            <a:off x="41276" y="1006081"/>
            <a:ext cx="5664997" cy="3725465"/>
          </a:xfrm>
        </p:spPr>
        <p:txBody>
          <a:bodyPr/>
          <a:lstStyle>
            <a:lvl1pPr marL="135000" indent="-135000">
              <a:spcBef>
                <a:spcPts val="2400"/>
              </a:spcBef>
              <a:spcAft>
                <a:spcPts val="150"/>
              </a:spcAft>
              <a:defRPr lang="en-US" sz="1650" b="1" baseline="0" noProof="0" dirty="0" smtClean="0">
                <a:solidFill>
                  <a:schemeClr val="tx1"/>
                </a:solidFill>
                <a:latin typeface="+mn-lt"/>
                <a:ea typeface="+mn-ea"/>
                <a:cs typeface="+mn-cs"/>
              </a:defRPr>
            </a:lvl1pPr>
            <a:lvl2pPr marL="405000" indent="-270000">
              <a:spcBef>
                <a:spcPts val="600"/>
              </a:spcBef>
              <a:defRPr lang="en-US" sz="1500" baseline="0" noProof="0" dirty="0" smtClean="0">
                <a:solidFill>
                  <a:schemeClr val="tx1"/>
                </a:solidFill>
                <a:latin typeface="+mn-lt"/>
              </a:defRPr>
            </a:lvl2pPr>
            <a:lvl3pPr marL="594000" indent="-189000">
              <a:spcBef>
                <a:spcPts val="150"/>
              </a:spcBef>
              <a:defRPr lang="en-US" sz="1350" baseline="0" noProof="0" dirty="0" smtClean="0">
                <a:solidFill>
                  <a:schemeClr val="tx1"/>
                </a:solidFill>
                <a:latin typeface="+mn-lt"/>
              </a:defRPr>
            </a:lvl3pPr>
            <a:lvl4pPr>
              <a:defRPr baseline="0"/>
            </a:lvl4pPr>
          </a:lstStyle>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3"/>
            <a:r>
              <a:rPr lang="en-US" noProof="0" dirty="0" err="1"/>
              <a:t>Benutzen</a:t>
            </a:r>
            <a:r>
              <a:rPr lang="en-US" noProof="0" dirty="0"/>
              <a:t> </a:t>
            </a:r>
            <a:r>
              <a:rPr lang="en-US" noProof="0" dirty="0" err="1"/>
              <a:t>Sie</a:t>
            </a:r>
            <a:r>
              <a:rPr lang="en-US" noProof="0" dirty="0"/>
              <a:t> </a:t>
            </a:r>
            <a:r>
              <a:rPr lang="en-US" noProof="0" dirty="0" err="1"/>
              <a:t>keine</a:t>
            </a:r>
            <a:r>
              <a:rPr lang="en-US" noProof="0" dirty="0"/>
              <a:t> </a:t>
            </a:r>
            <a:r>
              <a:rPr lang="en-US" noProof="0" dirty="0" err="1"/>
              <a:t>vierte</a:t>
            </a:r>
            <a:r>
              <a:rPr lang="en-US" noProof="0" dirty="0"/>
              <a:t> </a:t>
            </a:r>
            <a:r>
              <a:rPr lang="en-US" noProof="0" dirty="0" err="1"/>
              <a:t>Ebene</a:t>
            </a:r>
            <a:r>
              <a:rPr lang="en-US" noProof="0" dirty="0"/>
              <a:t>!</a:t>
            </a:r>
          </a:p>
          <a:p>
            <a:pPr lvl="1"/>
            <a:r>
              <a:rPr lang="en-US" noProof="0" dirty="0" err="1"/>
              <a:t>Zweite</a:t>
            </a:r>
            <a:r>
              <a:rPr lang="en-US" noProof="0" dirty="0"/>
              <a:t> </a:t>
            </a:r>
            <a:r>
              <a:rPr lang="en-US" noProof="0" dirty="0" err="1"/>
              <a:t>Ebene</a:t>
            </a:r>
            <a:r>
              <a:rPr lang="en-US" noProof="0" dirty="0"/>
              <a:t> (Arial, 20 Pt)</a:t>
            </a:r>
          </a:p>
          <a:p>
            <a:pPr marL="135000" lvl="0" indent="-135000" algn="l" defTabSz="852467" rtl="0" eaLnBrk="1" fontAlgn="base" hangingPunct="1">
              <a:spcBef>
                <a:spcPts val="2700"/>
              </a:spcBef>
              <a:spcAft>
                <a:spcPts val="150"/>
              </a:spcAft>
              <a:buClr>
                <a:srgbClr val="0000CC"/>
              </a:buClr>
              <a:buSzPct val="85000"/>
              <a:buFont typeface="Wingdings" pitchFamily="2" charset="2"/>
              <a:buBlip>
                <a:blip r:embed="rId2"/>
              </a:buBlip>
              <a:tabLst>
                <a:tab pos="135731" algn="l"/>
              </a:tabLst>
            </a:pPr>
            <a:endParaRPr lang="en-US" noProof="0" dirty="0"/>
          </a:p>
        </p:txBody>
      </p:sp>
    </p:spTree>
    <p:extLst>
      <p:ext uri="{BB962C8B-B14F-4D97-AF65-F5344CB8AC3E}">
        <p14:creationId xmlns:p14="http://schemas.microsoft.com/office/powerpoint/2010/main" val="1576262994"/>
      </p:ext>
    </p:extLst>
  </p:cSld>
  <p:clrMapOvr>
    <a:masterClrMapping/>
  </p:clrMapOvr>
  <p:transition advTm="2000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US" noProof="0" dirty="0" err="1"/>
              <a:t>Titel</a:t>
            </a:r>
            <a:r>
              <a:rPr lang="en-US" noProof="0" dirty="0"/>
              <a:t>/</a:t>
            </a:r>
            <a:r>
              <a:rPr lang="en-US" noProof="0" dirty="0" err="1"/>
              <a:t>Überschrift</a:t>
            </a:r>
            <a:r>
              <a:rPr lang="en-US" noProof="0" dirty="0"/>
              <a:t>, </a:t>
            </a:r>
            <a:r>
              <a:rPr lang="en-US" noProof="0" dirty="0" err="1"/>
              <a:t>zwei</a:t>
            </a:r>
            <a:r>
              <a:rPr lang="en-US" noProof="0" dirty="0"/>
              <a:t> </a:t>
            </a:r>
            <a:r>
              <a:rPr lang="en-US" noProof="0" dirty="0" err="1"/>
              <a:t>Zeilen</a:t>
            </a:r>
            <a:r>
              <a:rPr lang="en-US" noProof="0" dirty="0"/>
              <a:t> </a:t>
            </a:r>
            <a:r>
              <a:rPr lang="en-US" noProof="0" dirty="0" err="1"/>
              <a:t>möglich</a:t>
            </a:r>
            <a:r>
              <a:rPr lang="en-US" noProof="0" dirty="0"/>
              <a:t> (Arial Fett, 28 Pt)</a:t>
            </a:r>
          </a:p>
        </p:txBody>
      </p:sp>
      <p:sp>
        <p:nvSpPr>
          <p:cNvPr id="5" name="Fußzeilenplatzhalter 4"/>
          <p:cNvSpPr>
            <a:spLocks noGrp="1"/>
          </p:cNvSpPr>
          <p:nvPr>
            <p:ph type="ftr" sz="quarter" idx="10"/>
          </p:nvPr>
        </p:nvSpPr>
        <p:spPr/>
        <p:txBody>
          <a:bodyPr/>
          <a:lstStyle>
            <a:lvl1pPr algn="l">
              <a:defRPr/>
            </a:lvl1pPr>
          </a:lstStyle>
          <a:p>
            <a:r>
              <a:rPr lang="en-US"/>
              <a:t>SensVert- 14.12.2023</a:t>
            </a:r>
            <a:endParaRPr lang="de-DE" dirty="0"/>
          </a:p>
        </p:txBody>
      </p:sp>
      <p:sp>
        <p:nvSpPr>
          <p:cNvPr id="6" name="Foliennummernplatzhalter 5"/>
          <p:cNvSpPr>
            <a:spLocks noGrp="1"/>
          </p:cNvSpPr>
          <p:nvPr>
            <p:ph type="sldNum" sz="quarter" idx="11"/>
          </p:nvPr>
        </p:nvSpPr>
        <p:spPr/>
        <p:txBody>
          <a:bodyPr/>
          <a:lstStyle/>
          <a:p>
            <a:fld id="{0625EBFC-0345-4FA4-A801-51797D94B198}" type="slidenum">
              <a:rPr lang="de-DE" smtClean="0"/>
              <a:t>‹Nr.›</a:t>
            </a:fld>
            <a:endParaRPr lang="de-DE"/>
          </a:p>
        </p:txBody>
      </p:sp>
      <p:sp>
        <p:nvSpPr>
          <p:cNvPr id="10" name="Inhaltsplatzhalter 2"/>
          <p:cNvSpPr>
            <a:spLocks noGrp="1"/>
          </p:cNvSpPr>
          <p:nvPr>
            <p:ph idx="1" hasCustomPrompt="1"/>
          </p:nvPr>
        </p:nvSpPr>
        <p:spPr>
          <a:xfrm>
            <a:off x="41276" y="1006081"/>
            <a:ext cx="4206645" cy="3725465"/>
          </a:xfrm>
        </p:spPr>
        <p:txBody>
          <a:bodyPr/>
          <a:lstStyle>
            <a:lvl1pPr marL="135000" indent="-135000">
              <a:spcBef>
                <a:spcPts val="2400"/>
              </a:spcBef>
              <a:spcAft>
                <a:spcPts val="150"/>
              </a:spcAft>
              <a:defRPr lang="en-US" sz="1650" b="1" baseline="0" noProof="0" dirty="0" smtClean="0">
                <a:solidFill>
                  <a:schemeClr val="tx1"/>
                </a:solidFill>
                <a:latin typeface="+mn-lt"/>
                <a:ea typeface="+mn-ea"/>
                <a:cs typeface="+mn-cs"/>
              </a:defRPr>
            </a:lvl1pPr>
            <a:lvl2pPr marL="405000" indent="-270000">
              <a:spcBef>
                <a:spcPts val="600"/>
              </a:spcBef>
              <a:defRPr lang="en-US" sz="1500" baseline="0" noProof="0" dirty="0" smtClean="0">
                <a:solidFill>
                  <a:schemeClr val="tx1"/>
                </a:solidFill>
                <a:latin typeface="+mn-lt"/>
              </a:defRPr>
            </a:lvl2pPr>
            <a:lvl3pPr marL="594000" indent="-189000">
              <a:spcBef>
                <a:spcPts val="150"/>
              </a:spcBef>
              <a:defRPr lang="en-US" sz="1350" noProof="0" dirty="0" smtClean="0">
                <a:solidFill>
                  <a:schemeClr val="tx1"/>
                </a:solidFill>
                <a:latin typeface="+mn-lt"/>
              </a:defRPr>
            </a:lvl3pPr>
          </a:lstStyle>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3"/>
            <a:r>
              <a:rPr lang="en-US" noProof="0" dirty="0"/>
              <a:t>Don’t use a fourth level!</a:t>
            </a:r>
          </a:p>
          <a:p>
            <a:pPr lvl="1"/>
            <a:r>
              <a:rPr lang="en-US" noProof="0" dirty="0" err="1"/>
              <a:t>Zweite</a:t>
            </a:r>
            <a:r>
              <a:rPr lang="en-US" noProof="0" dirty="0"/>
              <a:t> </a:t>
            </a:r>
            <a:r>
              <a:rPr lang="en-US" noProof="0" dirty="0" err="1"/>
              <a:t>Ebene</a:t>
            </a:r>
            <a:r>
              <a:rPr lang="en-US" noProof="0" dirty="0"/>
              <a:t> (Arial, 20 Pt)</a:t>
            </a:r>
          </a:p>
          <a:p>
            <a:pPr marL="135000" lvl="0" indent="-135000" algn="l" defTabSz="852467" rtl="0" eaLnBrk="1" fontAlgn="base" hangingPunct="1">
              <a:spcBef>
                <a:spcPts val="2700"/>
              </a:spcBef>
              <a:spcAft>
                <a:spcPts val="150"/>
              </a:spcAft>
              <a:buClr>
                <a:srgbClr val="0000CC"/>
              </a:buClr>
              <a:buSzPct val="85000"/>
              <a:buFont typeface="Wingdings" pitchFamily="2" charset="2"/>
              <a:buBlip>
                <a:blip r:embed="rId2"/>
              </a:buBlip>
              <a:tabLst>
                <a:tab pos="135731" algn="l"/>
              </a:tabLst>
            </a:pPr>
            <a:endParaRPr lang="en-US" noProof="0" dirty="0"/>
          </a:p>
        </p:txBody>
      </p:sp>
      <p:sp>
        <p:nvSpPr>
          <p:cNvPr id="11" name="Inhaltsplatzhalter 2"/>
          <p:cNvSpPr>
            <a:spLocks noGrp="1"/>
          </p:cNvSpPr>
          <p:nvPr>
            <p:ph idx="12" hasCustomPrompt="1"/>
          </p:nvPr>
        </p:nvSpPr>
        <p:spPr>
          <a:xfrm>
            <a:off x="4409961" y="1005940"/>
            <a:ext cx="4152130" cy="3725465"/>
          </a:xfrm>
        </p:spPr>
        <p:txBody>
          <a:bodyPr/>
          <a:lstStyle>
            <a:lvl1pPr marL="135000" indent="-135000">
              <a:spcBef>
                <a:spcPts val="2400"/>
              </a:spcBef>
              <a:spcAft>
                <a:spcPts val="150"/>
              </a:spcAft>
              <a:defRPr lang="en-US" sz="1650" b="1" baseline="0" noProof="0" dirty="0" smtClean="0">
                <a:solidFill>
                  <a:schemeClr val="tx1"/>
                </a:solidFill>
                <a:latin typeface="+mn-lt"/>
                <a:ea typeface="+mn-ea"/>
                <a:cs typeface="+mn-cs"/>
              </a:defRPr>
            </a:lvl1pPr>
            <a:lvl2pPr marL="405000" indent="-270000">
              <a:spcBef>
                <a:spcPts val="600"/>
              </a:spcBef>
              <a:defRPr lang="en-US" sz="1500" baseline="0" noProof="0" dirty="0" smtClean="0">
                <a:solidFill>
                  <a:schemeClr val="tx1"/>
                </a:solidFill>
                <a:latin typeface="+mn-lt"/>
              </a:defRPr>
            </a:lvl2pPr>
            <a:lvl3pPr marL="594000" indent="-189000">
              <a:spcBef>
                <a:spcPts val="150"/>
              </a:spcBef>
              <a:defRPr lang="en-US" sz="1350" noProof="0" dirty="0" smtClean="0">
                <a:solidFill>
                  <a:schemeClr val="tx1"/>
                </a:solidFill>
                <a:latin typeface="+mn-lt"/>
              </a:defRPr>
            </a:lvl3pPr>
            <a:lvl4pPr>
              <a:defRPr baseline="0"/>
            </a:lvl4pPr>
          </a:lstStyle>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3"/>
            <a:r>
              <a:rPr lang="en-US" noProof="0" dirty="0" err="1"/>
              <a:t>Benutzen</a:t>
            </a:r>
            <a:r>
              <a:rPr lang="en-US" noProof="0" dirty="0"/>
              <a:t> </a:t>
            </a:r>
            <a:r>
              <a:rPr lang="en-US" noProof="0" dirty="0" err="1"/>
              <a:t>Sie</a:t>
            </a:r>
            <a:r>
              <a:rPr lang="en-US" noProof="0" dirty="0"/>
              <a:t> </a:t>
            </a:r>
            <a:r>
              <a:rPr lang="en-US" noProof="0" dirty="0" err="1"/>
              <a:t>keine</a:t>
            </a:r>
            <a:r>
              <a:rPr lang="en-US" noProof="0" dirty="0"/>
              <a:t> </a:t>
            </a:r>
            <a:r>
              <a:rPr lang="en-US" noProof="0" dirty="0" err="1"/>
              <a:t>vierte</a:t>
            </a:r>
            <a:r>
              <a:rPr lang="en-US" noProof="0" dirty="0"/>
              <a:t> </a:t>
            </a:r>
            <a:r>
              <a:rPr lang="en-US" noProof="0" dirty="0" err="1"/>
              <a:t>Ebene</a:t>
            </a:r>
            <a:r>
              <a:rPr lang="en-US" noProof="0" dirty="0"/>
              <a:t>!</a:t>
            </a:r>
          </a:p>
          <a:p>
            <a:pPr lvl="1"/>
            <a:r>
              <a:rPr lang="en-US" noProof="0" dirty="0" err="1"/>
              <a:t>Zweite</a:t>
            </a:r>
            <a:r>
              <a:rPr lang="en-US" noProof="0" dirty="0"/>
              <a:t> </a:t>
            </a:r>
            <a:r>
              <a:rPr lang="en-US" noProof="0" dirty="0" err="1"/>
              <a:t>Ebene</a:t>
            </a:r>
            <a:r>
              <a:rPr lang="en-US" noProof="0" dirty="0"/>
              <a:t> (Arial, 20 Pt)</a:t>
            </a:r>
          </a:p>
          <a:p>
            <a:pPr marL="135000" lvl="0" indent="-135000" algn="l" defTabSz="852467" rtl="0" eaLnBrk="1" fontAlgn="base" hangingPunct="1">
              <a:spcBef>
                <a:spcPts val="2700"/>
              </a:spcBef>
              <a:spcAft>
                <a:spcPts val="150"/>
              </a:spcAft>
              <a:buClr>
                <a:srgbClr val="0000CC"/>
              </a:buClr>
              <a:buSzPct val="85000"/>
              <a:buFont typeface="Wingdings" pitchFamily="2" charset="2"/>
              <a:buBlip>
                <a:blip r:embed="rId2"/>
              </a:buBlip>
              <a:tabLst>
                <a:tab pos="135731" algn="l"/>
              </a:tabLst>
            </a:pPr>
            <a:endParaRPr lang="en-US" noProof="0" dirty="0"/>
          </a:p>
        </p:txBody>
      </p:sp>
    </p:spTree>
    <p:extLst>
      <p:ext uri="{BB962C8B-B14F-4D97-AF65-F5344CB8AC3E}">
        <p14:creationId xmlns:p14="http://schemas.microsoft.com/office/powerpoint/2010/main" val="3183809382"/>
      </p:ext>
    </p:extLst>
  </p:cSld>
  <p:clrMapOvr>
    <a:masterClrMapping/>
  </p:clrMapOvr>
  <p:transition advTm="2000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Titel</a:t>
            </a:r>
            <a:r>
              <a:rPr lang="en-US" noProof="0" dirty="0"/>
              <a:t>/</a:t>
            </a:r>
            <a:r>
              <a:rPr lang="en-US" noProof="0" dirty="0" err="1"/>
              <a:t>Überschrift</a:t>
            </a:r>
            <a:r>
              <a:rPr lang="en-US" noProof="0" dirty="0"/>
              <a:t>, </a:t>
            </a:r>
            <a:r>
              <a:rPr lang="en-US" noProof="0" dirty="0" err="1"/>
              <a:t>zwei</a:t>
            </a:r>
            <a:r>
              <a:rPr lang="en-US" noProof="0" dirty="0"/>
              <a:t> </a:t>
            </a:r>
            <a:r>
              <a:rPr lang="en-US" noProof="0" dirty="0" err="1"/>
              <a:t>Zeilen</a:t>
            </a:r>
            <a:r>
              <a:rPr lang="en-US" noProof="0" dirty="0"/>
              <a:t> </a:t>
            </a:r>
            <a:r>
              <a:rPr lang="en-US" noProof="0" dirty="0" err="1"/>
              <a:t>möglich</a:t>
            </a:r>
            <a:r>
              <a:rPr lang="en-US" noProof="0" dirty="0"/>
              <a:t> (Arial Fett, 28 Pt)</a:t>
            </a:r>
          </a:p>
        </p:txBody>
      </p:sp>
      <p:sp>
        <p:nvSpPr>
          <p:cNvPr id="4" name="Fußzeilenplatzhalter 3"/>
          <p:cNvSpPr>
            <a:spLocks noGrp="1"/>
          </p:cNvSpPr>
          <p:nvPr>
            <p:ph type="ftr" sz="quarter" idx="10"/>
          </p:nvPr>
        </p:nvSpPr>
        <p:spPr/>
        <p:txBody>
          <a:bodyPr/>
          <a:lstStyle>
            <a:lvl1pPr algn="l">
              <a:defRPr/>
            </a:lvl1pPr>
          </a:lstStyle>
          <a:p>
            <a:r>
              <a:rPr lang="en-US"/>
              <a:t>SensVert- 14.12.2023</a:t>
            </a:r>
            <a:endParaRPr lang="de-DE" dirty="0"/>
          </a:p>
        </p:txBody>
      </p:sp>
      <p:sp>
        <p:nvSpPr>
          <p:cNvPr id="5" name="Foliennummernplatzhalter 4"/>
          <p:cNvSpPr>
            <a:spLocks noGrp="1"/>
          </p:cNvSpPr>
          <p:nvPr>
            <p:ph type="sldNum" sz="quarter" idx="11"/>
          </p:nvPr>
        </p:nvSpPr>
        <p:spPr/>
        <p:txBody>
          <a:bodyPr/>
          <a:lstStyle/>
          <a:p>
            <a:fld id="{0625EBFC-0345-4FA4-A801-51797D94B198}" type="slidenum">
              <a:rPr lang="de-DE" smtClean="0"/>
              <a:t>‹Nr.›</a:t>
            </a:fld>
            <a:endParaRPr lang="de-DE" dirty="0"/>
          </a:p>
        </p:txBody>
      </p:sp>
      <p:sp>
        <p:nvSpPr>
          <p:cNvPr id="7" name="Inhaltsplatzhalter 2"/>
          <p:cNvSpPr>
            <a:spLocks noGrp="1"/>
          </p:cNvSpPr>
          <p:nvPr>
            <p:ph idx="1" hasCustomPrompt="1"/>
          </p:nvPr>
        </p:nvSpPr>
        <p:spPr>
          <a:xfrm>
            <a:off x="41276" y="1006081"/>
            <a:ext cx="4206645" cy="3725465"/>
          </a:xfrm>
        </p:spPr>
        <p:txBody>
          <a:bodyPr/>
          <a:lstStyle>
            <a:lvl1pPr marL="135000" indent="-135000">
              <a:spcBef>
                <a:spcPts val="2400"/>
              </a:spcBef>
              <a:spcAft>
                <a:spcPts val="150"/>
              </a:spcAft>
              <a:defRPr lang="en-US" sz="1650" b="1" baseline="0" noProof="0" dirty="0" smtClean="0">
                <a:solidFill>
                  <a:schemeClr val="tx1"/>
                </a:solidFill>
                <a:latin typeface="+mn-lt"/>
                <a:ea typeface="+mn-ea"/>
                <a:cs typeface="+mn-cs"/>
              </a:defRPr>
            </a:lvl1pPr>
            <a:lvl2pPr marL="405000" indent="-270000">
              <a:spcBef>
                <a:spcPts val="600"/>
              </a:spcBef>
              <a:defRPr lang="en-US" sz="1500" baseline="0" noProof="0" dirty="0" smtClean="0">
                <a:solidFill>
                  <a:schemeClr val="tx1"/>
                </a:solidFill>
                <a:latin typeface="+mn-lt"/>
              </a:defRPr>
            </a:lvl2pPr>
            <a:lvl3pPr marL="594000" indent="-189000">
              <a:spcBef>
                <a:spcPts val="150"/>
              </a:spcBef>
              <a:defRPr lang="en-US" sz="1350" noProof="0" dirty="0" smtClean="0">
                <a:solidFill>
                  <a:schemeClr val="tx1"/>
                </a:solidFill>
                <a:latin typeface="+mn-lt"/>
              </a:defRPr>
            </a:lvl3pPr>
            <a:lvl4pPr>
              <a:defRPr baseline="0"/>
            </a:lvl4pPr>
          </a:lstStyle>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3"/>
            <a:r>
              <a:rPr lang="en-US" noProof="0" dirty="0" err="1"/>
              <a:t>Benutzen</a:t>
            </a:r>
            <a:r>
              <a:rPr lang="en-US" noProof="0" dirty="0"/>
              <a:t> </a:t>
            </a:r>
            <a:r>
              <a:rPr lang="en-US" noProof="0" dirty="0" err="1"/>
              <a:t>Sie</a:t>
            </a:r>
            <a:r>
              <a:rPr lang="en-US" noProof="0" dirty="0"/>
              <a:t> </a:t>
            </a:r>
            <a:r>
              <a:rPr lang="en-US" noProof="0" dirty="0" err="1"/>
              <a:t>keine</a:t>
            </a:r>
            <a:r>
              <a:rPr lang="en-US" noProof="0" dirty="0"/>
              <a:t> </a:t>
            </a:r>
            <a:r>
              <a:rPr lang="en-US" noProof="0" dirty="0" err="1"/>
              <a:t>vierte</a:t>
            </a:r>
            <a:r>
              <a:rPr lang="en-US" noProof="0" dirty="0"/>
              <a:t> </a:t>
            </a:r>
            <a:r>
              <a:rPr lang="en-US" noProof="0" dirty="0" err="1"/>
              <a:t>Ebene</a:t>
            </a:r>
            <a:r>
              <a:rPr lang="en-US" noProof="0" dirty="0"/>
              <a:t>!</a:t>
            </a:r>
          </a:p>
          <a:p>
            <a:pPr lvl="1"/>
            <a:r>
              <a:rPr lang="en-US" noProof="0" dirty="0" err="1"/>
              <a:t>Zweite</a:t>
            </a:r>
            <a:r>
              <a:rPr lang="en-US" noProof="0" dirty="0"/>
              <a:t> </a:t>
            </a:r>
            <a:r>
              <a:rPr lang="en-US" noProof="0" dirty="0" err="1"/>
              <a:t>Ebene</a:t>
            </a:r>
            <a:r>
              <a:rPr lang="en-US" noProof="0" dirty="0"/>
              <a:t> (Arial, 20 Pt)</a:t>
            </a:r>
          </a:p>
          <a:p>
            <a:pPr marL="135000" lvl="0" indent="-135000" algn="l" defTabSz="852467" rtl="0" eaLnBrk="1" fontAlgn="base" hangingPunct="1">
              <a:spcBef>
                <a:spcPts val="2700"/>
              </a:spcBef>
              <a:spcAft>
                <a:spcPts val="150"/>
              </a:spcAft>
              <a:buClr>
                <a:srgbClr val="0000CC"/>
              </a:buClr>
              <a:buSzPct val="85000"/>
              <a:buFont typeface="Wingdings" pitchFamily="2" charset="2"/>
              <a:buBlip>
                <a:blip r:embed="rId2"/>
              </a:buBlip>
              <a:tabLst>
                <a:tab pos="135731" algn="l"/>
              </a:tabLst>
            </a:pPr>
            <a:endParaRPr lang="en-US" noProof="0" dirty="0"/>
          </a:p>
        </p:txBody>
      </p:sp>
    </p:spTree>
    <p:extLst>
      <p:ext uri="{BB962C8B-B14F-4D97-AF65-F5344CB8AC3E}">
        <p14:creationId xmlns:p14="http://schemas.microsoft.com/office/powerpoint/2010/main" val="3386514023"/>
      </p:ext>
    </p:extLst>
  </p:cSld>
  <p:clrMapOvr>
    <a:masterClrMapping/>
  </p:clrMapOvr>
  <p:transition advTm="2000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Titel</a:t>
            </a:r>
            <a:r>
              <a:rPr lang="en-US" noProof="0" dirty="0"/>
              <a:t>/</a:t>
            </a:r>
            <a:r>
              <a:rPr lang="en-US" noProof="0" dirty="0" err="1"/>
              <a:t>Überschrift</a:t>
            </a:r>
            <a:r>
              <a:rPr lang="en-US" noProof="0" dirty="0"/>
              <a:t>, </a:t>
            </a:r>
            <a:r>
              <a:rPr lang="en-US" noProof="0" dirty="0" err="1"/>
              <a:t>zwei</a:t>
            </a:r>
            <a:r>
              <a:rPr lang="en-US" noProof="0" dirty="0"/>
              <a:t> </a:t>
            </a:r>
            <a:r>
              <a:rPr lang="en-US" noProof="0" dirty="0" err="1"/>
              <a:t>Zeilen</a:t>
            </a:r>
            <a:r>
              <a:rPr lang="en-US" noProof="0" dirty="0"/>
              <a:t> </a:t>
            </a:r>
            <a:r>
              <a:rPr lang="en-US" noProof="0" dirty="0" err="1"/>
              <a:t>möglich</a:t>
            </a:r>
            <a:r>
              <a:rPr lang="en-US" noProof="0" dirty="0"/>
              <a:t> (Arial Fett, 28 Pt)</a:t>
            </a:r>
          </a:p>
        </p:txBody>
      </p:sp>
      <p:sp>
        <p:nvSpPr>
          <p:cNvPr id="3" name="Fußzeilenplatzhalter 2"/>
          <p:cNvSpPr>
            <a:spLocks noGrp="1"/>
          </p:cNvSpPr>
          <p:nvPr>
            <p:ph type="ftr" sz="quarter" idx="10"/>
          </p:nvPr>
        </p:nvSpPr>
        <p:spPr>
          <a:xfrm>
            <a:off x="196945" y="4748361"/>
            <a:ext cx="6067722" cy="273844"/>
          </a:xfrm>
        </p:spPr>
        <p:txBody>
          <a:bodyPr/>
          <a:lstStyle>
            <a:lvl1pPr algn="l">
              <a:defRPr/>
            </a:lvl1pPr>
          </a:lstStyle>
          <a:p>
            <a:r>
              <a:rPr lang="en-US"/>
              <a:t>SensVert- 14.12.2023</a:t>
            </a:r>
            <a:endParaRPr lang="de-DE" dirty="0"/>
          </a:p>
        </p:txBody>
      </p:sp>
      <p:sp>
        <p:nvSpPr>
          <p:cNvPr id="4" name="Foliennummernplatzhalter 3"/>
          <p:cNvSpPr>
            <a:spLocks noGrp="1"/>
          </p:cNvSpPr>
          <p:nvPr>
            <p:ph type="sldNum" sz="quarter" idx="11"/>
          </p:nvPr>
        </p:nvSpPr>
        <p:spPr>
          <a:xfrm>
            <a:off x="6341294" y="4753290"/>
            <a:ext cx="533857" cy="273844"/>
          </a:xfrm>
        </p:spPr>
        <p:txBody>
          <a:bodyPr/>
          <a:lstStyle/>
          <a:p>
            <a:fld id="{0625EBFC-0345-4FA4-A801-51797D94B198}" type="slidenum">
              <a:rPr lang="de-DE" smtClean="0"/>
              <a:t>‹Nr.›</a:t>
            </a:fld>
            <a:endParaRPr lang="de-DE"/>
          </a:p>
        </p:txBody>
      </p:sp>
    </p:spTree>
    <p:extLst>
      <p:ext uri="{BB962C8B-B14F-4D97-AF65-F5344CB8AC3E}">
        <p14:creationId xmlns:p14="http://schemas.microsoft.com/office/powerpoint/2010/main" val="2932988039"/>
      </p:ext>
    </p:extLst>
  </p:cSld>
  <p:clrMapOvr>
    <a:masterClrMapping/>
  </p:clrMapOvr>
  <p:transition advTm="2000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196945" y="4750947"/>
            <a:ext cx="6067722" cy="273844"/>
          </a:xfrm>
        </p:spPr>
        <p:txBody>
          <a:bodyPr/>
          <a:lstStyle>
            <a:lvl1pPr algn="l">
              <a:defRPr/>
            </a:lvl1pPr>
          </a:lstStyle>
          <a:p>
            <a:r>
              <a:rPr lang="en-US"/>
              <a:t>SensVert- 14.12.2023</a:t>
            </a:r>
            <a:endParaRPr lang="de-DE" dirty="0"/>
          </a:p>
        </p:txBody>
      </p:sp>
      <p:sp>
        <p:nvSpPr>
          <p:cNvPr id="3" name="Foliennummernplatzhalter 2"/>
          <p:cNvSpPr>
            <a:spLocks noGrp="1"/>
          </p:cNvSpPr>
          <p:nvPr>
            <p:ph type="sldNum" sz="quarter" idx="11"/>
          </p:nvPr>
        </p:nvSpPr>
        <p:spPr>
          <a:xfrm>
            <a:off x="6341291" y="4749409"/>
            <a:ext cx="534670" cy="273844"/>
          </a:xfrm>
        </p:spPr>
        <p:txBody>
          <a:bodyPr/>
          <a:lstStyle/>
          <a:p>
            <a:fld id="{0625EBFC-0345-4FA4-A801-51797D94B198}" type="slidenum">
              <a:rPr lang="de-DE" smtClean="0"/>
              <a:t>‹Nr.›</a:t>
            </a:fld>
            <a:endParaRPr lang="de-DE"/>
          </a:p>
        </p:txBody>
      </p:sp>
    </p:spTree>
    <p:extLst>
      <p:ext uri="{BB962C8B-B14F-4D97-AF65-F5344CB8AC3E}">
        <p14:creationId xmlns:p14="http://schemas.microsoft.com/office/powerpoint/2010/main" val="130451266"/>
      </p:ext>
    </p:extLst>
  </p:cSld>
  <p:clrMapOvr>
    <a:masterClrMapping/>
  </p:clrMapOvr>
  <p:transition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chlussfolie_mit_Keyvisual_im_Pass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2D91F386-E352-7F4D-89FB-D623A1C7FC9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a:stretch/>
        </p:blipFill>
        <p:spPr>
          <a:xfrm>
            <a:off x="576262" y="1058863"/>
            <a:ext cx="7956551" cy="3565525"/>
          </a:xfrm>
          <a:prstGeom prst="rect">
            <a:avLst/>
          </a:prstGeom>
        </p:spPr>
      </p:pic>
      <p:sp>
        <p:nvSpPr>
          <p:cNvPr id="2" name="Rechteck 1">
            <a:extLst>
              <a:ext uri="{FF2B5EF4-FFF2-40B4-BE49-F238E27FC236}">
                <a16:creationId xmlns:a16="http://schemas.microsoft.com/office/drawing/2014/main" id="{67356BA4-41D0-4A46-A02B-6A78F79A8DE8}"/>
              </a:ext>
            </a:extLst>
          </p:cNvPr>
          <p:cNvSpPr/>
          <p:nvPr userDrawn="1"/>
        </p:nvSpPr>
        <p:spPr>
          <a:xfrm>
            <a:off x="-394574" y="1577236"/>
            <a:ext cx="3921651" cy="3921651"/>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5"/>
          <p:cNvSpPr>
            <a:spLocks noGrp="1"/>
          </p:cNvSpPr>
          <p:nvPr>
            <p:ph type="body" sz="quarter" idx="12" hasCustomPrompt="1"/>
          </p:nvPr>
        </p:nvSpPr>
        <p:spPr>
          <a:xfrm>
            <a:off x="960728" y="1769435"/>
            <a:ext cx="7434000" cy="452438"/>
          </a:xfrm>
          <a:prstGeom prst="rect">
            <a:avLst/>
          </a:prstGeom>
        </p:spPr>
        <p:txBody>
          <a:bodyPr vert="horz" wrap="none" lIns="0" tIns="0" rIns="0" bIns="0"/>
          <a:lstStyle>
            <a:lvl1pPr marL="0" indent="0">
              <a:spcBef>
                <a:spcPts val="0"/>
              </a:spcBef>
              <a:buNone/>
              <a:defRPr sz="3200" b="1">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Hier steht der Titel</a:t>
            </a:r>
          </a:p>
        </p:txBody>
      </p:sp>
      <p:sp>
        <p:nvSpPr>
          <p:cNvPr id="9" name="Textplatzhalter 9"/>
          <p:cNvSpPr>
            <a:spLocks noGrp="1"/>
          </p:cNvSpPr>
          <p:nvPr>
            <p:ph type="body" sz="quarter" idx="13" hasCustomPrompt="1"/>
          </p:nvPr>
        </p:nvSpPr>
        <p:spPr>
          <a:xfrm>
            <a:off x="960728" y="2426661"/>
            <a:ext cx="7434000" cy="381000"/>
          </a:xfrm>
          <a:prstGeom prst="rect">
            <a:avLst/>
          </a:prstGeom>
        </p:spPr>
        <p:txBody>
          <a:bodyPr vert="horz" lIns="0" tIns="0" rIns="0" bIns="0"/>
          <a:lstStyle>
            <a:lvl1pPr marL="0" indent="0">
              <a:spcBef>
                <a:spcPts val="0"/>
              </a:spcBef>
              <a:buNone/>
              <a:defRPr sz="21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pPr lvl="0"/>
            <a:r>
              <a:rPr lang="de-DE" dirty="0"/>
              <a:t>Hier steht der Untertitel</a:t>
            </a:r>
          </a:p>
        </p:txBody>
      </p:sp>
      <p:pic>
        <p:nvPicPr>
          <p:cNvPr id="10" name="Grafik 9">
            <a:extLst>
              <a:ext uri="{FF2B5EF4-FFF2-40B4-BE49-F238E27FC236}">
                <a16:creationId xmlns:a16="http://schemas.microsoft.com/office/drawing/2014/main" id="{2E3697CF-F509-1E40-9750-D195256D748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158807" y="3427858"/>
            <a:ext cx="1955240" cy="656779"/>
          </a:xfrm>
          <a:prstGeom prst="rect">
            <a:avLst/>
          </a:prstGeom>
        </p:spPr>
      </p:pic>
      <p:sp>
        <p:nvSpPr>
          <p:cNvPr id="11" name="Textplatzhalter 9">
            <a:extLst>
              <a:ext uri="{FF2B5EF4-FFF2-40B4-BE49-F238E27FC236}">
                <a16:creationId xmlns:a16="http://schemas.microsoft.com/office/drawing/2014/main" id="{4143453E-A24A-D748-91E3-3BE0B033D9F9}"/>
              </a:ext>
            </a:extLst>
          </p:cNvPr>
          <p:cNvSpPr>
            <a:spLocks noGrp="1"/>
          </p:cNvSpPr>
          <p:nvPr>
            <p:ph type="body" sz="quarter" idx="14" hasCustomPrompt="1"/>
          </p:nvPr>
        </p:nvSpPr>
        <p:spPr>
          <a:xfrm>
            <a:off x="971550" y="3912118"/>
            <a:ext cx="3600449" cy="233363"/>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r>
              <a:rPr lang="de-DE" dirty="0"/>
              <a:t>Hier steht die Referentin/der Referent</a:t>
            </a:r>
          </a:p>
        </p:txBody>
      </p:sp>
      <p:sp>
        <p:nvSpPr>
          <p:cNvPr id="12" name="Textplatzhalter 9">
            <a:extLst>
              <a:ext uri="{FF2B5EF4-FFF2-40B4-BE49-F238E27FC236}">
                <a16:creationId xmlns:a16="http://schemas.microsoft.com/office/drawing/2014/main" id="{82E727C1-573A-034B-A94F-51C998FD8DA4}"/>
              </a:ext>
            </a:extLst>
          </p:cNvPr>
          <p:cNvSpPr>
            <a:spLocks noGrp="1"/>
          </p:cNvSpPr>
          <p:nvPr>
            <p:ph type="body" sz="quarter" idx="17" hasCustomPrompt="1"/>
          </p:nvPr>
        </p:nvSpPr>
        <p:spPr>
          <a:xfrm>
            <a:off x="971551" y="4287986"/>
            <a:ext cx="2450076" cy="282369"/>
          </a:xfrm>
          <a:prstGeom prst="rect">
            <a:avLst/>
          </a:prstGeom>
        </p:spPr>
        <p:txBody>
          <a:bodyPr vert="horz" lIns="0" tIns="0" rIns="0" bIns="0"/>
          <a:lstStyle>
            <a:lvl1pPr marL="0" indent="0" algn="l">
              <a:spcBef>
                <a:spcPts val="0"/>
              </a:spcBef>
              <a:buFont typeface="Arial" pitchFamily="-110" charset="0"/>
              <a:buNone/>
              <a:defRPr sz="1500">
                <a:solidFill>
                  <a:schemeClr val="bg1"/>
                </a:solidFill>
                <a:latin typeface="Arial" panose="020B0604020202020204" pitchFamily="34" charset="0"/>
                <a:ea typeface="Fira Sans" panose="020B0503050000020004" pitchFamily="34" charset="0"/>
                <a:cs typeface="Arial" panose="020B0604020202020204" pitchFamily="34" charset="0"/>
              </a:defRPr>
            </a:lvl1pPr>
            <a:lvl2pPr>
              <a:buNone/>
              <a:defRPr sz="1950">
                <a:latin typeface="Arial"/>
                <a:cs typeface="Arial"/>
              </a:defRPr>
            </a:lvl2pPr>
            <a:lvl3pPr>
              <a:buNone/>
              <a:defRPr sz="1950">
                <a:latin typeface="Arial"/>
                <a:cs typeface="Arial"/>
              </a:defRPr>
            </a:lvl3pPr>
            <a:lvl4pPr>
              <a:buNone/>
              <a:defRPr sz="1950">
                <a:latin typeface="Arial"/>
                <a:cs typeface="Arial"/>
              </a:defRPr>
            </a:lvl4pPr>
            <a:lvl5pPr>
              <a:buNone/>
              <a:defRPr sz="1950">
                <a:latin typeface="Arial"/>
                <a:cs typeface="Arial"/>
              </a:defRPr>
            </a:lvl5pPr>
          </a:lstStyle>
          <a:p>
            <a:fld id="{A3D54916-CEBA-6B48-A3D0-23D67B2BC3B8}" type="datetime1">
              <a:rPr lang="de-DE" smtClean="0"/>
              <a:t>30.07.19</a:t>
            </a:fld>
            <a:endParaRPr lang="de-DE" dirty="0"/>
          </a:p>
        </p:txBody>
      </p:sp>
    </p:spTree>
    <p:extLst>
      <p:ext uri="{BB962C8B-B14F-4D97-AF65-F5344CB8AC3E}">
        <p14:creationId xmlns:p14="http://schemas.microsoft.com/office/powerpoint/2010/main" val="61475200"/>
      </p:ext>
    </p:extLst>
  </p:cSld>
  <p:clrMapOvr>
    <a:masterClrMapping/>
  </p:clrMapOvr>
  <p:extLst>
    <p:ext uri="{DCECCB84-F9BA-43D5-87BE-67443E8EF086}">
      <p15:sldGuideLst xmlns:p15="http://schemas.microsoft.com/office/powerpoint/2012/main">
        <p15:guide id="1" orient="horz" pos="667">
          <p15:clr>
            <a:srgbClr val="FBAE40"/>
          </p15:clr>
        </p15:guide>
        <p15:guide id="2" pos="363">
          <p15:clr>
            <a:srgbClr val="FBAE40"/>
          </p15:clr>
        </p15:guide>
        <p15:guide id="3" pos="5375">
          <p15:clr>
            <a:srgbClr val="FBAE40"/>
          </p15:clr>
        </p15:guide>
        <p15:guide id="4" orient="horz" pos="291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196945" y="4750947"/>
            <a:ext cx="6067722" cy="273844"/>
          </a:xfrm>
        </p:spPr>
        <p:txBody>
          <a:bodyPr/>
          <a:lstStyle>
            <a:lvl1pPr algn="l">
              <a:defRPr/>
            </a:lvl1pPr>
          </a:lstStyle>
          <a:p>
            <a:r>
              <a:rPr lang="en-US"/>
              <a:t>SensVert- 14.12.2023</a:t>
            </a:r>
            <a:endParaRPr lang="de-DE" dirty="0"/>
          </a:p>
        </p:txBody>
      </p:sp>
      <p:sp>
        <p:nvSpPr>
          <p:cNvPr id="3" name="Foliennummernplatzhalter 2"/>
          <p:cNvSpPr>
            <a:spLocks noGrp="1"/>
          </p:cNvSpPr>
          <p:nvPr>
            <p:ph type="sldNum" sz="quarter" idx="11"/>
          </p:nvPr>
        </p:nvSpPr>
        <p:spPr>
          <a:xfrm>
            <a:off x="6341291" y="4749409"/>
            <a:ext cx="534670" cy="273844"/>
          </a:xfrm>
        </p:spPr>
        <p:txBody>
          <a:bodyPr/>
          <a:lstStyle/>
          <a:p>
            <a:fld id="{0625EBFC-0345-4FA4-A801-51797D94B198}" type="slidenum">
              <a:rPr lang="de-DE" smtClean="0"/>
              <a:t>‹Nr.›</a:t>
            </a:fld>
            <a:endParaRPr lang="de-DE"/>
          </a:p>
        </p:txBody>
      </p:sp>
      <p:sp>
        <p:nvSpPr>
          <p:cNvPr id="4" name="Titel 1"/>
          <p:cNvSpPr>
            <a:spLocks noGrp="1"/>
          </p:cNvSpPr>
          <p:nvPr>
            <p:ph type="title" hasCustomPrompt="1"/>
          </p:nvPr>
        </p:nvSpPr>
        <p:spPr>
          <a:xfrm>
            <a:off x="185926" y="42863"/>
            <a:ext cx="7235825" cy="781050"/>
          </a:xfrm>
        </p:spPr>
        <p:txBody>
          <a:bodyPr/>
          <a:lstStyle>
            <a:lvl1pPr>
              <a:defRPr baseline="0"/>
            </a:lvl1pPr>
          </a:lstStyle>
          <a:p>
            <a:r>
              <a:rPr lang="en-US" noProof="0" dirty="0" err="1"/>
              <a:t>Titel</a:t>
            </a:r>
            <a:r>
              <a:rPr lang="en-US" noProof="0" dirty="0"/>
              <a:t>/</a:t>
            </a:r>
            <a:r>
              <a:rPr lang="en-US" noProof="0" dirty="0" err="1"/>
              <a:t>Überschrift</a:t>
            </a:r>
            <a:r>
              <a:rPr lang="en-US" noProof="0" dirty="0"/>
              <a:t>, </a:t>
            </a:r>
            <a:r>
              <a:rPr lang="en-US" noProof="0" dirty="0" err="1"/>
              <a:t>zwei</a:t>
            </a:r>
            <a:r>
              <a:rPr lang="en-US" noProof="0" dirty="0"/>
              <a:t> </a:t>
            </a:r>
            <a:r>
              <a:rPr lang="en-US" noProof="0" dirty="0" err="1"/>
              <a:t>Zeilen</a:t>
            </a:r>
            <a:r>
              <a:rPr lang="en-US" noProof="0" dirty="0"/>
              <a:t> </a:t>
            </a:r>
            <a:r>
              <a:rPr lang="en-US" noProof="0" dirty="0" err="1"/>
              <a:t>möglich</a:t>
            </a:r>
            <a:r>
              <a:rPr lang="en-US" noProof="0" dirty="0"/>
              <a:t> (Arial Fett, 28 Pt)</a:t>
            </a:r>
          </a:p>
        </p:txBody>
      </p:sp>
      <p:sp>
        <p:nvSpPr>
          <p:cNvPr id="5" name="Inhaltsplatzhalter 2"/>
          <p:cNvSpPr>
            <a:spLocks noGrp="1"/>
          </p:cNvSpPr>
          <p:nvPr>
            <p:ph idx="12" hasCustomPrompt="1"/>
          </p:nvPr>
        </p:nvSpPr>
        <p:spPr>
          <a:xfrm>
            <a:off x="5625587" y="1545874"/>
            <a:ext cx="2997390" cy="2753669"/>
          </a:xfrm>
        </p:spPr>
        <p:txBody>
          <a:bodyPr/>
          <a:lstStyle>
            <a:lvl1pPr marL="135000" indent="-135000">
              <a:spcBef>
                <a:spcPts val="2400"/>
              </a:spcBef>
              <a:spcAft>
                <a:spcPts val="150"/>
              </a:spcAft>
              <a:defRPr lang="en-US" sz="1650" b="1" baseline="0" noProof="0" dirty="0" smtClean="0">
                <a:solidFill>
                  <a:schemeClr val="tx1"/>
                </a:solidFill>
                <a:latin typeface="+mn-lt"/>
                <a:ea typeface="+mn-ea"/>
                <a:cs typeface="+mn-cs"/>
              </a:defRPr>
            </a:lvl1pPr>
            <a:lvl2pPr marL="405000" indent="-270000">
              <a:spcBef>
                <a:spcPts val="600"/>
              </a:spcBef>
              <a:defRPr lang="en-US" sz="1500" baseline="0" noProof="0" dirty="0" smtClean="0">
                <a:solidFill>
                  <a:schemeClr val="tx1"/>
                </a:solidFill>
                <a:latin typeface="+mn-lt"/>
              </a:defRPr>
            </a:lvl2pPr>
            <a:lvl3pPr marL="594000" indent="-189000">
              <a:spcBef>
                <a:spcPts val="150"/>
              </a:spcBef>
              <a:defRPr lang="en-US" sz="1350" baseline="0" noProof="0" dirty="0" smtClean="0">
                <a:solidFill>
                  <a:schemeClr val="tx1"/>
                </a:solidFill>
                <a:latin typeface="+mn-lt"/>
              </a:defRPr>
            </a:lvl3pPr>
            <a:lvl4pPr>
              <a:defRPr baseline="0"/>
            </a:lvl4pPr>
          </a:lstStyle>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Dritrte</a:t>
            </a:r>
            <a:r>
              <a:rPr lang="en-US" noProof="0" dirty="0"/>
              <a:t> </a:t>
            </a:r>
            <a:r>
              <a:rPr lang="en-US" noProof="0" dirty="0" err="1"/>
              <a:t>Ebene</a:t>
            </a:r>
            <a:r>
              <a:rPr lang="en-US" noProof="0" dirty="0"/>
              <a:t> (Arial, 18 Pt)</a:t>
            </a:r>
          </a:p>
          <a:p>
            <a:pPr lvl="3"/>
            <a:r>
              <a:rPr lang="en-US" noProof="0" dirty="0" err="1"/>
              <a:t>Benutzen</a:t>
            </a:r>
            <a:r>
              <a:rPr lang="en-US" noProof="0" dirty="0"/>
              <a:t> </a:t>
            </a:r>
            <a:r>
              <a:rPr lang="en-US" noProof="0" dirty="0" err="1"/>
              <a:t>Sie</a:t>
            </a:r>
            <a:r>
              <a:rPr lang="en-US" noProof="0" dirty="0"/>
              <a:t> </a:t>
            </a:r>
            <a:r>
              <a:rPr lang="en-US" noProof="0" dirty="0" err="1"/>
              <a:t>keine</a:t>
            </a:r>
            <a:r>
              <a:rPr lang="en-US" noProof="0" dirty="0"/>
              <a:t> </a:t>
            </a:r>
            <a:r>
              <a:rPr lang="en-US" noProof="0" dirty="0" err="1"/>
              <a:t>vierte</a:t>
            </a:r>
            <a:r>
              <a:rPr lang="en-US" noProof="0" dirty="0"/>
              <a:t> </a:t>
            </a:r>
            <a:r>
              <a:rPr lang="en-US" noProof="0" dirty="0" err="1"/>
              <a:t>Ebene</a:t>
            </a:r>
            <a:r>
              <a:rPr lang="en-US" noProof="0" dirty="0"/>
              <a:t>!</a:t>
            </a:r>
          </a:p>
          <a:p>
            <a:pPr marL="135000" lvl="0" indent="-135000" algn="l" defTabSz="852467" rtl="0" eaLnBrk="1" fontAlgn="base" hangingPunct="1">
              <a:spcBef>
                <a:spcPts val="2700"/>
              </a:spcBef>
              <a:spcAft>
                <a:spcPts val="150"/>
              </a:spcAft>
              <a:buClr>
                <a:srgbClr val="0000CC"/>
              </a:buClr>
              <a:buSzPct val="85000"/>
              <a:buFont typeface="Wingdings" pitchFamily="2" charset="2"/>
              <a:buBlip>
                <a:blip r:embed="rId2"/>
              </a:buBlip>
              <a:tabLst>
                <a:tab pos="135731" algn="l"/>
              </a:tabLst>
            </a:pPr>
            <a:endParaRPr lang="en-US" noProof="0" dirty="0"/>
          </a:p>
        </p:txBody>
      </p:sp>
      <p:sp>
        <p:nvSpPr>
          <p:cNvPr id="6" name="Textplatzhalter 6"/>
          <p:cNvSpPr>
            <a:spLocks noGrp="1"/>
          </p:cNvSpPr>
          <p:nvPr>
            <p:ph type="body" sz="quarter" idx="13" hasCustomPrompt="1"/>
          </p:nvPr>
        </p:nvSpPr>
        <p:spPr>
          <a:xfrm>
            <a:off x="5382195" y="4299542"/>
            <a:ext cx="3240244" cy="432002"/>
          </a:xfrm>
        </p:spPr>
        <p:txBody>
          <a:bodyPr/>
          <a:lstStyle>
            <a:lvl1pPr>
              <a:lnSpc>
                <a:spcPct val="100000"/>
              </a:lnSpc>
              <a:spcBef>
                <a:spcPts val="0"/>
              </a:spcBef>
              <a:spcAft>
                <a:spcPts val="0"/>
              </a:spcAft>
              <a:defRPr sz="900" b="0"/>
            </a:lvl1pPr>
          </a:lstStyle>
          <a:p>
            <a:pPr lvl="0"/>
            <a:r>
              <a:rPr lang="de-DE" dirty="0"/>
              <a:t>Evtl. Bildbeschriftung</a:t>
            </a:r>
          </a:p>
        </p:txBody>
      </p:sp>
      <p:sp>
        <p:nvSpPr>
          <p:cNvPr id="7" name="Textfeld 6"/>
          <p:cNvSpPr txBox="1"/>
          <p:nvPr userDrawn="1"/>
        </p:nvSpPr>
        <p:spPr>
          <a:xfrm>
            <a:off x="34905" y="756484"/>
            <a:ext cx="1674404" cy="553998"/>
          </a:xfrm>
          <a:prstGeom prst="rect">
            <a:avLst/>
          </a:prstGeom>
          <a:noFill/>
        </p:spPr>
        <p:txBody>
          <a:bodyPr wrap="square" rtlCol="0" anchor="ctr">
            <a:spAutoFit/>
          </a:bodyPr>
          <a:lstStyle/>
          <a:p>
            <a:pPr marL="432000" marR="0" lvl="0" indent="-270000" algn="l" defTabSz="685800" rtl="0" eaLnBrk="0" fontAlgn="base" latinLnBrk="0" hangingPunct="0">
              <a:lnSpc>
                <a:spcPct val="100000"/>
              </a:lnSpc>
              <a:spcBef>
                <a:spcPts val="600"/>
              </a:spcBef>
              <a:spcAft>
                <a:spcPct val="0"/>
              </a:spcAft>
              <a:buClrTx/>
              <a:buSzPct val="120000"/>
              <a:buFont typeface="Wingdings" panose="05000000000000000000" pitchFamily="2" charset="2"/>
              <a:buChar char="§"/>
              <a:tabLst/>
              <a:defRPr/>
            </a:pPr>
            <a:r>
              <a:rPr lang="de-DE" sz="1500" dirty="0"/>
              <a:t>Fördergeber:</a:t>
            </a:r>
          </a:p>
        </p:txBody>
      </p:sp>
      <p:sp>
        <p:nvSpPr>
          <p:cNvPr id="8" name="Textfeld 7"/>
          <p:cNvSpPr txBox="1"/>
          <p:nvPr userDrawn="1"/>
        </p:nvSpPr>
        <p:spPr>
          <a:xfrm>
            <a:off x="34905" y="1180292"/>
            <a:ext cx="1296313" cy="323165"/>
          </a:xfrm>
          <a:prstGeom prst="rect">
            <a:avLst/>
          </a:prstGeom>
          <a:noFill/>
        </p:spPr>
        <p:txBody>
          <a:bodyPr wrap="square" rtlCol="0" anchor="ctr">
            <a:spAutoFit/>
          </a:bodyPr>
          <a:lstStyle/>
          <a:p>
            <a:pPr marL="432000" marR="0" lvl="0" indent="-270000" algn="l" defTabSz="685800" rtl="0" eaLnBrk="0" fontAlgn="base" latinLnBrk="0" hangingPunct="0">
              <a:lnSpc>
                <a:spcPct val="100000"/>
              </a:lnSpc>
              <a:spcBef>
                <a:spcPts val="600"/>
              </a:spcBef>
              <a:spcAft>
                <a:spcPct val="0"/>
              </a:spcAft>
              <a:buClrTx/>
              <a:buSzPct val="120000"/>
              <a:buFont typeface="Wingdings" panose="05000000000000000000" pitchFamily="2" charset="2"/>
              <a:buChar char="§"/>
              <a:tabLst/>
              <a:defRPr/>
            </a:pPr>
            <a:r>
              <a:rPr lang="de-DE" sz="1500" dirty="0"/>
              <a:t>Partner:</a:t>
            </a:r>
          </a:p>
        </p:txBody>
      </p:sp>
      <p:sp>
        <p:nvSpPr>
          <p:cNvPr id="9" name="Textfeld 8"/>
          <p:cNvSpPr txBox="1"/>
          <p:nvPr userDrawn="1"/>
        </p:nvSpPr>
        <p:spPr>
          <a:xfrm>
            <a:off x="5382197" y="753404"/>
            <a:ext cx="1296311" cy="553998"/>
          </a:xfrm>
          <a:prstGeom prst="rect">
            <a:avLst/>
          </a:prstGeom>
          <a:noFill/>
        </p:spPr>
        <p:txBody>
          <a:bodyPr wrap="square" rtlCol="0" anchor="ctr">
            <a:spAutoFit/>
          </a:bodyPr>
          <a:lstStyle/>
          <a:p>
            <a:pPr marL="432000" marR="0" lvl="0" indent="-270000" algn="l" defTabSz="685800" rtl="0" eaLnBrk="0" fontAlgn="base" latinLnBrk="0" hangingPunct="0">
              <a:lnSpc>
                <a:spcPct val="100000"/>
              </a:lnSpc>
              <a:spcBef>
                <a:spcPts val="600"/>
              </a:spcBef>
              <a:spcAft>
                <a:spcPct val="0"/>
              </a:spcAft>
              <a:buClrTx/>
              <a:buSzPct val="120000"/>
              <a:buFont typeface="Wingdings" panose="05000000000000000000" pitchFamily="2" charset="2"/>
              <a:buChar char="§"/>
              <a:tabLst/>
              <a:defRPr/>
            </a:pPr>
            <a:r>
              <a:rPr lang="de-DE" sz="1500" dirty="0"/>
              <a:t>Laufzeit:</a:t>
            </a:r>
          </a:p>
        </p:txBody>
      </p:sp>
      <p:sp>
        <p:nvSpPr>
          <p:cNvPr id="10" name="Textfeld 9"/>
          <p:cNvSpPr txBox="1"/>
          <p:nvPr userDrawn="1"/>
        </p:nvSpPr>
        <p:spPr>
          <a:xfrm>
            <a:off x="5382195" y="1064845"/>
            <a:ext cx="1242300" cy="553998"/>
          </a:xfrm>
          <a:prstGeom prst="rect">
            <a:avLst/>
          </a:prstGeom>
          <a:noFill/>
        </p:spPr>
        <p:txBody>
          <a:bodyPr wrap="square" rtlCol="0" anchor="ctr">
            <a:spAutoFit/>
          </a:bodyPr>
          <a:lstStyle/>
          <a:p>
            <a:pPr marL="432000" marR="0" lvl="0" indent="-270000" algn="l" defTabSz="685800" rtl="0" eaLnBrk="0" fontAlgn="base" latinLnBrk="0" hangingPunct="0">
              <a:lnSpc>
                <a:spcPct val="100000"/>
              </a:lnSpc>
              <a:spcBef>
                <a:spcPts val="600"/>
              </a:spcBef>
              <a:spcAft>
                <a:spcPct val="0"/>
              </a:spcAft>
              <a:buClrTx/>
              <a:buSzPct val="120000"/>
              <a:buFont typeface="Wingdings" panose="05000000000000000000" pitchFamily="2" charset="2"/>
              <a:buChar char="§"/>
              <a:tabLst/>
              <a:defRPr/>
            </a:pPr>
            <a:r>
              <a:rPr lang="de-DE" sz="1500" dirty="0"/>
              <a:t>Budget:</a:t>
            </a:r>
          </a:p>
        </p:txBody>
      </p:sp>
      <p:sp>
        <p:nvSpPr>
          <p:cNvPr id="11" name="Textplatzhalter 17"/>
          <p:cNvSpPr>
            <a:spLocks noGrp="1"/>
          </p:cNvSpPr>
          <p:nvPr>
            <p:ph type="body" sz="quarter" idx="19"/>
          </p:nvPr>
        </p:nvSpPr>
        <p:spPr>
          <a:xfrm>
            <a:off x="1484096" y="903665"/>
            <a:ext cx="3736060" cy="269938"/>
          </a:xfrm>
        </p:spPr>
        <p:txBody>
          <a:bodyPr anchor="ctr">
            <a:noAutofit/>
          </a:bodyPr>
          <a:lstStyle>
            <a:lvl1pPr marL="135000" indent="0">
              <a:spcBef>
                <a:spcPts val="600"/>
              </a:spcBef>
              <a:spcAft>
                <a:spcPts val="0"/>
              </a:spcAft>
              <a:buClr>
                <a:schemeClr val="tx1"/>
              </a:buClr>
              <a:buSzPct val="120000"/>
              <a:buFontTx/>
              <a:buNone/>
              <a:defRPr sz="1500" b="0">
                <a:solidFill>
                  <a:schemeClr val="tx1"/>
                </a:solidFill>
              </a:defRPr>
            </a:lvl1pPr>
          </a:lstStyle>
          <a:p>
            <a:pPr lvl="0"/>
            <a:r>
              <a:rPr lang="de-DE"/>
              <a:t>Formatvorlagen des Textmasters bearbeiten</a:t>
            </a:r>
          </a:p>
        </p:txBody>
      </p:sp>
      <p:sp>
        <p:nvSpPr>
          <p:cNvPr id="13" name="Textplatzhalter 17"/>
          <p:cNvSpPr>
            <a:spLocks noGrp="1"/>
          </p:cNvSpPr>
          <p:nvPr>
            <p:ph type="body" sz="quarter" idx="21"/>
          </p:nvPr>
        </p:nvSpPr>
        <p:spPr>
          <a:xfrm>
            <a:off x="6449515" y="892238"/>
            <a:ext cx="2160521" cy="269938"/>
          </a:xfrm>
        </p:spPr>
        <p:txBody>
          <a:bodyPr anchor="ctr">
            <a:noAutofit/>
          </a:bodyPr>
          <a:lstStyle>
            <a:lvl1pPr marL="135000" indent="0">
              <a:spcBef>
                <a:spcPts val="600"/>
              </a:spcBef>
              <a:spcAft>
                <a:spcPts val="0"/>
              </a:spcAft>
              <a:buClr>
                <a:schemeClr val="tx1"/>
              </a:buClr>
              <a:buSzPct val="120000"/>
              <a:buFontTx/>
              <a:buNone/>
              <a:defRPr sz="1500" b="0">
                <a:solidFill>
                  <a:schemeClr val="tx1"/>
                </a:solidFill>
              </a:defRPr>
            </a:lvl1pPr>
          </a:lstStyle>
          <a:p>
            <a:pPr lvl="0"/>
            <a:r>
              <a:rPr lang="de-DE"/>
              <a:t>Formatvorlagen des Textmasters bearbeiten</a:t>
            </a:r>
          </a:p>
        </p:txBody>
      </p:sp>
      <p:sp>
        <p:nvSpPr>
          <p:cNvPr id="14" name="Textplatzhalter 17"/>
          <p:cNvSpPr>
            <a:spLocks noGrp="1"/>
          </p:cNvSpPr>
          <p:nvPr>
            <p:ph type="body" sz="quarter" idx="22"/>
          </p:nvPr>
        </p:nvSpPr>
        <p:spPr>
          <a:xfrm>
            <a:off x="6395502" y="1210515"/>
            <a:ext cx="2214534" cy="269938"/>
          </a:xfrm>
        </p:spPr>
        <p:txBody>
          <a:bodyPr anchor="ctr">
            <a:noAutofit/>
          </a:bodyPr>
          <a:lstStyle>
            <a:lvl1pPr marL="135000" indent="0">
              <a:spcBef>
                <a:spcPts val="600"/>
              </a:spcBef>
              <a:spcAft>
                <a:spcPts val="0"/>
              </a:spcAft>
              <a:buClr>
                <a:schemeClr val="tx1"/>
              </a:buClr>
              <a:buSzPct val="120000"/>
              <a:buFontTx/>
              <a:buNone/>
              <a:defRPr sz="1500" b="0">
                <a:solidFill>
                  <a:schemeClr val="tx1"/>
                </a:solidFill>
              </a:defRPr>
            </a:lvl1pPr>
          </a:lstStyle>
          <a:p>
            <a:pPr lvl="0"/>
            <a:r>
              <a:rPr lang="de-DE"/>
              <a:t>Formatvorlagen des Textmasters bearbeiten</a:t>
            </a:r>
          </a:p>
        </p:txBody>
      </p:sp>
      <p:sp>
        <p:nvSpPr>
          <p:cNvPr id="15" name="Inhaltsplatzhalter 2"/>
          <p:cNvSpPr>
            <a:spLocks noGrp="1"/>
          </p:cNvSpPr>
          <p:nvPr>
            <p:ph idx="23" hasCustomPrompt="1"/>
          </p:nvPr>
        </p:nvSpPr>
        <p:spPr>
          <a:xfrm>
            <a:off x="34905" y="1545874"/>
            <a:ext cx="5347290" cy="2754068"/>
          </a:xfrm>
        </p:spPr>
        <p:txBody>
          <a:bodyPr/>
          <a:lstStyle>
            <a:lvl1pPr marL="135000" indent="-135000">
              <a:spcBef>
                <a:spcPts val="2400"/>
              </a:spcBef>
              <a:spcAft>
                <a:spcPts val="150"/>
              </a:spcAft>
              <a:defRPr lang="en-US" sz="1650" b="1" baseline="0" noProof="0" dirty="0" smtClean="0">
                <a:solidFill>
                  <a:schemeClr val="tx1"/>
                </a:solidFill>
                <a:latin typeface="+mn-lt"/>
                <a:ea typeface="+mn-ea"/>
                <a:cs typeface="+mn-cs"/>
              </a:defRPr>
            </a:lvl1pPr>
            <a:lvl2pPr marL="405000" indent="-270000">
              <a:spcBef>
                <a:spcPts val="600"/>
              </a:spcBef>
              <a:defRPr lang="en-US" sz="1500" baseline="0" noProof="0" dirty="0" smtClean="0">
                <a:solidFill>
                  <a:schemeClr val="tx1"/>
                </a:solidFill>
                <a:latin typeface="+mn-lt"/>
              </a:defRPr>
            </a:lvl2pPr>
            <a:lvl3pPr marL="594000" indent="-189000">
              <a:spcBef>
                <a:spcPts val="150"/>
              </a:spcBef>
              <a:defRPr lang="en-US" sz="1350" baseline="0" noProof="0" dirty="0" smtClean="0">
                <a:solidFill>
                  <a:schemeClr val="tx1"/>
                </a:solidFill>
                <a:latin typeface="+mn-lt"/>
              </a:defRPr>
            </a:lvl3pPr>
            <a:lvl4pPr>
              <a:defRPr baseline="0"/>
            </a:lvl4pPr>
          </a:lstStyle>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3"/>
            <a:r>
              <a:rPr lang="en-US" noProof="0" dirty="0" err="1"/>
              <a:t>Benutzen</a:t>
            </a:r>
            <a:r>
              <a:rPr lang="en-US" noProof="0" dirty="0"/>
              <a:t> </a:t>
            </a:r>
            <a:r>
              <a:rPr lang="en-US" noProof="0" dirty="0" err="1"/>
              <a:t>Sie</a:t>
            </a:r>
            <a:r>
              <a:rPr lang="en-US" noProof="0" dirty="0"/>
              <a:t> </a:t>
            </a:r>
            <a:r>
              <a:rPr lang="en-US" noProof="0" dirty="0" err="1"/>
              <a:t>keine</a:t>
            </a:r>
            <a:r>
              <a:rPr lang="en-US" noProof="0" dirty="0"/>
              <a:t> </a:t>
            </a:r>
            <a:r>
              <a:rPr lang="en-US" noProof="0" dirty="0" err="1"/>
              <a:t>vierte</a:t>
            </a:r>
            <a:r>
              <a:rPr lang="en-US" noProof="0" dirty="0"/>
              <a:t> </a:t>
            </a:r>
            <a:r>
              <a:rPr lang="en-US" noProof="0" dirty="0" err="1"/>
              <a:t>Ebene</a:t>
            </a:r>
            <a:r>
              <a:rPr lang="en-US" noProof="0" dirty="0"/>
              <a:t>!</a:t>
            </a:r>
          </a:p>
          <a:p>
            <a:pPr marL="135000" lvl="0" indent="-135000" algn="l" defTabSz="852467" rtl="0" eaLnBrk="1" fontAlgn="base" hangingPunct="1">
              <a:spcBef>
                <a:spcPts val="2700"/>
              </a:spcBef>
              <a:spcAft>
                <a:spcPts val="150"/>
              </a:spcAft>
              <a:buClr>
                <a:srgbClr val="0000CC"/>
              </a:buClr>
              <a:buSzPct val="85000"/>
              <a:buFont typeface="Wingdings" pitchFamily="2" charset="2"/>
              <a:buBlip>
                <a:blip r:embed="rId2"/>
              </a:buBlip>
              <a:tabLst>
                <a:tab pos="135731" algn="l"/>
              </a:tabLst>
            </a:pPr>
            <a:endParaRPr lang="en-US" noProof="0" dirty="0"/>
          </a:p>
        </p:txBody>
      </p:sp>
      <p:sp>
        <p:nvSpPr>
          <p:cNvPr id="16" name="Textplatzhalter 6"/>
          <p:cNvSpPr>
            <a:spLocks noGrp="1"/>
          </p:cNvSpPr>
          <p:nvPr>
            <p:ph type="body" sz="quarter" idx="24" hasCustomPrompt="1"/>
          </p:nvPr>
        </p:nvSpPr>
        <p:spPr>
          <a:xfrm>
            <a:off x="177533" y="4299943"/>
            <a:ext cx="5172312" cy="432002"/>
          </a:xfrm>
        </p:spPr>
        <p:txBody>
          <a:bodyPr lIns="147600" rIns="72000" anchor="b">
            <a:noAutofit/>
          </a:bodyPr>
          <a:lstStyle>
            <a:lvl1pPr marL="0" marR="0" indent="0" algn="l" defTabSz="852467" rtl="0" eaLnBrk="1" fontAlgn="base" latinLnBrk="0" hangingPunct="1">
              <a:lnSpc>
                <a:spcPct val="100000"/>
              </a:lnSpc>
              <a:spcBef>
                <a:spcPts val="0"/>
              </a:spcBef>
              <a:spcAft>
                <a:spcPts val="0"/>
              </a:spcAft>
              <a:buClr>
                <a:srgbClr val="0000CC"/>
              </a:buClr>
              <a:buSzPct val="85000"/>
              <a:buFont typeface="Wingdings" pitchFamily="2" charset="2"/>
              <a:buNone/>
              <a:tabLst>
                <a:tab pos="135731" algn="l"/>
              </a:tabLst>
              <a:defRPr sz="900" b="0">
                <a:solidFill>
                  <a:schemeClr val="bg1">
                    <a:lumMod val="50000"/>
                  </a:schemeClr>
                </a:solidFill>
              </a:defRPr>
            </a:lvl1pPr>
          </a:lstStyle>
          <a:p>
            <a:pPr marL="135000" marR="0" lvl="0" indent="-135000" algn="l" defTabSz="852467" rtl="0" eaLnBrk="1" fontAlgn="base" latinLnBrk="0" hangingPunct="1">
              <a:lnSpc>
                <a:spcPct val="100000"/>
              </a:lnSpc>
              <a:spcBef>
                <a:spcPts val="0"/>
              </a:spcBef>
              <a:spcAft>
                <a:spcPts val="0"/>
              </a:spcAft>
              <a:buClr>
                <a:srgbClr val="0000CC"/>
              </a:buClr>
              <a:buSzPct val="85000"/>
              <a:buFont typeface="Wingdings" pitchFamily="2" charset="2"/>
              <a:buBlip>
                <a:blip r:embed="rId2"/>
              </a:buBlip>
              <a:tabLst>
                <a:tab pos="135731" algn="l"/>
              </a:tabLst>
              <a:defRPr/>
            </a:pPr>
            <a:r>
              <a:rPr lang="en-US" dirty="0"/>
              <a:t>Name </a:t>
            </a:r>
            <a:r>
              <a:rPr lang="en-US" dirty="0" err="1"/>
              <a:t>Gruppen</a:t>
            </a:r>
            <a:r>
              <a:rPr lang="en-US" dirty="0"/>
              <a:t>-, </a:t>
            </a:r>
            <a:r>
              <a:rPr lang="en-US" dirty="0" err="1"/>
              <a:t>Bereichs</a:t>
            </a:r>
            <a:r>
              <a:rPr lang="en-US" dirty="0"/>
              <a:t>- </a:t>
            </a:r>
            <a:r>
              <a:rPr lang="en-US" dirty="0" err="1"/>
              <a:t>oder</a:t>
            </a:r>
            <a:r>
              <a:rPr lang="en-US" dirty="0"/>
              <a:t> </a:t>
            </a:r>
            <a:r>
              <a:rPr lang="en-US" dirty="0" err="1"/>
              <a:t>Projektleiter</a:t>
            </a:r>
            <a:r>
              <a:rPr lang="en-US" dirty="0"/>
              <a:t>/in – Name der </a:t>
            </a:r>
            <a:r>
              <a:rPr lang="en-US" dirty="0" err="1"/>
              <a:t>Gruppe</a:t>
            </a:r>
            <a:r>
              <a:rPr lang="en-US" dirty="0"/>
              <a:t> </a:t>
            </a:r>
            <a:r>
              <a:rPr lang="en-US" dirty="0" err="1"/>
              <a:t>oder</a:t>
            </a:r>
            <a:r>
              <a:rPr lang="en-US" dirty="0"/>
              <a:t> des </a:t>
            </a:r>
            <a:r>
              <a:rPr lang="en-US" dirty="0" err="1"/>
              <a:t>Bereichs</a:t>
            </a:r>
            <a:endParaRPr lang="de-DE" dirty="0"/>
          </a:p>
        </p:txBody>
      </p:sp>
      <p:sp>
        <p:nvSpPr>
          <p:cNvPr id="17" name="Textplatzhalter 17"/>
          <p:cNvSpPr>
            <a:spLocks noGrp="1"/>
          </p:cNvSpPr>
          <p:nvPr>
            <p:ph type="body" sz="quarter" idx="25"/>
          </p:nvPr>
        </p:nvSpPr>
        <p:spPr>
          <a:xfrm>
            <a:off x="1061153" y="1208754"/>
            <a:ext cx="3736060" cy="269938"/>
          </a:xfrm>
        </p:spPr>
        <p:txBody>
          <a:bodyPr anchor="ctr">
            <a:noAutofit/>
          </a:bodyPr>
          <a:lstStyle>
            <a:lvl1pPr marL="135000" indent="0">
              <a:spcBef>
                <a:spcPts val="600"/>
              </a:spcBef>
              <a:spcAft>
                <a:spcPts val="0"/>
              </a:spcAft>
              <a:buClr>
                <a:schemeClr val="tx1"/>
              </a:buClr>
              <a:buSzPct val="120000"/>
              <a:buFontTx/>
              <a:buNone/>
              <a:defRPr sz="1500" b="0">
                <a:solidFill>
                  <a:schemeClr val="tx1"/>
                </a:solidFill>
              </a:defRPr>
            </a:lvl1pPr>
          </a:lstStyle>
          <a:p>
            <a:pPr lvl="0"/>
            <a:r>
              <a:rPr lang="de-DE"/>
              <a:t>Formatvorlagen des Textmasters bearbeiten</a:t>
            </a:r>
          </a:p>
        </p:txBody>
      </p:sp>
    </p:spTree>
    <p:extLst>
      <p:ext uri="{BB962C8B-B14F-4D97-AF65-F5344CB8AC3E}">
        <p14:creationId xmlns:p14="http://schemas.microsoft.com/office/powerpoint/2010/main" val="2985233806"/>
      </p:ext>
    </p:extLst>
  </p:cSld>
  <p:clrMapOvr>
    <a:masterClrMapping/>
  </p:clrMapOvr>
  <p:transition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13" name="Textplatzhalter 12"/>
          <p:cNvSpPr>
            <a:spLocks noGrp="1"/>
          </p:cNvSpPr>
          <p:nvPr>
            <p:ph type="body" sz="quarter" idx="12"/>
          </p:nvPr>
        </p:nvSpPr>
        <p:spPr>
          <a:xfrm>
            <a:off x="960326" y="599567"/>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15" name="Textplatzhalter 14"/>
          <p:cNvSpPr>
            <a:spLocks noGrp="1"/>
          </p:cNvSpPr>
          <p:nvPr>
            <p:ph type="body" sz="quarter" idx="13"/>
          </p:nvPr>
        </p:nvSpPr>
        <p:spPr>
          <a:xfrm>
            <a:off x="971550" y="1742560"/>
            <a:ext cx="7434000" cy="2470500"/>
          </a:xfrm>
          <a:prstGeom prst="rect">
            <a:avLst/>
          </a:prstGeom>
        </p:spPr>
        <p:txBody>
          <a:bodyPr vert="horz" lIns="0" rIns="0" bIns="0">
            <a:normAutofit/>
          </a:bodyPr>
          <a:lstStyle>
            <a:lvl1pPr marL="135731" indent="-133350">
              <a:lnSpc>
                <a:spcPct val="150000"/>
              </a:lnSpc>
              <a:spcBef>
                <a:spcPts val="300"/>
              </a:spcBef>
              <a:buClr>
                <a:srgbClr val="71AD2A"/>
              </a:buClr>
              <a:buSzPct val="100000"/>
              <a:buFont typeface="Wingdings" pitchFamily="2" charset="2"/>
              <a:buChar char="§"/>
              <a:tabLst/>
              <a:defRPr sz="2100">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404813" indent="-135731">
              <a:lnSpc>
                <a:spcPct val="150000"/>
              </a:lnSpc>
              <a:spcBef>
                <a:spcPts val="0"/>
              </a:spcBef>
              <a:buClr>
                <a:srgbClr val="71AD2A"/>
              </a:buClr>
              <a:buFont typeface="Wingdings" pitchFamily="2" charset="2"/>
              <a:buChar char="§"/>
              <a:tabLst/>
              <a:defRPr sz="1900">
                <a:latin typeface="Arial" panose="020B0604020202020204" pitchFamily="34" charset="0"/>
                <a:ea typeface="Fira Sans" panose="020B0503050000020004" pitchFamily="34" charset="0"/>
                <a:cs typeface="Arial" panose="020B0604020202020204" pitchFamily="34" charset="0"/>
              </a:defRPr>
            </a:lvl2pPr>
            <a:lvl3pPr marL="538163" indent="-133350">
              <a:lnSpc>
                <a:spcPct val="150000"/>
              </a:lnSpc>
              <a:buClr>
                <a:srgbClr val="71AD2A"/>
              </a:buClr>
              <a:buFont typeface="Wingdings" pitchFamily="2" charset="2"/>
              <a:buChar char="§"/>
              <a:defRPr sz="1700">
                <a:latin typeface="Arial" panose="020B0604020202020204" pitchFamily="34" charset="0"/>
                <a:ea typeface="Fira Sans" panose="020B0503050000020004" pitchFamily="34" charset="0"/>
                <a:cs typeface="Arial" panose="020B0604020202020204" pitchFamily="34" charset="0"/>
              </a:defRPr>
            </a:lvl3pPr>
            <a:lvl4pPr marL="671513" indent="-133350">
              <a:buClr>
                <a:srgbClr val="71AD2A"/>
              </a:buClr>
              <a:buFont typeface="Wingdings" pitchFamily="2" charset="2"/>
              <a:buChar char="§"/>
              <a:tabLst/>
              <a:defRPr sz="1200">
                <a:latin typeface="Arial" panose="020B0604020202020204" pitchFamily="34" charset="0"/>
                <a:ea typeface="Fira Sans" panose="020B0503050000020004" pitchFamily="34" charset="0"/>
                <a:cs typeface="Arial" panose="020B0604020202020204" pitchFamily="34" charset="0"/>
              </a:defRPr>
            </a:lvl4pPr>
            <a:lvl5pPr marL="809625" indent="-138113">
              <a:buClr>
                <a:srgbClr val="71AD2A"/>
              </a:buClr>
              <a:buFont typeface="Wingdings" pitchFamily="2" charset="2"/>
              <a:buChar char="§"/>
              <a:tabLst>
                <a:tab pos="1276350" algn="l"/>
              </a:tabLst>
              <a:defRPr sz="1200" baseline="0">
                <a:latin typeface="Arial" panose="020B0604020202020204" pitchFamily="34" charset="0"/>
                <a:ea typeface="Fira Sans" panose="020B05030500000200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6"/>
          <p:cNvSpPr>
            <a:spLocks noGrp="1"/>
          </p:cNvSpPr>
          <p:nvPr>
            <p:ph type="body" sz="quarter" idx="14"/>
          </p:nvPr>
        </p:nvSpPr>
        <p:spPr>
          <a:xfrm>
            <a:off x="960326" y="1248857"/>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81964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listung_+">
    <p:spTree>
      <p:nvGrpSpPr>
        <p:cNvPr id="1" name=""/>
        <p:cNvGrpSpPr/>
        <p:nvPr/>
      </p:nvGrpSpPr>
      <p:grpSpPr>
        <a:xfrm>
          <a:off x="0" y="0"/>
          <a:ext cx="0" cy="0"/>
          <a:chOff x="0" y="0"/>
          <a:chExt cx="0" cy="0"/>
        </a:xfrm>
      </p:grpSpPr>
      <p:sp>
        <p:nvSpPr>
          <p:cNvPr id="13" name="Textplatzhalter 12"/>
          <p:cNvSpPr>
            <a:spLocks noGrp="1"/>
          </p:cNvSpPr>
          <p:nvPr>
            <p:ph type="body" sz="quarter" idx="12"/>
          </p:nvPr>
        </p:nvSpPr>
        <p:spPr>
          <a:xfrm>
            <a:off x="960326" y="599567"/>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15" name="Textplatzhalter 14"/>
          <p:cNvSpPr>
            <a:spLocks noGrp="1"/>
          </p:cNvSpPr>
          <p:nvPr>
            <p:ph type="body" sz="quarter" idx="13"/>
          </p:nvPr>
        </p:nvSpPr>
        <p:spPr>
          <a:xfrm>
            <a:off x="971550" y="1742560"/>
            <a:ext cx="7434000" cy="2470500"/>
          </a:xfrm>
          <a:prstGeom prst="rect">
            <a:avLst/>
          </a:prstGeom>
        </p:spPr>
        <p:txBody>
          <a:bodyPr vert="horz" lIns="0" rIns="0" bIns="0">
            <a:normAutofit/>
          </a:bodyPr>
          <a:lstStyle>
            <a:lvl1pPr marL="135731" indent="-133350">
              <a:lnSpc>
                <a:spcPct val="150000"/>
              </a:lnSpc>
              <a:spcBef>
                <a:spcPts val="300"/>
              </a:spcBef>
              <a:buClr>
                <a:srgbClr val="71AD2A"/>
              </a:buClr>
              <a:buSzPct val="100000"/>
              <a:buFont typeface="Systemschrift"/>
              <a:buChar char="+"/>
              <a:tabLst/>
              <a:defRPr sz="2100">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404813" indent="-135731">
              <a:lnSpc>
                <a:spcPct val="150000"/>
              </a:lnSpc>
              <a:spcBef>
                <a:spcPts val="0"/>
              </a:spcBef>
              <a:buClr>
                <a:srgbClr val="71AD2A"/>
              </a:buClr>
              <a:buFont typeface="Systemschrift"/>
              <a:buChar char="+"/>
              <a:tabLst/>
              <a:defRPr sz="1900">
                <a:latin typeface="Arial" panose="020B0604020202020204" pitchFamily="34" charset="0"/>
                <a:ea typeface="Fira Sans" panose="020B0503050000020004" pitchFamily="34" charset="0"/>
                <a:cs typeface="Arial" panose="020B0604020202020204" pitchFamily="34" charset="0"/>
              </a:defRPr>
            </a:lvl2pPr>
            <a:lvl3pPr marL="538163" indent="-133350">
              <a:lnSpc>
                <a:spcPct val="150000"/>
              </a:lnSpc>
              <a:buClr>
                <a:srgbClr val="71AD2A"/>
              </a:buClr>
              <a:buFont typeface="Systemschrift"/>
              <a:buChar char="+"/>
              <a:defRPr sz="1700">
                <a:latin typeface="Arial" panose="020B0604020202020204" pitchFamily="34" charset="0"/>
                <a:ea typeface="Fira Sans" panose="020B0503050000020004" pitchFamily="34" charset="0"/>
                <a:cs typeface="Arial" panose="020B0604020202020204" pitchFamily="34" charset="0"/>
              </a:defRPr>
            </a:lvl3pPr>
            <a:lvl4pPr marL="671513" indent="-133350">
              <a:buClr>
                <a:srgbClr val="71AD2A"/>
              </a:buClr>
              <a:buFont typeface="Systemschrift"/>
              <a:buChar char="+"/>
              <a:tabLst/>
              <a:defRPr sz="1200">
                <a:latin typeface="Arial" panose="020B0604020202020204" pitchFamily="34" charset="0"/>
                <a:ea typeface="Fira Sans" panose="020B0503050000020004" pitchFamily="34" charset="0"/>
                <a:cs typeface="Arial" panose="020B0604020202020204" pitchFamily="34" charset="0"/>
              </a:defRPr>
            </a:lvl4pPr>
            <a:lvl5pPr marL="809625" indent="-138113">
              <a:buClr>
                <a:srgbClr val="71AD2A"/>
              </a:buClr>
              <a:buFont typeface="Systemschrift"/>
              <a:buChar char="+"/>
              <a:tabLst>
                <a:tab pos="1276350" algn="l"/>
              </a:tabLst>
              <a:defRPr sz="1200" baseline="0">
                <a:latin typeface="Arial" panose="020B0604020202020204" pitchFamily="34" charset="0"/>
                <a:ea typeface="Fira Sans" panose="020B05030500000200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p:txBody>
      </p:sp>
      <p:sp>
        <p:nvSpPr>
          <p:cNvPr id="7" name="Textplatzhalter 6"/>
          <p:cNvSpPr>
            <a:spLocks noGrp="1"/>
          </p:cNvSpPr>
          <p:nvPr>
            <p:ph type="body" sz="quarter" idx="14"/>
          </p:nvPr>
        </p:nvSpPr>
        <p:spPr>
          <a:xfrm>
            <a:off x="960326" y="1248857"/>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89643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Ueberschrift_Text">
    <p:spTree>
      <p:nvGrpSpPr>
        <p:cNvPr id="1" name=""/>
        <p:cNvGrpSpPr/>
        <p:nvPr/>
      </p:nvGrpSpPr>
      <p:grpSpPr>
        <a:xfrm>
          <a:off x="0" y="0"/>
          <a:ext cx="0" cy="0"/>
          <a:chOff x="0" y="0"/>
          <a:chExt cx="0" cy="0"/>
        </a:xfrm>
      </p:grpSpPr>
      <p:sp>
        <p:nvSpPr>
          <p:cNvPr id="3" name="Textplatzhalter 12"/>
          <p:cNvSpPr>
            <a:spLocks noGrp="1"/>
          </p:cNvSpPr>
          <p:nvPr>
            <p:ph type="body" sz="quarter" idx="12"/>
          </p:nvPr>
        </p:nvSpPr>
        <p:spPr>
          <a:xfrm>
            <a:off x="961416" y="605533"/>
            <a:ext cx="7434000" cy="444505"/>
          </a:xfrm>
          <a:prstGeom prst="rect">
            <a:avLst/>
          </a:prstGeom>
        </p:spPr>
        <p:txBody>
          <a:bodyPr vert="horz" lIns="0" tIns="0" rIns="0" bIns="0"/>
          <a:lstStyle>
            <a:lvl1pPr>
              <a:spcBef>
                <a:spcPts val="0"/>
              </a:spcBef>
              <a:spcAft>
                <a:spcPts val="1650"/>
              </a:spcAft>
              <a:buFontTx/>
              <a:buNone/>
              <a:defRPr sz="2800" b="1">
                <a:solidFill>
                  <a:schemeClr val="tx1"/>
                </a:solidFill>
                <a:latin typeface="Arial" panose="020B0604020202020204" pitchFamily="34" charset="0"/>
                <a:ea typeface="Fira Sans" panose="020B0503050000020004" pitchFamily="34" charset="0"/>
                <a:cs typeface="Arial" panose="020B0604020202020204" pitchFamily="34" charset="0"/>
              </a:defRPr>
            </a:lvl1pPr>
            <a:lvl2pPr marL="0" indent="0">
              <a:spcBef>
                <a:spcPts val="0"/>
              </a:spcBef>
              <a:spcAft>
                <a:spcPts val="1650"/>
              </a:spcAft>
              <a:buFontTx/>
              <a:buNone/>
              <a:defRPr b="1" baseline="0">
                <a:solidFill>
                  <a:schemeClr val="tx1"/>
                </a:solidFill>
                <a:latin typeface="Arial"/>
                <a:cs typeface="Arial"/>
              </a:defRPr>
            </a:lvl2pPr>
            <a:lvl3pPr>
              <a:buClr>
                <a:srgbClr val="71AD2A"/>
              </a:buClr>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de-DE" dirty="0"/>
              <a:t>Mastertextformat bearbeiten</a:t>
            </a:r>
          </a:p>
        </p:txBody>
      </p:sp>
      <p:sp>
        <p:nvSpPr>
          <p:cNvPr id="4" name="Textplatzhalter 6"/>
          <p:cNvSpPr>
            <a:spLocks noGrp="1"/>
          </p:cNvSpPr>
          <p:nvPr>
            <p:ph type="body" sz="quarter" idx="14"/>
          </p:nvPr>
        </p:nvSpPr>
        <p:spPr>
          <a:xfrm>
            <a:off x="961416" y="1254823"/>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5" name="Textplatzhalter 14"/>
          <p:cNvSpPr>
            <a:spLocks noGrp="1"/>
          </p:cNvSpPr>
          <p:nvPr>
            <p:ph type="body" sz="quarter" idx="15"/>
          </p:nvPr>
        </p:nvSpPr>
        <p:spPr>
          <a:xfrm>
            <a:off x="961416" y="1783461"/>
            <a:ext cx="7434000" cy="2437210"/>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56375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5" name="Textplatzhalter 14"/>
          <p:cNvSpPr>
            <a:spLocks noGrp="1"/>
          </p:cNvSpPr>
          <p:nvPr>
            <p:ph type="body" sz="quarter" idx="12"/>
          </p:nvPr>
        </p:nvSpPr>
        <p:spPr>
          <a:xfrm>
            <a:off x="971550" y="1174768"/>
            <a:ext cx="7434000" cy="2956500"/>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6" name="Textplatzhalter 6"/>
          <p:cNvSpPr>
            <a:spLocks noGrp="1"/>
          </p:cNvSpPr>
          <p:nvPr>
            <p:ph type="body" sz="quarter" idx="14"/>
          </p:nvPr>
        </p:nvSpPr>
        <p:spPr>
          <a:xfrm>
            <a:off x="971550" y="617855"/>
            <a:ext cx="7434000"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Tree>
    <p:extLst>
      <p:ext uri="{BB962C8B-B14F-4D97-AF65-F5344CB8AC3E}">
        <p14:creationId xmlns:p14="http://schemas.microsoft.com/office/powerpoint/2010/main" val="383937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Bild_Text">
    <p:spTree>
      <p:nvGrpSpPr>
        <p:cNvPr id="1" name=""/>
        <p:cNvGrpSpPr/>
        <p:nvPr/>
      </p:nvGrpSpPr>
      <p:grpSpPr>
        <a:xfrm>
          <a:off x="0" y="0"/>
          <a:ext cx="0" cy="0"/>
          <a:chOff x="0" y="0"/>
          <a:chExt cx="0" cy="0"/>
        </a:xfrm>
      </p:grpSpPr>
      <p:sp>
        <p:nvSpPr>
          <p:cNvPr id="11" name="Bildplatzhalter 5"/>
          <p:cNvSpPr>
            <a:spLocks noGrp="1"/>
          </p:cNvSpPr>
          <p:nvPr>
            <p:ph type="pic" sz="quarter" idx="12"/>
          </p:nvPr>
        </p:nvSpPr>
        <p:spPr>
          <a:xfrm>
            <a:off x="971550" y="1295397"/>
            <a:ext cx="3527424" cy="2880313"/>
          </a:xfrm>
          <a:prstGeom prst="rect">
            <a:avLst/>
          </a:prstGeom>
        </p:spPr>
        <p:txBody>
          <a:bodyPr vert="horz"/>
          <a:lstStyle>
            <a:lvl1pPr marL="0" indent="0">
              <a:buNone/>
              <a:defRPr sz="1900">
                <a:latin typeface="Arial" panose="020B0604020202020204" pitchFamily="34" charset="0"/>
                <a:cs typeface="Arial" panose="020B0604020202020204" pitchFamily="34" charset="0"/>
              </a:defRPr>
            </a:lvl1pPr>
          </a:lstStyle>
          <a:p>
            <a:pPr lvl="0"/>
            <a:endParaRPr lang="de-DE" noProof="0" dirty="0"/>
          </a:p>
        </p:txBody>
      </p:sp>
      <p:sp>
        <p:nvSpPr>
          <p:cNvPr id="13" name="Textplatzhalter 6"/>
          <p:cNvSpPr>
            <a:spLocks noGrp="1"/>
          </p:cNvSpPr>
          <p:nvPr>
            <p:ph type="body" sz="quarter" idx="14"/>
          </p:nvPr>
        </p:nvSpPr>
        <p:spPr>
          <a:xfrm>
            <a:off x="971550" y="663575"/>
            <a:ext cx="7488238" cy="342900"/>
          </a:xfrm>
          <a:prstGeom prst="rect">
            <a:avLst/>
          </a:prstGeom>
        </p:spPr>
        <p:txBody>
          <a:bodyPr vert="horz" lIns="0" tIns="0" rIns="0" bIns="0"/>
          <a:lstStyle>
            <a:lvl1pPr marL="0" indent="0">
              <a:spcBef>
                <a:spcPts val="0"/>
              </a:spcBef>
              <a:buNone/>
              <a:defRPr sz="2300" b="1">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8" name="Textplatzhalter 14">
            <a:extLst>
              <a:ext uri="{FF2B5EF4-FFF2-40B4-BE49-F238E27FC236}">
                <a16:creationId xmlns:a16="http://schemas.microsoft.com/office/drawing/2014/main" id="{25C72EC8-14E5-3B4D-8C02-FBC2E74CD896}"/>
              </a:ext>
            </a:extLst>
          </p:cNvPr>
          <p:cNvSpPr>
            <a:spLocks noGrp="1"/>
          </p:cNvSpPr>
          <p:nvPr>
            <p:ph type="body" sz="quarter" idx="15"/>
          </p:nvPr>
        </p:nvSpPr>
        <p:spPr>
          <a:xfrm>
            <a:off x="4932364" y="1295397"/>
            <a:ext cx="3527424" cy="2880313"/>
          </a:xfrm>
          <a:prstGeom prst="rect">
            <a:avLst/>
          </a:prstGeom>
        </p:spPr>
        <p:txBody>
          <a:bodyPr vert="horz" lIns="0" tIns="0" rIns="0" bIns="0">
            <a:noAutofit/>
          </a:bodyPr>
          <a:lstStyle>
            <a:lvl1pPr marL="0" indent="0">
              <a:lnSpc>
                <a:spcPts val="1800"/>
              </a:lnSpc>
              <a:spcBef>
                <a:spcPts val="0"/>
              </a:spcBef>
              <a:buNone/>
              <a:defRPr sz="1900">
                <a:latin typeface="Arial" panose="020B0604020202020204" pitchFamily="34" charset="0"/>
                <a:ea typeface="Fira Sans" panose="020B0503050000020004" pitchFamily="34" charset="0"/>
                <a:cs typeface="Arial" panose="020B0604020202020204" pitchFamily="34" charset="0"/>
              </a:defRPr>
            </a:lvl1pPr>
            <a:lvl2pPr>
              <a:buNone/>
              <a:defRPr>
                <a:latin typeface="Arial"/>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de-DE" dirty="0"/>
              <a:t>Mastertextformat bearbeiten</a:t>
            </a:r>
          </a:p>
        </p:txBody>
      </p:sp>
      <p:sp>
        <p:nvSpPr>
          <p:cNvPr id="9" name="Textplatzhalter 2">
            <a:extLst>
              <a:ext uri="{FF2B5EF4-FFF2-40B4-BE49-F238E27FC236}">
                <a16:creationId xmlns:a16="http://schemas.microsoft.com/office/drawing/2014/main" id="{E32F25B6-39DE-AA43-A7FC-F1BD088A4852}"/>
              </a:ext>
            </a:extLst>
          </p:cNvPr>
          <p:cNvSpPr>
            <a:spLocks noGrp="1"/>
          </p:cNvSpPr>
          <p:nvPr>
            <p:ph type="body" sz="quarter" idx="18" hasCustomPrompt="1"/>
          </p:nvPr>
        </p:nvSpPr>
        <p:spPr>
          <a:xfrm>
            <a:off x="971550" y="4308050"/>
            <a:ext cx="3522663" cy="184942"/>
          </a:xfrm>
          <a:prstGeom prst="rect">
            <a:avLst/>
          </a:prstGeom>
        </p:spPr>
        <p:txBody>
          <a:bodyPr lIns="0" tIns="0" rIns="0" bIns="0"/>
          <a:lstStyle>
            <a:lvl1pPr marL="0" indent="0">
              <a:buFontTx/>
              <a:buNone/>
              <a:defRPr sz="1600">
                <a:solidFill>
                  <a:schemeClr val="tx2"/>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Bildunterschrift</a:t>
            </a:r>
          </a:p>
        </p:txBody>
      </p:sp>
    </p:spTree>
    <p:extLst>
      <p:ext uri="{BB962C8B-B14F-4D97-AF65-F5344CB8AC3E}">
        <p14:creationId xmlns:p14="http://schemas.microsoft.com/office/powerpoint/2010/main" val="3513766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7.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0.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9.jp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8.emf"/><Relationship Id="rId5" Type="http://schemas.openxmlformats.org/officeDocument/2006/relationships/slideLayout" Target="../slideLayouts/slideLayout36.xml"/><Relationship Id="rId10" Type="http://schemas.openxmlformats.org/officeDocument/2006/relationships/theme" Target="../theme/theme6.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 6">
            <a:extLst>
              <a:ext uri="{FF2B5EF4-FFF2-40B4-BE49-F238E27FC236}">
                <a16:creationId xmlns:a16="http://schemas.microsoft.com/office/drawing/2014/main" id="{CC183D64-BBAA-904A-97C3-8E4BA257885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76263" y="377825"/>
            <a:ext cx="23574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98" r:id="rId2"/>
    <p:sldLayoutId id="2147483679" r:id="rId3"/>
    <p:sldLayoutId id="2147483699" r:id="rId4"/>
  </p:sldLayoutIdLst>
  <p:hf hdr="0" ftr="0" dt="0"/>
  <p:txStyles>
    <p:titleStyle>
      <a:lvl1pPr algn="ctr" defTabSz="342900" rtl="0" eaLnBrk="1" fontAlgn="base" hangingPunct="1">
        <a:spcBef>
          <a:spcPct val="0"/>
        </a:spcBef>
        <a:spcAft>
          <a:spcPct val="0"/>
        </a:spcAft>
        <a:defRPr sz="3300" kern="1200">
          <a:solidFill>
            <a:schemeClr val="tx1"/>
          </a:solidFill>
          <a:latin typeface="+mj-lt"/>
          <a:ea typeface="ＭＳ Ｐゴシック" pitchFamily="-110" charset="-128"/>
          <a:cs typeface="ＭＳ Ｐゴシック" pitchFamily="-110" charset="-128"/>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ＭＳ Ｐゴシック" pitchFamily="-110" charset="-128"/>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ＭＳ Ｐゴシック" pitchFamily="-110"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ＭＳ Ｐゴシック" pitchFamily="-110"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2" userDrawn="1">
          <p15:clr>
            <a:srgbClr val="F26B43"/>
          </p15:clr>
        </p15:guide>
        <p15:guide id="2" orient="horz" pos="4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395282" y="292575"/>
            <a:ext cx="1354810" cy="456572"/>
          </a:xfrm>
          <a:prstGeom prst="rect">
            <a:avLst/>
          </a:prstGeom>
        </p:spPr>
      </p:pic>
    </p:spTree>
    <p:extLst>
      <p:ext uri="{BB962C8B-B14F-4D97-AF65-F5344CB8AC3E}">
        <p14:creationId xmlns:p14="http://schemas.microsoft.com/office/powerpoint/2010/main" val="2318832124"/>
      </p:ext>
    </p:extLst>
  </p:cSld>
  <p:clrMap bg1="lt1" tx1="dk1" bg2="lt2" tx2="dk2" accent1="accent1" accent2="accent2" accent3="accent3" accent4="accent4" accent5="accent5" accent6="accent6" hlink="hlink" folHlink="folHlink"/>
  <p:sldLayoutIdLst>
    <p:sldLayoutId id="2147483691" r:id="rId1"/>
    <p:sldLayoutId id="2147483700"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10" charset="-128"/>
          <a:cs typeface="ＭＳ Ｐゴシック" pitchFamily="-110" charset="-128"/>
        </a:defRPr>
      </a:lvl1pPr>
      <a:lvl2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ＭＳ Ｐゴシック" pitchFamily="-110"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110"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itchFamily="-110"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2">
          <p15:clr>
            <a:srgbClr val="F26B43"/>
          </p15:clr>
        </p15:guide>
        <p15:guide id="2" orient="horz" pos="4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5" r:id="rId3"/>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10" charset="-128"/>
          <a:cs typeface="ＭＳ Ｐゴシック" pitchFamily="-110" charset="-128"/>
        </a:defRPr>
      </a:lvl1pPr>
      <a:lvl2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ＭＳ Ｐゴシック" pitchFamily="-110"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110"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itchFamily="-110"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832DF7F-C1A7-4A27-ADD6-BE9140B99354}"/>
              </a:ext>
            </a:extLst>
          </p:cNvPr>
          <p:cNvSpPr txBox="1"/>
          <p:nvPr userDrawn="1"/>
        </p:nvSpPr>
        <p:spPr>
          <a:xfrm>
            <a:off x="971550" y="4850651"/>
            <a:ext cx="7699638" cy="169277"/>
          </a:xfrm>
          <a:prstGeom prst="rect">
            <a:avLst/>
          </a:prstGeom>
          <a:noFill/>
        </p:spPr>
        <p:txBody>
          <a:bodyPr wrap="square" lIns="0" tIns="0" rIns="0" bIns="0" rtlCol="0">
            <a:spAutoFit/>
          </a:bodyPr>
          <a:lstStyle/>
          <a:p>
            <a:pPr marL="0" marR="0" lvl="0" indent="0" algn="l" defTabSz="342900" rtl="0" eaLnBrk="0" fontAlgn="base" latinLnBrk="0" hangingPunct="0">
              <a:lnSpc>
                <a:spcPct val="100000"/>
              </a:lnSpc>
              <a:spcBef>
                <a:spcPts val="0"/>
              </a:spcBef>
              <a:spcAft>
                <a:spcPct val="0"/>
              </a:spcAft>
              <a:buClrTx/>
              <a:buSzTx/>
              <a:buFont typeface="Arial" pitchFamily="-110" charset="0"/>
              <a:buNone/>
              <a:tabLst/>
              <a:defRPr/>
            </a:pPr>
            <a:r>
              <a:rPr lang="de-DE" sz="1100" dirty="0">
                <a:solidFill>
                  <a:schemeClr val="accent1"/>
                </a:solidFill>
                <a:latin typeface="Arial" panose="020B0604020202020204" pitchFamily="34" charset="0"/>
                <a:ea typeface="Fira Sans" panose="020B0503050000020004" pitchFamily="34" charset="0"/>
                <a:cs typeface="Arial" panose="020B0604020202020204" pitchFamily="34" charset="0"/>
              </a:rPr>
              <a:t>Hochschule Weihenstephan-Triesdorf  | </a:t>
            </a:r>
            <a:r>
              <a:rPr lang="de-DE" sz="1100" dirty="0">
                <a:solidFill>
                  <a:schemeClr val="accent1"/>
                </a:solidFill>
                <a:latin typeface="Arial" panose="020B0604020202020204" pitchFamily="34" charset="0"/>
                <a:cs typeface="Arial" panose="020B0604020202020204" pitchFamily="34" charset="0"/>
              </a:rPr>
              <a:t>Applied Science Centre for Smart Indoor Farming  |  </a:t>
            </a:r>
            <a:fld id="{D68E159F-B9DF-C345-98A9-484992D3C9EA}" type="slidenum">
              <a:rPr lang="de-DE" sz="1100" smtClean="0">
                <a:solidFill>
                  <a:schemeClr val="accent1"/>
                </a:solidFill>
                <a:latin typeface="Arial" panose="020B0604020202020204" pitchFamily="34" charset="0"/>
                <a:cs typeface="Arial" panose="020B0604020202020204" pitchFamily="34" charset="0"/>
              </a:rPr>
              <a:pPr marL="0" marR="0" lvl="0" indent="0" algn="l" defTabSz="342900" rtl="0" eaLnBrk="0" fontAlgn="base" latinLnBrk="0" hangingPunct="0">
                <a:lnSpc>
                  <a:spcPct val="100000"/>
                </a:lnSpc>
                <a:spcBef>
                  <a:spcPts val="0"/>
                </a:spcBef>
                <a:spcAft>
                  <a:spcPct val="0"/>
                </a:spcAft>
                <a:buClrTx/>
                <a:buSzTx/>
                <a:buFont typeface="Arial" pitchFamily="-110" charset="0"/>
                <a:buNone/>
                <a:tabLst/>
                <a:defRPr/>
              </a:pPr>
              <a:t>‹Nr.›</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37319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10" charset="-128"/>
          <a:cs typeface="ＭＳ Ｐゴシック" pitchFamily="-110" charset="-128"/>
        </a:defRPr>
      </a:lvl1pPr>
      <a:lvl2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ＭＳ Ｐゴシック" pitchFamily="-110"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110"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itchFamily="-110"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2">
          <p15:clr>
            <a:srgbClr val="F26B43"/>
          </p15:clr>
        </p15:guide>
        <p15:guide id="2" orient="horz" pos="4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832DF7F-C1A7-4A27-ADD6-BE9140B99354}"/>
              </a:ext>
            </a:extLst>
          </p:cNvPr>
          <p:cNvSpPr txBox="1"/>
          <p:nvPr userDrawn="1"/>
        </p:nvSpPr>
        <p:spPr>
          <a:xfrm>
            <a:off x="971550" y="4850651"/>
            <a:ext cx="7699638" cy="169277"/>
          </a:xfrm>
          <a:prstGeom prst="rect">
            <a:avLst/>
          </a:prstGeom>
          <a:noFill/>
        </p:spPr>
        <p:txBody>
          <a:bodyPr wrap="square" lIns="0" tIns="0" rIns="0" bIns="0" rtlCol="0">
            <a:spAutoFit/>
          </a:bodyPr>
          <a:lstStyle/>
          <a:p>
            <a:pPr marL="0" marR="0" lvl="0" indent="0" algn="l" defTabSz="342900" rtl="0" eaLnBrk="0" fontAlgn="base" latinLnBrk="0" hangingPunct="0">
              <a:lnSpc>
                <a:spcPct val="100000"/>
              </a:lnSpc>
              <a:spcBef>
                <a:spcPts val="0"/>
              </a:spcBef>
              <a:spcAft>
                <a:spcPct val="0"/>
              </a:spcAft>
              <a:buClrTx/>
              <a:buSzTx/>
              <a:buFont typeface="Arial" pitchFamily="-110" charset="0"/>
              <a:buNone/>
              <a:tabLst/>
              <a:defRPr/>
            </a:pPr>
            <a:r>
              <a:rPr lang="de-DE" sz="1100" dirty="0">
                <a:solidFill>
                  <a:schemeClr val="accent1"/>
                </a:solidFill>
                <a:latin typeface="Arial" panose="020B0604020202020204" pitchFamily="34" charset="0"/>
                <a:ea typeface="Fira Sans" panose="020B0503050000020004" pitchFamily="34" charset="0"/>
                <a:cs typeface="Arial" panose="020B0604020202020204" pitchFamily="34" charset="0"/>
              </a:rPr>
              <a:t>Hochschule Weihenstephan-Triesdorf  | </a:t>
            </a:r>
            <a:r>
              <a:rPr lang="de-DE" sz="1100" dirty="0">
                <a:solidFill>
                  <a:schemeClr val="accent1"/>
                </a:solidFill>
                <a:latin typeface="Arial" panose="020B0604020202020204" pitchFamily="34" charset="0"/>
                <a:cs typeface="Arial" panose="020B0604020202020204" pitchFamily="34" charset="0"/>
              </a:rPr>
              <a:t>Applied Science Centre for Smart Indoor Farming  |  </a:t>
            </a:r>
            <a:fld id="{D68E159F-B9DF-C345-98A9-484992D3C9EA}" type="slidenum">
              <a:rPr lang="de-DE" sz="1100" smtClean="0">
                <a:solidFill>
                  <a:schemeClr val="accent1"/>
                </a:solidFill>
                <a:latin typeface="Arial" panose="020B0604020202020204" pitchFamily="34" charset="0"/>
                <a:cs typeface="Arial" panose="020B0604020202020204" pitchFamily="34" charset="0"/>
              </a:rPr>
              <a:pPr marL="0" marR="0" lvl="0" indent="0" algn="l" defTabSz="342900" rtl="0" eaLnBrk="0" fontAlgn="base" latinLnBrk="0" hangingPunct="0">
                <a:lnSpc>
                  <a:spcPct val="100000"/>
                </a:lnSpc>
                <a:spcBef>
                  <a:spcPts val="0"/>
                </a:spcBef>
                <a:spcAft>
                  <a:spcPct val="0"/>
                </a:spcAft>
                <a:buClrTx/>
                <a:buSzTx/>
                <a:buFont typeface="Arial" pitchFamily="-110" charset="0"/>
                <a:buNone/>
                <a:tabLst/>
                <a:defRPr/>
              </a:pPr>
              <a:t>‹Nr.›</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4448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10" charset="-128"/>
          <a:cs typeface="ＭＳ Ｐゴシック" pitchFamily="-110" charset="-128"/>
        </a:defRPr>
      </a:lvl1pPr>
      <a:lvl2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0" fontAlgn="base" hangingPunct="0">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fontAlgn="base">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ＭＳ Ｐゴシック" pitchFamily="-110"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110"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itchFamily="-110"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2">
          <p15:clr>
            <a:srgbClr val="F26B43"/>
          </p15:clr>
        </p15:guide>
        <p15:guide id="2" orient="horz" pos="41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185926" y="42863"/>
            <a:ext cx="72358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349" tIns="0" rIns="126349" bIns="0" numCol="1" anchor="ctr" anchorCtr="0" compatLnSpc="1">
            <a:prstTxWarp prst="textNoShape">
              <a:avLst/>
            </a:prstTxWarp>
          </a:bodyPr>
          <a:lstStyle/>
          <a:p>
            <a:pPr lvl="0"/>
            <a:r>
              <a:rPr lang="en-US" noProof="0" dirty="0" err="1"/>
              <a:t>Titel</a:t>
            </a:r>
            <a:r>
              <a:rPr lang="en-US" noProof="0" dirty="0"/>
              <a:t>/</a:t>
            </a:r>
            <a:r>
              <a:rPr lang="en-US" noProof="0" dirty="0" err="1"/>
              <a:t>Überschrift</a:t>
            </a:r>
            <a:r>
              <a:rPr lang="en-US" noProof="0" dirty="0"/>
              <a:t>, </a:t>
            </a:r>
            <a:r>
              <a:rPr lang="en-US" noProof="0" dirty="0" err="1"/>
              <a:t>zwei</a:t>
            </a:r>
            <a:r>
              <a:rPr lang="en-US" noProof="0" dirty="0"/>
              <a:t> </a:t>
            </a:r>
            <a:r>
              <a:rPr lang="en-US" noProof="0" dirty="0" err="1"/>
              <a:t>Zeilen</a:t>
            </a:r>
            <a:r>
              <a:rPr lang="en-US" noProof="0" dirty="0"/>
              <a:t> </a:t>
            </a:r>
            <a:r>
              <a:rPr lang="en-US" noProof="0" dirty="0" err="1"/>
              <a:t>möglich</a:t>
            </a:r>
            <a:r>
              <a:rPr lang="en-US" noProof="0" dirty="0"/>
              <a:t> (Arial Fett, 28 Pt)</a:t>
            </a:r>
          </a:p>
        </p:txBody>
      </p:sp>
      <p:sp>
        <p:nvSpPr>
          <p:cNvPr id="1027" name="Rectangle 37"/>
          <p:cNvSpPr>
            <a:spLocks noGrp="1" noChangeArrowheads="1"/>
          </p:cNvSpPr>
          <p:nvPr>
            <p:ph type="body" idx="1"/>
          </p:nvPr>
        </p:nvSpPr>
        <p:spPr bwMode="auto">
          <a:xfrm>
            <a:off x="41276" y="1006081"/>
            <a:ext cx="8562975" cy="372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986" tIns="56728" rIns="127986" bIns="56728" numCol="1" anchor="t" anchorCtr="0" compatLnSpc="1">
            <a:prstTxWarp prst="textNoShape">
              <a:avLst/>
            </a:prstTxWarp>
            <a:normAutofit/>
          </a:bodyPr>
          <a:lstStyle/>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0"/>
            <a:r>
              <a:rPr lang="en-US" noProof="0" dirty="0" err="1"/>
              <a:t>Erste</a:t>
            </a:r>
            <a:r>
              <a:rPr lang="en-US" noProof="0" dirty="0"/>
              <a:t> </a:t>
            </a:r>
            <a:r>
              <a:rPr lang="en-US" noProof="0" dirty="0" err="1"/>
              <a:t>Ebene</a:t>
            </a:r>
            <a:r>
              <a:rPr lang="en-US" noProof="0" dirty="0"/>
              <a:t> (</a:t>
            </a:r>
            <a:r>
              <a:rPr lang="en-US" noProof="0" dirty="0" err="1"/>
              <a:t>Untertitel</a:t>
            </a:r>
            <a:r>
              <a:rPr lang="en-US" noProof="0" dirty="0"/>
              <a:t>, Arial Fett, 22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1"/>
            <a:r>
              <a:rPr lang="en-US" noProof="0" dirty="0" err="1"/>
              <a:t>Zweite</a:t>
            </a:r>
            <a:r>
              <a:rPr lang="en-US" noProof="0" dirty="0"/>
              <a:t> </a:t>
            </a:r>
            <a:r>
              <a:rPr lang="en-US" noProof="0" dirty="0" err="1"/>
              <a:t>Ebene</a:t>
            </a:r>
            <a:r>
              <a:rPr lang="en-US" noProof="0" dirty="0"/>
              <a:t> (Arial, 20 Pt)</a:t>
            </a:r>
          </a:p>
          <a:p>
            <a:pPr lvl="2"/>
            <a:r>
              <a:rPr lang="en-US" noProof="0" dirty="0" err="1"/>
              <a:t>Dritte</a:t>
            </a:r>
            <a:r>
              <a:rPr lang="en-US" noProof="0" dirty="0"/>
              <a:t> </a:t>
            </a:r>
            <a:r>
              <a:rPr lang="en-US" noProof="0" dirty="0" err="1"/>
              <a:t>Ebene</a:t>
            </a:r>
            <a:r>
              <a:rPr lang="en-US" noProof="0" dirty="0"/>
              <a:t> (Arial, 18 Pt)</a:t>
            </a:r>
          </a:p>
          <a:p>
            <a:pPr lvl="3"/>
            <a:r>
              <a:rPr lang="de-DE" noProof="0" dirty="0"/>
              <a:t>Benutzen Sie keine vierte Ebene!</a:t>
            </a:r>
            <a:endParaRPr lang="en-US" noProof="0" dirty="0"/>
          </a:p>
          <a:p>
            <a:pPr lvl="1"/>
            <a:r>
              <a:rPr lang="en-US" noProof="0" dirty="0" err="1"/>
              <a:t>Zweite</a:t>
            </a:r>
            <a:r>
              <a:rPr lang="en-US" noProof="0" dirty="0"/>
              <a:t> </a:t>
            </a:r>
            <a:r>
              <a:rPr lang="en-US" noProof="0" dirty="0" err="1"/>
              <a:t>Ebene</a:t>
            </a:r>
            <a:r>
              <a:rPr lang="en-US" noProof="0" dirty="0"/>
              <a:t> (Arial, 20 Pt)</a:t>
            </a:r>
          </a:p>
        </p:txBody>
      </p:sp>
      <p:sp>
        <p:nvSpPr>
          <p:cNvPr id="1030" name="Line 125"/>
          <p:cNvSpPr>
            <a:spLocks noChangeShapeType="1"/>
          </p:cNvSpPr>
          <p:nvPr/>
        </p:nvSpPr>
        <p:spPr bwMode="auto">
          <a:xfrm>
            <a:off x="-5475" y="897731"/>
            <a:ext cx="9149475" cy="0"/>
          </a:xfrm>
          <a:prstGeom prst="line">
            <a:avLst/>
          </a:prstGeom>
          <a:noFill/>
          <a:ln w="28575">
            <a:solidFill>
              <a:srgbClr val="C0C0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de-DE"/>
          </a:p>
        </p:txBody>
      </p:sp>
      <p:sp>
        <p:nvSpPr>
          <p:cNvPr id="5" name="Fußzeilenplatzhalter 4"/>
          <p:cNvSpPr>
            <a:spLocks noGrp="1"/>
          </p:cNvSpPr>
          <p:nvPr>
            <p:ph type="ftr" sz="quarter" idx="3"/>
          </p:nvPr>
        </p:nvSpPr>
        <p:spPr>
          <a:xfrm>
            <a:off x="196945" y="4748361"/>
            <a:ext cx="6067722" cy="273844"/>
          </a:xfrm>
          <a:prstGeom prst="rect">
            <a:avLst/>
          </a:prstGeom>
        </p:spPr>
        <p:txBody>
          <a:bodyPr vert="horz" lIns="121917" tIns="60958" rIns="121917" bIns="60958" rtlCol="0" anchor="ctr"/>
          <a:lstStyle>
            <a:lvl1pPr algn="l">
              <a:defRPr sz="900">
                <a:solidFill>
                  <a:schemeClr val="tx1"/>
                </a:solidFill>
              </a:defRPr>
            </a:lvl1pPr>
          </a:lstStyle>
          <a:p>
            <a:r>
              <a:rPr lang="en-US"/>
              <a:t>SensVert- 14.12.2023</a:t>
            </a:r>
            <a:endParaRPr lang="en-US" dirty="0"/>
          </a:p>
        </p:txBody>
      </p:sp>
      <p:sp>
        <p:nvSpPr>
          <p:cNvPr id="6" name="Foliennummernplatzhalter 5"/>
          <p:cNvSpPr>
            <a:spLocks noGrp="1"/>
          </p:cNvSpPr>
          <p:nvPr>
            <p:ph type="sldNum" sz="quarter" idx="4"/>
          </p:nvPr>
        </p:nvSpPr>
        <p:spPr>
          <a:xfrm>
            <a:off x="6341293" y="4753290"/>
            <a:ext cx="533857" cy="273844"/>
          </a:xfrm>
          <a:prstGeom prst="rect">
            <a:avLst/>
          </a:prstGeom>
        </p:spPr>
        <p:txBody>
          <a:bodyPr vert="horz" lIns="121917" tIns="60958" rIns="121917" bIns="60958" rtlCol="0" anchor="ctr"/>
          <a:lstStyle>
            <a:lvl1pPr algn="r">
              <a:defRPr sz="900" b="0">
                <a:solidFill>
                  <a:schemeClr val="tx1"/>
                </a:solidFill>
              </a:defRPr>
            </a:lvl1pPr>
          </a:lstStyle>
          <a:p>
            <a:fld id="{0625EBFC-0345-4FA4-A801-51797D94B198}" type="slidenum">
              <a:rPr lang="de-DE" smtClean="0"/>
              <a:pPr/>
              <a:t>‹Nr.›</a:t>
            </a:fld>
            <a:endParaRPr lang="de-DE" dirty="0"/>
          </a:p>
        </p:txBody>
      </p:sp>
      <p:pic>
        <p:nvPicPr>
          <p:cNvPr id="9" name="Grafik 8"/>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716222" y="4609999"/>
            <a:ext cx="906756" cy="404333"/>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001206" y="4749284"/>
            <a:ext cx="567392" cy="205200"/>
          </a:xfrm>
          <a:prstGeom prst="rect">
            <a:avLst/>
          </a:prstGeom>
        </p:spPr>
      </p:pic>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1076" y="141480"/>
            <a:ext cx="991901" cy="594000"/>
          </a:xfrm>
          <a:prstGeom prst="rect">
            <a:avLst/>
          </a:prstGeom>
        </p:spPr>
      </p:pic>
    </p:spTree>
    <p:extLst>
      <p:ext uri="{BB962C8B-B14F-4D97-AF65-F5344CB8AC3E}">
        <p14:creationId xmlns:p14="http://schemas.microsoft.com/office/powerpoint/2010/main" val="13999791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ransition advTm="20000"/>
  <p:hf hdr="0" dt="0"/>
  <p:txStyles>
    <p:titleStyle>
      <a:lvl1pPr algn="l" defTabSz="801668" rtl="0" eaLnBrk="1" fontAlgn="base" hangingPunct="1">
        <a:lnSpc>
          <a:spcPct val="100000"/>
        </a:lnSpc>
        <a:spcBef>
          <a:spcPct val="0"/>
        </a:spcBef>
        <a:spcAft>
          <a:spcPct val="0"/>
        </a:spcAft>
        <a:defRPr sz="2100" b="1" baseline="0">
          <a:solidFill>
            <a:schemeClr val="tx1"/>
          </a:solidFill>
          <a:latin typeface="+mj-lt"/>
          <a:ea typeface="+mj-ea"/>
          <a:cs typeface="+mj-cs"/>
        </a:defRPr>
      </a:lvl1pPr>
      <a:lvl2pPr algn="l" defTabSz="801668" rtl="0" eaLnBrk="1" fontAlgn="base" hangingPunct="1">
        <a:lnSpc>
          <a:spcPct val="90000"/>
        </a:lnSpc>
        <a:spcBef>
          <a:spcPct val="0"/>
        </a:spcBef>
        <a:spcAft>
          <a:spcPct val="0"/>
        </a:spcAft>
        <a:defRPr sz="2775" b="1">
          <a:solidFill>
            <a:schemeClr val="tx1"/>
          </a:solidFill>
          <a:latin typeface="Arial" charset="0"/>
        </a:defRPr>
      </a:lvl2pPr>
      <a:lvl3pPr algn="l" defTabSz="801668" rtl="0" eaLnBrk="1" fontAlgn="base" hangingPunct="1">
        <a:lnSpc>
          <a:spcPct val="90000"/>
        </a:lnSpc>
        <a:spcBef>
          <a:spcPct val="0"/>
        </a:spcBef>
        <a:spcAft>
          <a:spcPct val="0"/>
        </a:spcAft>
        <a:defRPr sz="2775" b="1">
          <a:solidFill>
            <a:schemeClr val="tx1"/>
          </a:solidFill>
          <a:latin typeface="Arial" charset="0"/>
        </a:defRPr>
      </a:lvl3pPr>
      <a:lvl4pPr algn="l" defTabSz="801668" rtl="0" eaLnBrk="1" fontAlgn="base" hangingPunct="1">
        <a:lnSpc>
          <a:spcPct val="90000"/>
        </a:lnSpc>
        <a:spcBef>
          <a:spcPct val="0"/>
        </a:spcBef>
        <a:spcAft>
          <a:spcPct val="0"/>
        </a:spcAft>
        <a:defRPr sz="2775" b="1">
          <a:solidFill>
            <a:schemeClr val="tx1"/>
          </a:solidFill>
          <a:latin typeface="Arial" charset="0"/>
        </a:defRPr>
      </a:lvl4pPr>
      <a:lvl5pPr algn="l" defTabSz="801668" rtl="0" eaLnBrk="1" fontAlgn="base" hangingPunct="1">
        <a:lnSpc>
          <a:spcPct val="90000"/>
        </a:lnSpc>
        <a:spcBef>
          <a:spcPct val="0"/>
        </a:spcBef>
        <a:spcAft>
          <a:spcPct val="0"/>
        </a:spcAft>
        <a:defRPr sz="2775" b="1">
          <a:solidFill>
            <a:schemeClr val="tx1"/>
          </a:solidFill>
          <a:latin typeface="Arial" charset="0"/>
        </a:defRPr>
      </a:lvl5pPr>
      <a:lvl6pPr marL="457189" algn="l" defTabSz="801668" rtl="0" eaLnBrk="1" fontAlgn="base" hangingPunct="1">
        <a:lnSpc>
          <a:spcPct val="90000"/>
        </a:lnSpc>
        <a:spcBef>
          <a:spcPct val="0"/>
        </a:spcBef>
        <a:spcAft>
          <a:spcPct val="0"/>
        </a:spcAft>
        <a:defRPr sz="2775" b="1">
          <a:solidFill>
            <a:schemeClr val="tx1"/>
          </a:solidFill>
          <a:latin typeface="Arial" charset="0"/>
        </a:defRPr>
      </a:lvl6pPr>
      <a:lvl7pPr marL="914378" algn="l" defTabSz="801668" rtl="0" eaLnBrk="1" fontAlgn="base" hangingPunct="1">
        <a:lnSpc>
          <a:spcPct val="90000"/>
        </a:lnSpc>
        <a:spcBef>
          <a:spcPct val="0"/>
        </a:spcBef>
        <a:spcAft>
          <a:spcPct val="0"/>
        </a:spcAft>
        <a:defRPr sz="2775" b="1">
          <a:solidFill>
            <a:schemeClr val="tx1"/>
          </a:solidFill>
          <a:latin typeface="Arial" charset="0"/>
        </a:defRPr>
      </a:lvl7pPr>
      <a:lvl8pPr marL="1371566" algn="l" defTabSz="801668" rtl="0" eaLnBrk="1" fontAlgn="base" hangingPunct="1">
        <a:lnSpc>
          <a:spcPct val="90000"/>
        </a:lnSpc>
        <a:spcBef>
          <a:spcPct val="0"/>
        </a:spcBef>
        <a:spcAft>
          <a:spcPct val="0"/>
        </a:spcAft>
        <a:defRPr sz="2775" b="1">
          <a:solidFill>
            <a:schemeClr val="tx1"/>
          </a:solidFill>
          <a:latin typeface="Arial" charset="0"/>
        </a:defRPr>
      </a:lvl8pPr>
      <a:lvl9pPr marL="1828754" algn="l" defTabSz="801668" rtl="0" eaLnBrk="1" fontAlgn="base" hangingPunct="1">
        <a:lnSpc>
          <a:spcPct val="90000"/>
        </a:lnSpc>
        <a:spcBef>
          <a:spcPct val="0"/>
        </a:spcBef>
        <a:spcAft>
          <a:spcPct val="0"/>
        </a:spcAft>
        <a:defRPr sz="2775" b="1">
          <a:solidFill>
            <a:schemeClr val="tx1"/>
          </a:solidFill>
          <a:latin typeface="Arial" charset="0"/>
        </a:defRPr>
      </a:lvl9pPr>
    </p:titleStyle>
    <p:bodyStyle>
      <a:lvl1pPr marL="135000" indent="-135000" algn="l" defTabSz="852467" rtl="0" eaLnBrk="1" fontAlgn="base" hangingPunct="1">
        <a:spcBef>
          <a:spcPts val="2400"/>
        </a:spcBef>
        <a:spcAft>
          <a:spcPts val="150"/>
        </a:spcAft>
        <a:buClr>
          <a:srgbClr val="0000CC"/>
        </a:buClr>
        <a:buSzPct val="85000"/>
        <a:buFont typeface="Wingdings" pitchFamily="2" charset="2"/>
        <a:buBlip>
          <a:blip r:embed="rId14"/>
        </a:buBlip>
        <a:tabLst>
          <a:tab pos="135731" algn="l"/>
        </a:tabLst>
        <a:defRPr sz="1650" b="1" baseline="0">
          <a:solidFill>
            <a:schemeClr val="tx1"/>
          </a:solidFill>
          <a:latin typeface="+mn-lt"/>
          <a:ea typeface="+mn-ea"/>
          <a:cs typeface="+mn-cs"/>
        </a:defRPr>
      </a:lvl1pPr>
      <a:lvl2pPr marL="405000" indent="-270000" algn="l" defTabSz="852467" rtl="0" eaLnBrk="1" fontAlgn="base" hangingPunct="1">
        <a:spcBef>
          <a:spcPts val="600"/>
        </a:spcBef>
        <a:spcAft>
          <a:spcPct val="0"/>
        </a:spcAft>
        <a:buClrTx/>
        <a:buSzPct val="120000"/>
        <a:buFont typeface="Wingdings" pitchFamily="2" charset="2"/>
        <a:buChar char="§"/>
        <a:tabLst>
          <a:tab pos="171446" algn="l"/>
        </a:tabLst>
        <a:defRPr lang="en-US" sz="1500" baseline="0" noProof="0" dirty="0" smtClean="0">
          <a:solidFill>
            <a:schemeClr val="tx1"/>
          </a:solidFill>
          <a:latin typeface="+mn-lt"/>
        </a:defRPr>
      </a:lvl2pPr>
      <a:lvl3pPr marL="594000" indent="-189000" algn="l" defTabSz="852467" rtl="0" eaLnBrk="1" fontAlgn="base" hangingPunct="1">
        <a:spcBef>
          <a:spcPts val="150"/>
        </a:spcBef>
        <a:spcAft>
          <a:spcPct val="0"/>
        </a:spcAft>
        <a:buClrTx/>
        <a:buSzPct val="90000"/>
        <a:buFont typeface="Wingdings" pitchFamily="2" charset="2"/>
        <a:buChar char="Ø"/>
        <a:tabLst>
          <a:tab pos="171446" algn="l"/>
        </a:tabLst>
        <a:defRPr lang="en-US" sz="1350" baseline="0" noProof="0" dirty="0" smtClean="0">
          <a:solidFill>
            <a:schemeClr val="tx1"/>
          </a:solidFill>
          <a:latin typeface="+mn-lt"/>
        </a:defRPr>
      </a:lvl3pPr>
      <a:lvl4pPr marL="935015" indent="0" algn="l" defTabSz="852467" rtl="0" eaLnBrk="1" fontAlgn="base" hangingPunct="1">
        <a:spcBef>
          <a:spcPct val="20000"/>
        </a:spcBef>
        <a:spcAft>
          <a:spcPct val="0"/>
        </a:spcAft>
        <a:buClr>
          <a:srgbClr val="000066"/>
        </a:buClr>
        <a:buSzPct val="25000"/>
        <a:buNone/>
        <a:tabLst>
          <a:tab pos="171446" algn="l"/>
        </a:tabLst>
        <a:defRPr sz="1350" baseline="0">
          <a:solidFill>
            <a:schemeClr val="tx1"/>
          </a:solidFill>
          <a:latin typeface="+mn-lt"/>
        </a:defRPr>
      </a:lvl4pPr>
      <a:lvl5pPr marL="1104872" indent="723882" algn="l" defTabSz="852467" rtl="0" eaLnBrk="1" fontAlgn="base" hangingPunct="1">
        <a:spcBef>
          <a:spcPct val="20000"/>
        </a:spcBef>
        <a:spcAft>
          <a:spcPct val="0"/>
        </a:spcAft>
        <a:buSzPct val="25000"/>
        <a:buBlip>
          <a:blip r:embed="rId14"/>
        </a:buBlip>
        <a:tabLst>
          <a:tab pos="171446" algn="l"/>
        </a:tabLst>
        <a:defRPr sz="1725">
          <a:solidFill>
            <a:schemeClr val="tx1"/>
          </a:solidFill>
          <a:latin typeface="+mn-lt"/>
        </a:defRPr>
      </a:lvl5pPr>
      <a:lvl6pPr marL="1562061" algn="l" defTabSz="852467" rtl="0" eaLnBrk="1" fontAlgn="base" hangingPunct="1">
        <a:spcBef>
          <a:spcPct val="20000"/>
        </a:spcBef>
        <a:spcAft>
          <a:spcPct val="0"/>
        </a:spcAft>
        <a:buSzPct val="25000"/>
        <a:buBlip>
          <a:blip r:embed="rId14"/>
        </a:buBlip>
        <a:tabLst>
          <a:tab pos="171446" algn="l"/>
        </a:tabLst>
        <a:defRPr sz="1725">
          <a:solidFill>
            <a:schemeClr val="tx1"/>
          </a:solidFill>
          <a:latin typeface="+mn-lt"/>
        </a:defRPr>
      </a:lvl6pPr>
      <a:lvl7pPr marL="2019250" algn="l" defTabSz="852467" rtl="0" eaLnBrk="1" fontAlgn="base" hangingPunct="1">
        <a:spcBef>
          <a:spcPct val="20000"/>
        </a:spcBef>
        <a:spcAft>
          <a:spcPct val="0"/>
        </a:spcAft>
        <a:buSzPct val="25000"/>
        <a:buBlip>
          <a:blip r:embed="rId14"/>
        </a:buBlip>
        <a:tabLst>
          <a:tab pos="171446" algn="l"/>
        </a:tabLst>
        <a:defRPr sz="1725">
          <a:solidFill>
            <a:schemeClr val="tx1"/>
          </a:solidFill>
          <a:latin typeface="+mn-lt"/>
        </a:defRPr>
      </a:lvl7pPr>
      <a:lvl8pPr marL="2476438" algn="l" defTabSz="852467" rtl="0" eaLnBrk="1" fontAlgn="base" hangingPunct="1">
        <a:spcBef>
          <a:spcPct val="20000"/>
        </a:spcBef>
        <a:spcAft>
          <a:spcPct val="0"/>
        </a:spcAft>
        <a:buSzPct val="25000"/>
        <a:buBlip>
          <a:blip r:embed="rId14"/>
        </a:buBlip>
        <a:tabLst>
          <a:tab pos="171446" algn="l"/>
        </a:tabLst>
        <a:defRPr sz="1725">
          <a:solidFill>
            <a:schemeClr val="tx1"/>
          </a:solidFill>
          <a:latin typeface="+mn-lt"/>
        </a:defRPr>
      </a:lvl8pPr>
      <a:lvl9pPr marL="2933627" algn="l" defTabSz="852467" rtl="0" eaLnBrk="1" fontAlgn="base" hangingPunct="1">
        <a:spcBef>
          <a:spcPct val="20000"/>
        </a:spcBef>
        <a:spcAft>
          <a:spcPct val="0"/>
        </a:spcAft>
        <a:buSzPct val="25000"/>
        <a:buBlip>
          <a:blip r:embed="rId14"/>
        </a:buBlip>
        <a:tabLst>
          <a:tab pos="171446" algn="l"/>
        </a:tabLst>
        <a:defRPr sz="1725">
          <a:solidFill>
            <a:schemeClr val="tx1"/>
          </a:solidFill>
          <a:latin typeface="+mn-lt"/>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notesSlide" Target="../notesSlides/notesSlide7.xml"/><Relationship Id="rId7" Type="http://schemas.microsoft.com/office/2007/relationships/hdphoto" Target="../media/hdphoto4.wdp"/><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22.jpg"/><Relationship Id="rId10" Type="http://schemas.microsoft.com/office/2007/relationships/hdphoto" Target="../media/hdphoto5.wdp"/><Relationship Id="rId4" Type="http://schemas.openxmlformats.org/officeDocument/2006/relationships/image" Target="../media/image13.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11203" y="1413062"/>
            <a:ext cx="7883525" cy="3676389"/>
          </a:xfrm>
          <a:prstGeom prst="rect">
            <a:avLst/>
          </a:prstGeom>
          <a:solidFill>
            <a:srgbClr val="78B729">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E357956D-174B-C44F-849B-F0CAF7C45B11}"/>
              </a:ext>
            </a:extLst>
          </p:cNvPr>
          <p:cNvSpPr>
            <a:spLocks noGrp="1"/>
          </p:cNvSpPr>
          <p:nvPr>
            <p:ph type="body" sz="quarter" idx="17"/>
          </p:nvPr>
        </p:nvSpPr>
        <p:spPr>
          <a:xfrm>
            <a:off x="971550" y="4527550"/>
            <a:ext cx="2449513" cy="282575"/>
          </a:xfrm>
        </p:spPr>
        <p:txBody>
          <a:bodyPr/>
          <a:lstStyle/>
          <a:p>
            <a:r>
              <a:rPr lang="de-DE"/>
              <a:t>29.04.2025</a:t>
            </a:r>
            <a:endParaRPr lang="de-DE" dirty="0"/>
          </a:p>
        </p:txBody>
      </p:sp>
      <p:sp>
        <p:nvSpPr>
          <p:cNvPr id="2" name="Textplatzhalter 1"/>
          <p:cNvSpPr>
            <a:spLocks noGrp="1"/>
          </p:cNvSpPr>
          <p:nvPr>
            <p:ph type="body" sz="quarter" idx="14"/>
          </p:nvPr>
        </p:nvSpPr>
        <p:spPr>
          <a:xfrm>
            <a:off x="971550" y="3849273"/>
            <a:ext cx="7678511" cy="233363"/>
          </a:xfrm>
        </p:spPr>
        <p:txBody>
          <a:bodyPr/>
          <a:lstStyle/>
          <a:p>
            <a:r>
              <a:rPr lang="de-DE"/>
              <a:t>Dr. Tarja Dworrak, Centre for Research and Knowledge Transfer</a:t>
            </a:r>
          </a:p>
          <a:p>
            <a:r>
              <a:rPr lang="de-DE"/>
              <a:t>International Research Management</a:t>
            </a:r>
          </a:p>
          <a:p>
            <a:endParaRPr lang="de-DE"/>
          </a:p>
        </p:txBody>
      </p:sp>
      <p:sp>
        <p:nvSpPr>
          <p:cNvPr id="13" name="Textplatzhalter 12">
            <a:extLst>
              <a:ext uri="{FF2B5EF4-FFF2-40B4-BE49-F238E27FC236}">
                <a16:creationId xmlns:a16="http://schemas.microsoft.com/office/drawing/2014/main" id="{19C48B76-1BFE-DD4D-ABDB-BC50766C7DA8}"/>
              </a:ext>
            </a:extLst>
          </p:cNvPr>
          <p:cNvSpPr>
            <a:spLocks noGrp="1"/>
          </p:cNvSpPr>
          <p:nvPr>
            <p:ph type="body" sz="quarter" idx="12"/>
          </p:nvPr>
        </p:nvSpPr>
        <p:spPr/>
        <p:txBody>
          <a:bodyPr/>
          <a:lstStyle/>
          <a:p>
            <a:r>
              <a:rPr lang="de-DE"/>
              <a:t>Project Management </a:t>
            </a:r>
            <a:br>
              <a:rPr lang="de-DE"/>
            </a:br>
            <a:r>
              <a:rPr lang="de-DE"/>
              <a:t>and Financial Procedures</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839" y="4566941"/>
            <a:ext cx="2743200" cy="611152"/>
          </a:xfrm>
          <a:prstGeom prst="rect">
            <a:avLst/>
          </a:prstGeom>
        </p:spPr>
      </p:pic>
    </p:spTree>
    <p:extLst>
      <p:ext uri="{BB962C8B-B14F-4D97-AF65-F5344CB8AC3E}">
        <p14:creationId xmlns:p14="http://schemas.microsoft.com/office/powerpoint/2010/main" val="255106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1261466F-EEA4-AE41-BEA9-97959EBC2D0E}"/>
              </a:ext>
            </a:extLst>
          </p:cNvPr>
          <p:cNvSpPr>
            <a:spLocks noGrp="1"/>
          </p:cNvSpPr>
          <p:nvPr>
            <p:ph type="body" sz="quarter" idx="13"/>
          </p:nvPr>
        </p:nvSpPr>
        <p:spPr/>
        <p:txBody>
          <a:bodyPr/>
          <a:lstStyle/>
          <a:p>
            <a:pPr algn="l" rtl="0"/>
            <a:r>
              <a:rPr lang="en-gb" b="0" i="0" u="none" baseline="0" dirty="0"/>
              <a:t>Thank you for your </a:t>
            </a:r>
            <a:r>
              <a:rPr lang="en-gb" b="0" i="0" u="none" baseline="0"/>
              <a:t>interest.</a:t>
            </a:r>
            <a:endParaRPr lang="en-gb" b="0" i="0" u="none" baseline="0" dirty="0"/>
          </a:p>
        </p:txBody>
      </p:sp>
      <p:sp>
        <p:nvSpPr>
          <p:cNvPr id="7" name="Textplatzhalter 6">
            <a:extLst>
              <a:ext uri="{FF2B5EF4-FFF2-40B4-BE49-F238E27FC236}">
                <a16:creationId xmlns:a16="http://schemas.microsoft.com/office/drawing/2014/main" id="{9226E775-B788-D146-AE4D-5662E50852F0}"/>
              </a:ext>
            </a:extLst>
          </p:cNvPr>
          <p:cNvSpPr>
            <a:spLocks noGrp="1"/>
          </p:cNvSpPr>
          <p:nvPr>
            <p:ph type="body" sz="quarter" idx="14"/>
          </p:nvPr>
        </p:nvSpPr>
        <p:spPr>
          <a:xfrm>
            <a:off x="960728" y="3759200"/>
            <a:ext cx="4057650" cy="233363"/>
          </a:xfrm>
        </p:spPr>
        <p:txBody>
          <a:bodyPr/>
          <a:lstStyle/>
          <a:p>
            <a:pPr algn="l" rtl="0"/>
            <a:r>
              <a:rPr lang="en-gb" b="0" i="0" u="none" baseline="0"/>
              <a:t>Dr. Tarja Dworrak</a:t>
            </a:r>
            <a:endParaRPr lang="en-gb" b="0" i="0" u="none" baseline="0" dirty="0"/>
          </a:p>
        </p:txBody>
      </p:sp>
      <p:sp>
        <p:nvSpPr>
          <p:cNvPr id="8" name="Textplatzhalter 7">
            <a:extLst>
              <a:ext uri="{FF2B5EF4-FFF2-40B4-BE49-F238E27FC236}">
                <a16:creationId xmlns:a16="http://schemas.microsoft.com/office/drawing/2014/main" id="{E357956D-174B-C44F-849B-F0CAF7C45B11}"/>
              </a:ext>
            </a:extLst>
          </p:cNvPr>
          <p:cNvSpPr>
            <a:spLocks noGrp="1"/>
          </p:cNvSpPr>
          <p:nvPr>
            <p:ph type="body" sz="quarter" idx="17"/>
          </p:nvPr>
        </p:nvSpPr>
        <p:spPr>
          <a:xfrm>
            <a:off x="971550" y="4287838"/>
            <a:ext cx="2449513" cy="282575"/>
          </a:xfrm>
        </p:spPr>
        <p:txBody>
          <a:bodyPr/>
          <a:lstStyle/>
          <a:p>
            <a:pPr algn="l" rtl="0"/>
            <a:r>
              <a:rPr lang="en-gb"/>
              <a:t>29.04.2025</a:t>
            </a:r>
            <a:endParaRPr lang="en-gb"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spTree>
    <p:custDataLst>
      <p:tags r:id="rId1"/>
    </p:custDataLst>
    <p:extLst>
      <p:ext uri="{BB962C8B-B14F-4D97-AF65-F5344CB8AC3E}">
        <p14:creationId xmlns:p14="http://schemas.microsoft.com/office/powerpoint/2010/main" val="251493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B1A7321-27B1-5248-9A8B-F81146899E70}"/>
              </a:ext>
            </a:extLst>
          </p:cNvPr>
          <p:cNvSpPr>
            <a:spLocks noGrp="1"/>
          </p:cNvSpPr>
          <p:nvPr>
            <p:ph type="body" sz="quarter" idx="14"/>
          </p:nvPr>
        </p:nvSpPr>
        <p:spPr>
          <a:xfrm>
            <a:off x="971550" y="663575"/>
            <a:ext cx="7913330" cy="342900"/>
          </a:xfrm>
        </p:spPr>
        <p:txBody>
          <a:bodyPr/>
          <a:lstStyle/>
          <a:p>
            <a:pPr algn="l" rtl="0"/>
            <a:r>
              <a:rPr lang="en-gb" b="1" i="0" u="none" baseline="0">
                <a:solidFill>
                  <a:srgbClr val="7AB800"/>
                </a:solidFill>
              </a:rPr>
              <a:t>Within the Erasmus+ Programmes</a:t>
            </a:r>
            <a:endParaRPr lang="en-gb" b="1" i="0" u="none" baseline="0" dirty="0">
              <a:solidFill>
                <a:srgbClr val="7AB800"/>
              </a:solidFill>
            </a:endParaRPr>
          </a:p>
        </p:txBody>
      </p:sp>
      <p:sp>
        <p:nvSpPr>
          <p:cNvPr id="5" name="TextBox 4">
            <a:extLst>
              <a:ext uri="{FF2B5EF4-FFF2-40B4-BE49-F238E27FC236}">
                <a16:creationId xmlns:a16="http://schemas.microsoft.com/office/drawing/2014/main" id="{DEF3AAB3-B579-41B1-BC34-18268F822EC1}"/>
              </a:ext>
            </a:extLst>
          </p:cNvPr>
          <p:cNvSpPr txBox="1"/>
          <p:nvPr/>
        </p:nvSpPr>
        <p:spPr>
          <a:xfrm>
            <a:off x="190501" y="4813300"/>
            <a:ext cx="4781549" cy="246221"/>
          </a:xfrm>
          <a:prstGeom prst="rect">
            <a:avLst/>
          </a:prstGeom>
          <a:solidFill>
            <a:schemeClr val="bg1"/>
          </a:solidFill>
        </p:spPr>
        <p:txBody>
          <a:bodyPr wrap="square" rtlCol="0">
            <a:spAutoFit/>
          </a:bodyPr>
          <a:lstStyle/>
          <a:p>
            <a:pPr algn="l"/>
            <a:r>
              <a:rPr lang="en-US" sz="1000" dirty="0" err="1">
                <a:solidFill>
                  <a:srgbClr val="7AB800"/>
                </a:solidFill>
              </a:rPr>
              <a:t>Weihenstephan</a:t>
            </a:r>
            <a:r>
              <a:rPr lang="en-US" sz="1000" dirty="0">
                <a:solidFill>
                  <a:srgbClr val="7AB800"/>
                </a:solidFill>
              </a:rPr>
              <a:t>-Triesdorf University of Applied Sciences </a:t>
            </a:r>
            <a:r>
              <a:rPr lang="en-US" sz="1000">
                <a:solidFill>
                  <a:srgbClr val="7AB800"/>
                </a:solidFill>
              </a:rPr>
              <a:t>| Agri-Mocks</a:t>
            </a:r>
            <a:endParaRPr lang="en-US" sz="1000" dirty="0">
              <a:solidFill>
                <a:srgbClr val="7AB800"/>
              </a:solidFill>
            </a:endParaRP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sp>
        <p:nvSpPr>
          <p:cNvPr id="2" name="Rechteck: abgerundete Ecken 1">
            <a:extLst>
              <a:ext uri="{FF2B5EF4-FFF2-40B4-BE49-F238E27FC236}">
                <a16:creationId xmlns:a16="http://schemas.microsoft.com/office/drawing/2014/main" id="{7D3E3EEF-EDF9-1E2A-7B4F-89E10D30AD04}"/>
              </a:ext>
            </a:extLst>
          </p:cNvPr>
          <p:cNvSpPr/>
          <p:nvPr/>
        </p:nvSpPr>
        <p:spPr>
          <a:xfrm>
            <a:off x="259121" y="1091131"/>
            <a:ext cx="8701735" cy="1650357"/>
          </a:xfrm>
          <a:prstGeom prst="roundRect">
            <a:avLst>
              <a:gd name="adj" fmla="val 7128"/>
            </a:avLst>
          </a:prstGeom>
          <a:noFill/>
          <a:ln w="28575" cmpd="dbl">
            <a:solidFill>
              <a:srgbClr val="1A7237"/>
            </a:solidFill>
            <a:prstDash val="dashDot"/>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0" name="Grafik 19" descr="Ein Bild, das Entwurf, Zeichnung, Clipart, Lineart enthält.&#10;&#10;KI-generierte Inhalte können fehlerhaft sein.">
            <a:extLst>
              <a:ext uri="{FF2B5EF4-FFF2-40B4-BE49-F238E27FC236}">
                <a16:creationId xmlns:a16="http://schemas.microsoft.com/office/drawing/2014/main" id="{1C441822-0530-3DF3-A655-B1E3627ACBE7}"/>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329285" y="1138491"/>
            <a:ext cx="1483660" cy="1483660"/>
          </a:xfrm>
          <a:prstGeom prst="rect">
            <a:avLst/>
          </a:prstGeom>
        </p:spPr>
      </p:pic>
      <p:sp>
        <p:nvSpPr>
          <p:cNvPr id="21" name="Additionszeichen 20">
            <a:extLst>
              <a:ext uri="{FF2B5EF4-FFF2-40B4-BE49-F238E27FC236}">
                <a16:creationId xmlns:a16="http://schemas.microsoft.com/office/drawing/2014/main" id="{7AF2932E-3824-8368-1C96-AEDFCA98D3AC}"/>
              </a:ext>
            </a:extLst>
          </p:cNvPr>
          <p:cNvSpPr/>
          <p:nvPr/>
        </p:nvSpPr>
        <p:spPr>
          <a:xfrm>
            <a:off x="1899794" y="1658617"/>
            <a:ext cx="372355" cy="443408"/>
          </a:xfrm>
          <a:prstGeom prst="mathPlus">
            <a:avLst>
              <a:gd name="adj1" fmla="val 12409"/>
            </a:avLst>
          </a:prstGeom>
          <a:solidFill>
            <a:schemeClr val="accent1"/>
          </a:solidFill>
          <a:ln>
            <a:solidFill>
              <a:srgbClr val="1A7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F9DD5EE2-06B0-A23D-4C82-09908F6F00E1}"/>
              </a:ext>
            </a:extLst>
          </p:cNvPr>
          <p:cNvSpPr txBox="1"/>
          <p:nvPr/>
        </p:nvSpPr>
        <p:spPr>
          <a:xfrm>
            <a:off x="2358999" y="1280157"/>
            <a:ext cx="6961733" cy="1391471"/>
          </a:xfrm>
          <a:prstGeom prst="rect">
            <a:avLst/>
          </a:prstGeom>
          <a:noFill/>
        </p:spPr>
        <p:txBody>
          <a:bodyPr wrap="square" rtlCol="0">
            <a:spAutoFit/>
          </a:bodyPr>
          <a:lstStyle/>
          <a:p>
            <a:pPr marL="342900" indent="-342900" algn="l">
              <a:lnSpc>
                <a:spcPct val="120000"/>
              </a:lnSpc>
              <a:buClr>
                <a:srgbClr val="1A7237"/>
              </a:buClr>
              <a:buFont typeface="Wingdings" panose="05000000000000000000" pitchFamily="2" charset="2"/>
              <a:buChar char="§"/>
            </a:pPr>
            <a:r>
              <a:rPr lang="de-DE"/>
              <a:t>Extending the reach</a:t>
            </a:r>
          </a:p>
          <a:p>
            <a:pPr marL="342900" indent="-342900" algn="l">
              <a:lnSpc>
                <a:spcPct val="120000"/>
              </a:lnSpc>
              <a:buClr>
                <a:srgbClr val="1A7237"/>
              </a:buClr>
              <a:buFont typeface="Wingdings" panose="05000000000000000000" pitchFamily="2" charset="2"/>
              <a:buChar char="§"/>
            </a:pPr>
            <a:r>
              <a:rPr lang="de-DE"/>
              <a:t>Technology-enabled learning across cultures</a:t>
            </a:r>
          </a:p>
          <a:p>
            <a:pPr algn="l">
              <a:lnSpc>
                <a:spcPct val="120000"/>
              </a:lnSpc>
              <a:buClr>
                <a:srgbClr val="1A7237"/>
              </a:buClr>
            </a:pPr>
            <a:r>
              <a:rPr lang="de-DE">
                <a:solidFill>
                  <a:srgbClr val="1A7237"/>
                </a:solidFill>
                <a:sym typeface="Wingdings" panose="05000000000000000000" pitchFamily="2" charset="2"/>
              </a:rPr>
              <a:t></a:t>
            </a:r>
            <a:r>
              <a:rPr lang="de-DE">
                <a:sym typeface="Wingdings" panose="05000000000000000000" pitchFamily="2" charset="2"/>
              </a:rPr>
              <a:t> Inclusive and accessible internationalization strategies</a:t>
            </a:r>
          </a:p>
          <a:p>
            <a:pPr algn="l">
              <a:lnSpc>
                <a:spcPct val="120000"/>
              </a:lnSpc>
              <a:buClr>
                <a:srgbClr val="1A7237"/>
              </a:buClr>
            </a:pPr>
            <a:r>
              <a:rPr lang="de-DE">
                <a:solidFill>
                  <a:srgbClr val="1A7237"/>
                </a:solidFill>
                <a:sym typeface="Wingdings" panose="05000000000000000000" pitchFamily="2" charset="2"/>
              </a:rPr>
              <a:t></a:t>
            </a:r>
            <a:r>
              <a:rPr lang="de-DE">
                <a:sym typeface="Wingdings" panose="05000000000000000000" pitchFamily="2" charset="2"/>
              </a:rPr>
              <a:t> Contribution to the digital transformation of higher education</a:t>
            </a:r>
            <a:endParaRPr lang="de-DE" dirty="0"/>
          </a:p>
        </p:txBody>
      </p:sp>
      <p:pic>
        <p:nvPicPr>
          <p:cNvPr id="41" name="Grafik 40">
            <a:extLst>
              <a:ext uri="{FF2B5EF4-FFF2-40B4-BE49-F238E27FC236}">
                <a16:creationId xmlns:a16="http://schemas.microsoft.com/office/drawing/2014/main" id="{CA4DE578-CA06-ED58-1578-0049C6D8D9D3}"/>
              </a:ext>
            </a:extLst>
          </p:cNvPr>
          <p:cNvPicPr>
            <a:picLocks noChangeAspect="1"/>
          </p:cNvPicPr>
          <p:nvPr/>
        </p:nvPicPr>
        <p:blipFill>
          <a:blip r:embed="rId7"/>
          <a:stretch>
            <a:fillRect/>
          </a:stretch>
        </p:blipFill>
        <p:spPr>
          <a:xfrm>
            <a:off x="1363192" y="2834591"/>
            <a:ext cx="995808" cy="954562"/>
          </a:xfrm>
          <a:prstGeom prst="rect">
            <a:avLst/>
          </a:prstGeom>
          <a:effectLst>
            <a:softEdge rad="31750"/>
          </a:effectLst>
        </p:spPr>
      </p:pic>
      <p:sp>
        <p:nvSpPr>
          <p:cNvPr id="44" name="Textfeld 43">
            <a:extLst>
              <a:ext uri="{FF2B5EF4-FFF2-40B4-BE49-F238E27FC236}">
                <a16:creationId xmlns:a16="http://schemas.microsoft.com/office/drawing/2014/main" id="{9CA5A8CE-DAB8-6473-DB43-A4D0E23082BA}"/>
              </a:ext>
            </a:extLst>
          </p:cNvPr>
          <p:cNvSpPr txBox="1"/>
          <p:nvPr/>
        </p:nvSpPr>
        <p:spPr>
          <a:xfrm>
            <a:off x="2436396" y="3125979"/>
            <a:ext cx="6524460" cy="369332"/>
          </a:xfrm>
          <a:prstGeom prst="rect">
            <a:avLst/>
          </a:prstGeom>
          <a:noFill/>
        </p:spPr>
        <p:txBody>
          <a:bodyPr wrap="square" rtlCol="0">
            <a:spAutoFit/>
          </a:bodyPr>
          <a:lstStyle/>
          <a:p>
            <a:pPr marL="342900" indent="-342900" algn="l">
              <a:buClr>
                <a:srgbClr val="1A7237"/>
              </a:buClr>
              <a:buFont typeface="Wingdings" panose="05000000000000000000" pitchFamily="2" charset="2"/>
              <a:buChar char="§"/>
            </a:pPr>
            <a:r>
              <a:rPr lang="de-DE" b="1"/>
              <a:t>Capacities for digital pedagogy and global networking</a:t>
            </a:r>
          </a:p>
        </p:txBody>
      </p:sp>
      <p:pic>
        <p:nvPicPr>
          <p:cNvPr id="47" name="Grafik 46">
            <a:extLst>
              <a:ext uri="{FF2B5EF4-FFF2-40B4-BE49-F238E27FC236}">
                <a16:creationId xmlns:a16="http://schemas.microsoft.com/office/drawing/2014/main" id="{416281CA-CD4F-00A9-9AEF-078C415AFE50}"/>
              </a:ext>
            </a:extLst>
          </p:cNvPr>
          <p:cNvPicPr>
            <a:picLocks noChangeAspect="1"/>
          </p:cNvPicPr>
          <p:nvPr/>
        </p:nvPicPr>
        <p:blipFill>
          <a:blip r:embed="rId8"/>
          <a:stretch>
            <a:fillRect/>
          </a:stretch>
        </p:blipFill>
        <p:spPr>
          <a:xfrm>
            <a:off x="1363192" y="3879802"/>
            <a:ext cx="995807" cy="898059"/>
          </a:xfrm>
          <a:prstGeom prst="rect">
            <a:avLst/>
          </a:prstGeom>
          <a:effectLst>
            <a:softEdge rad="31750"/>
          </a:effectLst>
        </p:spPr>
      </p:pic>
      <p:sp>
        <p:nvSpPr>
          <p:cNvPr id="48" name="Textfeld 47">
            <a:extLst>
              <a:ext uri="{FF2B5EF4-FFF2-40B4-BE49-F238E27FC236}">
                <a16:creationId xmlns:a16="http://schemas.microsoft.com/office/drawing/2014/main" id="{89FDA557-9CB0-2196-BAA4-851B81046B1D}"/>
              </a:ext>
            </a:extLst>
          </p:cNvPr>
          <p:cNvSpPr txBox="1"/>
          <p:nvPr/>
        </p:nvSpPr>
        <p:spPr>
          <a:xfrm>
            <a:off x="2436396" y="4144165"/>
            <a:ext cx="6524460" cy="369332"/>
          </a:xfrm>
          <a:prstGeom prst="rect">
            <a:avLst/>
          </a:prstGeom>
          <a:noFill/>
        </p:spPr>
        <p:txBody>
          <a:bodyPr wrap="square" rtlCol="0">
            <a:spAutoFit/>
          </a:bodyPr>
          <a:lstStyle/>
          <a:p>
            <a:pPr marL="342900" indent="-342900" algn="l">
              <a:buClr>
                <a:srgbClr val="1A7237"/>
              </a:buClr>
              <a:buFont typeface="Wingdings" panose="05000000000000000000" pitchFamily="2" charset="2"/>
              <a:buChar char="§"/>
            </a:pPr>
            <a:r>
              <a:rPr lang="de-DE" b="1"/>
              <a:t>Institutional goals for internationalization</a:t>
            </a:r>
          </a:p>
        </p:txBody>
      </p:sp>
    </p:spTree>
    <p:custDataLst>
      <p:tags r:id="rId1"/>
    </p:custDataLst>
    <p:extLst>
      <p:ext uri="{BB962C8B-B14F-4D97-AF65-F5344CB8AC3E}">
        <p14:creationId xmlns:p14="http://schemas.microsoft.com/office/powerpoint/2010/main" val="192659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09023-2C1A-1799-757D-D2F2562DCEAA}"/>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B2D79C05-52AB-BE82-BDF6-315880BC2393}"/>
              </a:ext>
            </a:extLst>
          </p:cNvPr>
          <p:cNvSpPr>
            <a:spLocks noGrp="1"/>
          </p:cNvSpPr>
          <p:nvPr>
            <p:ph type="body" sz="quarter" idx="14"/>
          </p:nvPr>
        </p:nvSpPr>
        <p:spPr>
          <a:xfrm>
            <a:off x="971550" y="663575"/>
            <a:ext cx="7913330" cy="342900"/>
          </a:xfrm>
        </p:spPr>
        <p:txBody>
          <a:bodyPr/>
          <a:lstStyle/>
          <a:p>
            <a:pPr algn="l" rtl="0"/>
            <a:r>
              <a:rPr lang="en-gb" b="1" i="0" u="none" baseline="0">
                <a:solidFill>
                  <a:srgbClr val="7AB800"/>
                </a:solidFill>
              </a:rPr>
              <a:t>Governance Structure EU Funded Projects</a:t>
            </a:r>
            <a:endParaRPr lang="en-gb" b="1" i="0" u="none" baseline="0" dirty="0">
              <a:solidFill>
                <a:srgbClr val="7AB800"/>
              </a:solidFill>
            </a:endParaRPr>
          </a:p>
        </p:txBody>
      </p:sp>
      <p:sp>
        <p:nvSpPr>
          <p:cNvPr id="5" name="TextBox 4">
            <a:extLst>
              <a:ext uri="{FF2B5EF4-FFF2-40B4-BE49-F238E27FC236}">
                <a16:creationId xmlns:a16="http://schemas.microsoft.com/office/drawing/2014/main" id="{98881632-C462-3FAA-8AFB-3CE13BC8EC4B}"/>
              </a:ext>
            </a:extLst>
          </p:cNvPr>
          <p:cNvSpPr txBox="1"/>
          <p:nvPr/>
        </p:nvSpPr>
        <p:spPr>
          <a:xfrm>
            <a:off x="190501" y="4813300"/>
            <a:ext cx="4781549" cy="246221"/>
          </a:xfrm>
          <a:prstGeom prst="rect">
            <a:avLst/>
          </a:prstGeom>
          <a:solidFill>
            <a:schemeClr val="bg1"/>
          </a:solidFill>
        </p:spPr>
        <p:txBody>
          <a:bodyPr wrap="square" rtlCol="0">
            <a:spAutoFit/>
          </a:bodyPr>
          <a:lstStyle/>
          <a:p>
            <a:pPr algn="l"/>
            <a:r>
              <a:rPr lang="en-US" sz="1000" dirty="0" err="1">
                <a:solidFill>
                  <a:srgbClr val="7AB800"/>
                </a:solidFill>
              </a:rPr>
              <a:t>Weihenstephan</a:t>
            </a:r>
            <a:r>
              <a:rPr lang="en-US" sz="1000" dirty="0">
                <a:solidFill>
                  <a:srgbClr val="7AB800"/>
                </a:solidFill>
              </a:rPr>
              <a:t>-Triesdorf University of Applied Sciences </a:t>
            </a:r>
            <a:r>
              <a:rPr lang="en-US" sz="1000">
                <a:solidFill>
                  <a:srgbClr val="7AB800"/>
                </a:solidFill>
              </a:rPr>
              <a:t>| Agri-Mocks</a:t>
            </a:r>
            <a:endParaRPr lang="en-US" sz="1000" dirty="0">
              <a:solidFill>
                <a:srgbClr val="7AB800"/>
              </a:solidFill>
            </a:endParaRPr>
          </a:p>
        </p:txBody>
      </p:sp>
      <p:pic>
        <p:nvPicPr>
          <p:cNvPr id="6" name="Grafik 5">
            <a:extLst>
              <a:ext uri="{FF2B5EF4-FFF2-40B4-BE49-F238E27FC236}">
                <a16:creationId xmlns:a16="http://schemas.microsoft.com/office/drawing/2014/main" id="{F0357A30-C731-CCE3-E694-317B5E416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pic>
        <p:nvPicPr>
          <p:cNvPr id="3" name="Grafik 2" descr="Ein Bild, das Logo, Clipart, Schrift, Grafiken enthält.&#10;&#10;KI-generierte Inhalte können fehlerhaft sein.">
            <a:extLst>
              <a:ext uri="{FF2B5EF4-FFF2-40B4-BE49-F238E27FC236}">
                <a16:creationId xmlns:a16="http://schemas.microsoft.com/office/drawing/2014/main" id="{5EF2CFE0-109B-54D7-5664-A1E6718AFBBF}"/>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2073994" y="2154678"/>
            <a:ext cx="1534771" cy="1738437"/>
          </a:xfrm>
          <a:prstGeom prst="rect">
            <a:avLst/>
          </a:prstGeom>
        </p:spPr>
      </p:pic>
      <p:sp>
        <p:nvSpPr>
          <p:cNvPr id="7" name="Rechteck: abgerundete Ecken 6">
            <a:extLst>
              <a:ext uri="{FF2B5EF4-FFF2-40B4-BE49-F238E27FC236}">
                <a16:creationId xmlns:a16="http://schemas.microsoft.com/office/drawing/2014/main" id="{5F71ECED-7087-F219-09E8-9078DC0C12F5}"/>
              </a:ext>
            </a:extLst>
          </p:cNvPr>
          <p:cNvSpPr/>
          <p:nvPr/>
        </p:nvSpPr>
        <p:spPr>
          <a:xfrm>
            <a:off x="1225121" y="1083447"/>
            <a:ext cx="3202417" cy="3396478"/>
          </a:xfrm>
          <a:prstGeom prst="roundRect">
            <a:avLst>
              <a:gd name="adj" fmla="val 7128"/>
            </a:avLst>
          </a:prstGeom>
          <a:noFill/>
          <a:ln w="28575" cmpd="dbl">
            <a:solidFill>
              <a:srgbClr val="1A7237"/>
            </a:solidFill>
            <a:prstDash val="dashDot"/>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C29C635-8CA0-456F-1E79-D0A9BEA1008D}"/>
              </a:ext>
            </a:extLst>
          </p:cNvPr>
          <p:cNvSpPr txBox="1"/>
          <p:nvPr/>
        </p:nvSpPr>
        <p:spPr>
          <a:xfrm>
            <a:off x="1403155" y="1101374"/>
            <a:ext cx="2846347" cy="923330"/>
          </a:xfrm>
          <a:prstGeom prst="rect">
            <a:avLst/>
          </a:prstGeom>
          <a:noFill/>
        </p:spPr>
        <p:txBody>
          <a:bodyPr wrap="square" rtlCol="0">
            <a:spAutoFit/>
          </a:bodyPr>
          <a:lstStyle/>
          <a:p>
            <a:pPr algn="ctr">
              <a:buClr>
                <a:srgbClr val="1A7237"/>
              </a:buClr>
            </a:pPr>
            <a:r>
              <a:rPr lang="de-DE" b="1"/>
              <a:t>Grant Agreement </a:t>
            </a:r>
            <a:r>
              <a:rPr lang="de-DE"/>
              <a:t>(GA) </a:t>
            </a:r>
            <a:br>
              <a:rPr lang="de-DE"/>
            </a:br>
            <a:r>
              <a:rPr lang="de-DE"/>
              <a:t>= consortium + </a:t>
            </a:r>
            <a:br>
              <a:rPr lang="de-DE"/>
            </a:br>
            <a:r>
              <a:rPr lang="de-DE"/>
              <a:t>European Commission</a:t>
            </a:r>
            <a:endParaRPr lang="de-DE" dirty="0"/>
          </a:p>
        </p:txBody>
      </p:sp>
      <p:sp>
        <p:nvSpPr>
          <p:cNvPr id="11" name="Rechteck: abgerundete Ecken 10">
            <a:extLst>
              <a:ext uri="{FF2B5EF4-FFF2-40B4-BE49-F238E27FC236}">
                <a16:creationId xmlns:a16="http://schemas.microsoft.com/office/drawing/2014/main" id="{208DF8A8-9637-09CD-E054-DF22A10AC14D}"/>
              </a:ext>
            </a:extLst>
          </p:cNvPr>
          <p:cNvSpPr/>
          <p:nvPr/>
        </p:nvSpPr>
        <p:spPr>
          <a:xfrm>
            <a:off x="4751388" y="1083447"/>
            <a:ext cx="3171894" cy="3396478"/>
          </a:xfrm>
          <a:prstGeom prst="roundRect">
            <a:avLst>
              <a:gd name="adj" fmla="val 7128"/>
            </a:avLst>
          </a:prstGeom>
          <a:noFill/>
          <a:ln w="28575" cmpd="dbl">
            <a:solidFill>
              <a:srgbClr val="1A7237"/>
            </a:solidFill>
            <a:prstDash val="dashDot"/>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5680847-1AAC-08E1-2D32-D9E8D9144A5F}"/>
              </a:ext>
            </a:extLst>
          </p:cNvPr>
          <p:cNvSpPr txBox="1"/>
          <p:nvPr/>
        </p:nvSpPr>
        <p:spPr>
          <a:xfrm>
            <a:off x="4928215" y="1083447"/>
            <a:ext cx="2846347" cy="923330"/>
          </a:xfrm>
          <a:prstGeom prst="rect">
            <a:avLst/>
          </a:prstGeom>
          <a:noFill/>
        </p:spPr>
        <p:txBody>
          <a:bodyPr wrap="square" rtlCol="0">
            <a:spAutoFit/>
          </a:bodyPr>
          <a:lstStyle/>
          <a:p>
            <a:pPr algn="ctr">
              <a:buClr>
                <a:srgbClr val="1A7237"/>
              </a:buClr>
            </a:pPr>
            <a:r>
              <a:rPr lang="de-DE" b="1"/>
              <a:t>Consortium Agreement </a:t>
            </a:r>
            <a:r>
              <a:rPr lang="de-DE"/>
              <a:t>(CA) </a:t>
            </a:r>
            <a:br>
              <a:rPr lang="de-DE"/>
            </a:br>
            <a:r>
              <a:rPr lang="de-DE"/>
              <a:t>= between the consortium</a:t>
            </a:r>
            <a:endParaRPr lang="de-DE" dirty="0"/>
          </a:p>
        </p:txBody>
      </p:sp>
      <p:pic>
        <p:nvPicPr>
          <p:cNvPr id="14" name="Grafik 13" descr="Ein Bild, das Grafiken, Grafikdesign, Clipart, Design enthält.&#10;&#10;KI-generierte Inhalte können fehlerhaft sein.">
            <a:extLst>
              <a:ext uri="{FF2B5EF4-FFF2-40B4-BE49-F238E27FC236}">
                <a16:creationId xmlns:a16="http://schemas.microsoft.com/office/drawing/2014/main" id="{13391733-6433-04E2-6349-771D43A5D5BC}"/>
              </a:ext>
            </a:extLst>
          </p:cNvPr>
          <p:cNvPicPr>
            <a:picLocks noChangeAspect="1"/>
          </p:cNvPicPr>
          <p:nvPr/>
        </p:nvPicPr>
        <p:blipFill>
          <a:blip r:embed="rId7">
            <a:duotone>
              <a:schemeClr val="accent1">
                <a:shade val="45000"/>
                <a:satMod val="135000"/>
              </a:schemeClr>
              <a:prstClr val="white"/>
            </a:duotone>
          </a:blip>
          <a:stretch>
            <a:fillRect/>
          </a:stretch>
        </p:blipFill>
        <p:spPr>
          <a:xfrm>
            <a:off x="5527225" y="2154678"/>
            <a:ext cx="1620220" cy="1705668"/>
          </a:xfrm>
          <a:prstGeom prst="rect">
            <a:avLst/>
          </a:prstGeom>
        </p:spPr>
      </p:pic>
      <p:sp>
        <p:nvSpPr>
          <p:cNvPr id="15" name="Textfeld 14">
            <a:extLst>
              <a:ext uri="{FF2B5EF4-FFF2-40B4-BE49-F238E27FC236}">
                <a16:creationId xmlns:a16="http://schemas.microsoft.com/office/drawing/2014/main" id="{88175E3A-BD10-AA79-585C-F00712C48296}"/>
              </a:ext>
            </a:extLst>
          </p:cNvPr>
          <p:cNvSpPr txBox="1"/>
          <p:nvPr/>
        </p:nvSpPr>
        <p:spPr>
          <a:xfrm>
            <a:off x="1456901" y="4042126"/>
            <a:ext cx="2846347" cy="369332"/>
          </a:xfrm>
          <a:prstGeom prst="rect">
            <a:avLst/>
          </a:prstGeom>
          <a:noFill/>
        </p:spPr>
        <p:txBody>
          <a:bodyPr wrap="square" rtlCol="0">
            <a:spAutoFit/>
          </a:bodyPr>
          <a:lstStyle/>
          <a:p>
            <a:pPr algn="ctr">
              <a:buClr>
                <a:srgbClr val="1A7237"/>
              </a:buClr>
            </a:pPr>
            <a:r>
              <a:rPr lang="de-DE" b="1">
                <a:solidFill>
                  <a:srgbClr val="1A7237"/>
                </a:solidFill>
              </a:rPr>
              <a:t>External obligations</a:t>
            </a:r>
            <a:endParaRPr lang="de-DE" dirty="0">
              <a:solidFill>
                <a:srgbClr val="1A7237"/>
              </a:solidFill>
            </a:endParaRPr>
          </a:p>
        </p:txBody>
      </p:sp>
      <p:sp>
        <p:nvSpPr>
          <p:cNvPr id="16" name="Textfeld 15">
            <a:extLst>
              <a:ext uri="{FF2B5EF4-FFF2-40B4-BE49-F238E27FC236}">
                <a16:creationId xmlns:a16="http://schemas.microsoft.com/office/drawing/2014/main" id="{101383D3-033B-1605-F964-668022E441BA}"/>
              </a:ext>
            </a:extLst>
          </p:cNvPr>
          <p:cNvSpPr txBox="1"/>
          <p:nvPr/>
        </p:nvSpPr>
        <p:spPr>
          <a:xfrm>
            <a:off x="4914161" y="4042126"/>
            <a:ext cx="2846347" cy="369332"/>
          </a:xfrm>
          <a:prstGeom prst="rect">
            <a:avLst/>
          </a:prstGeom>
          <a:noFill/>
        </p:spPr>
        <p:txBody>
          <a:bodyPr wrap="square" rtlCol="0">
            <a:spAutoFit/>
          </a:bodyPr>
          <a:lstStyle/>
          <a:p>
            <a:pPr algn="ctr">
              <a:buClr>
                <a:srgbClr val="1A7237"/>
              </a:buClr>
            </a:pPr>
            <a:r>
              <a:rPr lang="de-DE" b="1">
                <a:solidFill>
                  <a:srgbClr val="1A7237"/>
                </a:solidFill>
              </a:rPr>
              <a:t>Internal obligations</a:t>
            </a:r>
            <a:endParaRPr lang="de-DE" dirty="0">
              <a:solidFill>
                <a:srgbClr val="1A7237"/>
              </a:solidFill>
            </a:endParaRPr>
          </a:p>
        </p:txBody>
      </p:sp>
    </p:spTree>
    <p:custDataLst>
      <p:tags r:id="rId1"/>
    </p:custDataLst>
    <p:extLst>
      <p:ext uri="{BB962C8B-B14F-4D97-AF65-F5344CB8AC3E}">
        <p14:creationId xmlns:p14="http://schemas.microsoft.com/office/powerpoint/2010/main" val="216296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4A0C2-5DB7-A8F2-6E67-23DF5063CE0D}"/>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34E1E96D-0C30-C762-A64E-B755729AE459}"/>
              </a:ext>
            </a:extLst>
          </p:cNvPr>
          <p:cNvSpPr>
            <a:spLocks noGrp="1"/>
          </p:cNvSpPr>
          <p:nvPr>
            <p:ph type="body" sz="quarter" idx="14"/>
          </p:nvPr>
        </p:nvSpPr>
        <p:spPr>
          <a:xfrm>
            <a:off x="971550" y="663575"/>
            <a:ext cx="7913330" cy="342900"/>
          </a:xfrm>
        </p:spPr>
        <p:txBody>
          <a:bodyPr/>
          <a:lstStyle/>
          <a:p>
            <a:pPr algn="l" rtl="0"/>
            <a:r>
              <a:rPr lang="en-gb" b="1" i="0" u="none" baseline="0">
                <a:solidFill>
                  <a:srgbClr val="7AB800"/>
                </a:solidFill>
              </a:rPr>
              <a:t>Lump Sum Funding Model</a:t>
            </a:r>
            <a:endParaRPr lang="en-gb" b="1" i="0" u="none" baseline="0" dirty="0">
              <a:solidFill>
                <a:srgbClr val="7AB800"/>
              </a:solidFill>
            </a:endParaRPr>
          </a:p>
        </p:txBody>
      </p:sp>
      <p:sp>
        <p:nvSpPr>
          <p:cNvPr id="5" name="TextBox 4">
            <a:extLst>
              <a:ext uri="{FF2B5EF4-FFF2-40B4-BE49-F238E27FC236}">
                <a16:creationId xmlns:a16="http://schemas.microsoft.com/office/drawing/2014/main" id="{19156A52-16E2-1093-2411-D7FD1A58899A}"/>
              </a:ext>
            </a:extLst>
          </p:cNvPr>
          <p:cNvSpPr txBox="1"/>
          <p:nvPr/>
        </p:nvSpPr>
        <p:spPr>
          <a:xfrm>
            <a:off x="190501" y="4813300"/>
            <a:ext cx="4781549" cy="246221"/>
          </a:xfrm>
          <a:prstGeom prst="rect">
            <a:avLst/>
          </a:prstGeom>
          <a:solidFill>
            <a:schemeClr val="bg1"/>
          </a:solidFill>
        </p:spPr>
        <p:txBody>
          <a:bodyPr wrap="square" rtlCol="0">
            <a:spAutoFit/>
          </a:bodyPr>
          <a:lstStyle/>
          <a:p>
            <a:pPr algn="l"/>
            <a:r>
              <a:rPr lang="en-US" sz="1000" dirty="0" err="1">
                <a:solidFill>
                  <a:srgbClr val="7AB800"/>
                </a:solidFill>
              </a:rPr>
              <a:t>Weihenstephan</a:t>
            </a:r>
            <a:r>
              <a:rPr lang="en-US" sz="1000" dirty="0">
                <a:solidFill>
                  <a:srgbClr val="7AB800"/>
                </a:solidFill>
              </a:rPr>
              <a:t>-Triesdorf University of Applied Sciences </a:t>
            </a:r>
            <a:r>
              <a:rPr lang="en-US" sz="1000">
                <a:solidFill>
                  <a:srgbClr val="7AB800"/>
                </a:solidFill>
              </a:rPr>
              <a:t>| Agri-Mocks</a:t>
            </a:r>
            <a:endParaRPr lang="en-US" sz="1000" dirty="0">
              <a:solidFill>
                <a:srgbClr val="7AB800"/>
              </a:solidFill>
            </a:endParaRPr>
          </a:p>
        </p:txBody>
      </p:sp>
      <p:pic>
        <p:nvPicPr>
          <p:cNvPr id="6" name="Grafik 5">
            <a:extLst>
              <a:ext uri="{FF2B5EF4-FFF2-40B4-BE49-F238E27FC236}">
                <a16:creationId xmlns:a16="http://schemas.microsoft.com/office/drawing/2014/main" id="{7D961DC0-CFC0-E2C9-DB28-F02846945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sp>
        <p:nvSpPr>
          <p:cNvPr id="3" name="Rechteck: abgerundete Ecken 2">
            <a:extLst>
              <a:ext uri="{FF2B5EF4-FFF2-40B4-BE49-F238E27FC236}">
                <a16:creationId xmlns:a16="http://schemas.microsoft.com/office/drawing/2014/main" id="{0C0940DA-F581-FE6F-1048-2BE411054D28}"/>
              </a:ext>
            </a:extLst>
          </p:cNvPr>
          <p:cNvSpPr/>
          <p:nvPr/>
        </p:nvSpPr>
        <p:spPr>
          <a:xfrm>
            <a:off x="971550" y="1251323"/>
            <a:ext cx="1272188" cy="564778"/>
          </a:xfrm>
          <a:prstGeom prst="roundRect">
            <a:avLst>
              <a:gd name="adj" fmla="val 7128"/>
            </a:avLst>
          </a:prstGeom>
          <a:solidFill>
            <a:srgbClr val="C6DC9A"/>
          </a:solidFill>
          <a:ln w="28575" cmpd="sng">
            <a:solidFill>
              <a:srgbClr val="1A7237"/>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a:solidFill>
                  <a:schemeClr val="tx1"/>
                </a:solidFill>
                <a:latin typeface="Arial" panose="020B0604020202020204" pitchFamily="34" charset="0"/>
                <a:cs typeface="Arial" panose="020B0604020202020204" pitchFamily="34" charset="0"/>
              </a:rPr>
              <a:t>WP </a:t>
            </a:r>
          </a:p>
        </p:txBody>
      </p:sp>
      <p:sp>
        <p:nvSpPr>
          <p:cNvPr id="7" name="Rechteck: abgerundete Ecken 6">
            <a:extLst>
              <a:ext uri="{FF2B5EF4-FFF2-40B4-BE49-F238E27FC236}">
                <a16:creationId xmlns:a16="http://schemas.microsoft.com/office/drawing/2014/main" id="{EF467FF2-BF46-5E37-1D11-D789DFE51942}"/>
              </a:ext>
            </a:extLst>
          </p:cNvPr>
          <p:cNvSpPr/>
          <p:nvPr/>
        </p:nvSpPr>
        <p:spPr>
          <a:xfrm>
            <a:off x="3809700" y="1251323"/>
            <a:ext cx="1272188" cy="564778"/>
          </a:xfrm>
          <a:prstGeom prst="roundRect">
            <a:avLst>
              <a:gd name="adj" fmla="val 7128"/>
            </a:avLst>
          </a:prstGeom>
          <a:solidFill>
            <a:srgbClr val="FF9966"/>
          </a:solidFill>
          <a:ln w="28575"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a:solidFill>
                  <a:schemeClr val="tx1"/>
                </a:solidFill>
                <a:latin typeface="Arial" panose="020B0604020202020204" pitchFamily="34" charset="0"/>
                <a:cs typeface="Arial" panose="020B0604020202020204" pitchFamily="34" charset="0"/>
              </a:rPr>
              <a:t>WP </a:t>
            </a:r>
          </a:p>
        </p:txBody>
      </p:sp>
      <p:sp>
        <p:nvSpPr>
          <p:cNvPr id="8" name="Rechteck: abgerundete Ecken 7">
            <a:extLst>
              <a:ext uri="{FF2B5EF4-FFF2-40B4-BE49-F238E27FC236}">
                <a16:creationId xmlns:a16="http://schemas.microsoft.com/office/drawing/2014/main" id="{2D610B19-6FED-1FE3-BDAC-E04B186DC9E6}"/>
              </a:ext>
            </a:extLst>
          </p:cNvPr>
          <p:cNvSpPr/>
          <p:nvPr/>
        </p:nvSpPr>
        <p:spPr>
          <a:xfrm>
            <a:off x="6647850" y="1239838"/>
            <a:ext cx="1272188" cy="564778"/>
          </a:xfrm>
          <a:prstGeom prst="roundRect">
            <a:avLst>
              <a:gd name="adj" fmla="val 7128"/>
            </a:avLst>
          </a:prstGeom>
          <a:gradFill flip="none" rotWithShape="1">
            <a:gsLst>
              <a:gs pos="0">
                <a:srgbClr val="C6DC9A"/>
              </a:gs>
              <a:gs pos="100000">
                <a:srgbClr val="FF9966"/>
              </a:gs>
            </a:gsLst>
            <a:lin ang="0" scaled="1"/>
            <a:tileRect/>
          </a:gradFill>
          <a:ln w="28575" cmpd="sng">
            <a:gradFill flip="none" rotWithShape="1">
              <a:gsLst>
                <a:gs pos="0">
                  <a:srgbClr val="FF9966"/>
                </a:gs>
                <a:gs pos="100000">
                  <a:schemeClr val="accent1">
                    <a:lumMod val="30000"/>
                    <a:lumOff val="70000"/>
                  </a:schemeClr>
                </a:gs>
              </a:gsLst>
              <a:lin ang="0" scaled="1"/>
              <a:tileRect/>
            </a:gra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a:solidFill>
                  <a:schemeClr val="tx1"/>
                </a:solidFill>
                <a:latin typeface="Arial" panose="020B0604020202020204" pitchFamily="34" charset="0"/>
                <a:cs typeface="Arial" panose="020B0604020202020204" pitchFamily="34" charset="0"/>
              </a:rPr>
              <a:t>WP </a:t>
            </a:r>
          </a:p>
        </p:txBody>
      </p:sp>
      <p:sp>
        <p:nvSpPr>
          <p:cNvPr id="11" name="Rechteck: abgerundete Ecken 10">
            <a:extLst>
              <a:ext uri="{FF2B5EF4-FFF2-40B4-BE49-F238E27FC236}">
                <a16:creationId xmlns:a16="http://schemas.microsoft.com/office/drawing/2014/main" id="{2BAE51E0-B3AF-709D-EF84-E5260EF445D0}"/>
              </a:ext>
            </a:extLst>
          </p:cNvPr>
          <p:cNvSpPr/>
          <p:nvPr/>
        </p:nvSpPr>
        <p:spPr>
          <a:xfrm>
            <a:off x="971550" y="2060948"/>
            <a:ext cx="1272188" cy="330415"/>
          </a:xfrm>
          <a:prstGeom prst="roundRect">
            <a:avLst>
              <a:gd name="adj" fmla="val 7128"/>
            </a:avLst>
          </a:prstGeom>
          <a:solidFill>
            <a:schemeClr val="bg1"/>
          </a:solidFill>
          <a:ln w="19050" cmpd="sng">
            <a:solidFill>
              <a:schemeClr val="accent1"/>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2" name="Rechteck: abgerundete Ecken 11">
            <a:extLst>
              <a:ext uri="{FF2B5EF4-FFF2-40B4-BE49-F238E27FC236}">
                <a16:creationId xmlns:a16="http://schemas.microsoft.com/office/drawing/2014/main" id="{9D2F9C79-CBA1-947F-6E90-5CEC6AB7A963}"/>
              </a:ext>
            </a:extLst>
          </p:cNvPr>
          <p:cNvSpPr/>
          <p:nvPr/>
        </p:nvSpPr>
        <p:spPr>
          <a:xfrm>
            <a:off x="971550" y="2529046"/>
            <a:ext cx="1272188" cy="330415"/>
          </a:xfrm>
          <a:prstGeom prst="roundRect">
            <a:avLst>
              <a:gd name="adj" fmla="val 7128"/>
            </a:avLst>
          </a:prstGeom>
          <a:solidFill>
            <a:schemeClr val="bg1"/>
          </a:solidFill>
          <a:ln w="19050" cmpd="sng">
            <a:solidFill>
              <a:schemeClr val="accent1"/>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3" name="Rechteck: abgerundete Ecken 12">
            <a:extLst>
              <a:ext uri="{FF2B5EF4-FFF2-40B4-BE49-F238E27FC236}">
                <a16:creationId xmlns:a16="http://schemas.microsoft.com/office/drawing/2014/main" id="{FC2162E4-44F8-1CBA-11F4-8E70206208B8}"/>
              </a:ext>
            </a:extLst>
          </p:cNvPr>
          <p:cNvSpPr/>
          <p:nvPr/>
        </p:nvSpPr>
        <p:spPr>
          <a:xfrm>
            <a:off x="971550" y="2996985"/>
            <a:ext cx="1272188" cy="330415"/>
          </a:xfrm>
          <a:prstGeom prst="roundRect">
            <a:avLst>
              <a:gd name="adj" fmla="val 7128"/>
            </a:avLst>
          </a:prstGeom>
          <a:solidFill>
            <a:schemeClr val="bg1"/>
          </a:solidFill>
          <a:ln w="19050" cmpd="sng">
            <a:solidFill>
              <a:schemeClr val="accent1"/>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4" name="Rechteck: abgerundete Ecken 13">
            <a:extLst>
              <a:ext uri="{FF2B5EF4-FFF2-40B4-BE49-F238E27FC236}">
                <a16:creationId xmlns:a16="http://schemas.microsoft.com/office/drawing/2014/main" id="{C1CF383B-5106-CB46-A3F2-868B93036245}"/>
              </a:ext>
            </a:extLst>
          </p:cNvPr>
          <p:cNvSpPr/>
          <p:nvPr/>
        </p:nvSpPr>
        <p:spPr>
          <a:xfrm>
            <a:off x="3809700" y="2058733"/>
            <a:ext cx="1272188" cy="330415"/>
          </a:xfrm>
          <a:prstGeom prst="roundRect">
            <a:avLst>
              <a:gd name="adj" fmla="val 7128"/>
            </a:avLst>
          </a:prstGeom>
          <a:solidFill>
            <a:schemeClr val="bg1"/>
          </a:solidFill>
          <a:ln w="19050"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5" name="Rechteck: abgerundete Ecken 14">
            <a:extLst>
              <a:ext uri="{FF2B5EF4-FFF2-40B4-BE49-F238E27FC236}">
                <a16:creationId xmlns:a16="http://schemas.microsoft.com/office/drawing/2014/main" id="{DA527BD0-53EB-9B7E-D61D-DAF6FF3DF1FE}"/>
              </a:ext>
            </a:extLst>
          </p:cNvPr>
          <p:cNvSpPr/>
          <p:nvPr/>
        </p:nvSpPr>
        <p:spPr>
          <a:xfrm>
            <a:off x="3809700" y="2526831"/>
            <a:ext cx="1272188" cy="330415"/>
          </a:xfrm>
          <a:prstGeom prst="roundRect">
            <a:avLst>
              <a:gd name="adj" fmla="val 7128"/>
            </a:avLst>
          </a:prstGeom>
          <a:solidFill>
            <a:schemeClr val="bg1"/>
          </a:solidFill>
          <a:ln w="19050"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6" name="Rechteck: abgerundete Ecken 15">
            <a:extLst>
              <a:ext uri="{FF2B5EF4-FFF2-40B4-BE49-F238E27FC236}">
                <a16:creationId xmlns:a16="http://schemas.microsoft.com/office/drawing/2014/main" id="{9344D0C6-ACBD-F8F8-ADE6-F5D6C4AC0DD6}"/>
              </a:ext>
            </a:extLst>
          </p:cNvPr>
          <p:cNvSpPr/>
          <p:nvPr/>
        </p:nvSpPr>
        <p:spPr>
          <a:xfrm>
            <a:off x="3809700" y="2994770"/>
            <a:ext cx="1272188" cy="330415"/>
          </a:xfrm>
          <a:prstGeom prst="roundRect">
            <a:avLst>
              <a:gd name="adj" fmla="val 7128"/>
            </a:avLst>
          </a:prstGeom>
          <a:solidFill>
            <a:schemeClr val="bg1"/>
          </a:solidFill>
          <a:ln w="19050"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7" name="Rechteck: abgerundete Ecken 16">
            <a:extLst>
              <a:ext uri="{FF2B5EF4-FFF2-40B4-BE49-F238E27FC236}">
                <a16:creationId xmlns:a16="http://schemas.microsoft.com/office/drawing/2014/main" id="{4FF8E25C-B486-DFB5-6CCF-E7AA3FF36A3E}"/>
              </a:ext>
            </a:extLst>
          </p:cNvPr>
          <p:cNvSpPr/>
          <p:nvPr/>
        </p:nvSpPr>
        <p:spPr>
          <a:xfrm>
            <a:off x="6647850" y="2047248"/>
            <a:ext cx="1272188" cy="330415"/>
          </a:xfrm>
          <a:prstGeom prst="roundRect">
            <a:avLst>
              <a:gd name="adj" fmla="val 7128"/>
            </a:avLst>
          </a:prstGeom>
          <a:solidFill>
            <a:schemeClr val="bg1"/>
          </a:solidFill>
          <a:ln w="19050" cmpd="sng">
            <a:solidFill>
              <a:srgbClr val="7AB8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8" name="Rechteck: abgerundete Ecken 17">
            <a:extLst>
              <a:ext uri="{FF2B5EF4-FFF2-40B4-BE49-F238E27FC236}">
                <a16:creationId xmlns:a16="http://schemas.microsoft.com/office/drawing/2014/main" id="{2C6855A8-3A72-9B3B-2083-5AA74AC74B39}"/>
              </a:ext>
            </a:extLst>
          </p:cNvPr>
          <p:cNvSpPr/>
          <p:nvPr/>
        </p:nvSpPr>
        <p:spPr>
          <a:xfrm>
            <a:off x="6647850" y="2515346"/>
            <a:ext cx="1272188" cy="330415"/>
          </a:xfrm>
          <a:prstGeom prst="roundRect">
            <a:avLst>
              <a:gd name="adj" fmla="val 7128"/>
            </a:avLst>
          </a:prstGeom>
          <a:solidFill>
            <a:schemeClr val="bg1"/>
          </a:solidFill>
          <a:ln w="19050"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9" name="Rechteck: abgerundete Ecken 18">
            <a:extLst>
              <a:ext uri="{FF2B5EF4-FFF2-40B4-BE49-F238E27FC236}">
                <a16:creationId xmlns:a16="http://schemas.microsoft.com/office/drawing/2014/main" id="{A1F2DD59-9826-CDD5-6BCB-C4B6E5CBEFCE}"/>
              </a:ext>
            </a:extLst>
          </p:cNvPr>
          <p:cNvSpPr/>
          <p:nvPr/>
        </p:nvSpPr>
        <p:spPr>
          <a:xfrm>
            <a:off x="6647850" y="2983285"/>
            <a:ext cx="1272188" cy="330415"/>
          </a:xfrm>
          <a:prstGeom prst="roundRect">
            <a:avLst>
              <a:gd name="adj" fmla="val 7128"/>
            </a:avLst>
          </a:prstGeom>
          <a:solidFill>
            <a:schemeClr val="bg1"/>
          </a:solidFill>
          <a:ln w="19050" cmpd="sng">
            <a:solidFill>
              <a:schemeClr val="accent1"/>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29" name="Pfeil: nach unten 28">
            <a:extLst>
              <a:ext uri="{FF2B5EF4-FFF2-40B4-BE49-F238E27FC236}">
                <a16:creationId xmlns:a16="http://schemas.microsoft.com/office/drawing/2014/main" id="{854F607B-9690-3F4C-3757-5E381943569F}"/>
              </a:ext>
            </a:extLst>
          </p:cNvPr>
          <p:cNvSpPr/>
          <p:nvPr/>
        </p:nvSpPr>
        <p:spPr>
          <a:xfrm>
            <a:off x="1437515" y="3422817"/>
            <a:ext cx="340258" cy="448851"/>
          </a:xfrm>
          <a:prstGeom prst="downArrow">
            <a:avLst/>
          </a:prstGeom>
          <a:solidFill>
            <a:schemeClr val="bg1">
              <a:lumMod val="6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1" name="Grafik 30" descr="Ein Bild, das Schwarz, Dunkelheit enthält.&#10;&#10;KI-generierte Inhalte können fehlerhaft sein.">
            <a:extLst>
              <a:ext uri="{FF2B5EF4-FFF2-40B4-BE49-F238E27FC236}">
                <a16:creationId xmlns:a16="http://schemas.microsoft.com/office/drawing/2014/main" id="{E9E583F4-FABD-E33C-483F-5D91A76DACF6}"/>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1233506" y="3967085"/>
            <a:ext cx="731277" cy="731277"/>
          </a:xfrm>
          <a:prstGeom prst="rect">
            <a:avLst/>
          </a:prstGeom>
        </p:spPr>
      </p:pic>
      <p:sp>
        <p:nvSpPr>
          <p:cNvPr id="32" name="Pfeil: nach unten 31">
            <a:extLst>
              <a:ext uri="{FF2B5EF4-FFF2-40B4-BE49-F238E27FC236}">
                <a16:creationId xmlns:a16="http://schemas.microsoft.com/office/drawing/2014/main" id="{59E5F189-5099-591C-3A8F-A6F200FA53FE}"/>
              </a:ext>
            </a:extLst>
          </p:cNvPr>
          <p:cNvSpPr/>
          <p:nvPr/>
        </p:nvSpPr>
        <p:spPr>
          <a:xfrm>
            <a:off x="4265908" y="3422817"/>
            <a:ext cx="340258" cy="448851"/>
          </a:xfrm>
          <a:prstGeom prst="downArrow">
            <a:avLst/>
          </a:prstGeom>
          <a:solidFill>
            <a:schemeClr val="bg1">
              <a:lumMod val="6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5" name="Grafik 34" descr="Ein Bild, das Symbol, Grafiken, Logo, Schrift enthält.&#10;&#10;KI-generierte Inhalte können fehlerhaft sein.">
            <a:extLst>
              <a:ext uri="{FF2B5EF4-FFF2-40B4-BE49-F238E27FC236}">
                <a16:creationId xmlns:a16="http://schemas.microsoft.com/office/drawing/2014/main" id="{5E5A4578-9F76-8B51-0768-A1C9270DB44F}"/>
              </a:ext>
            </a:extLst>
          </p:cNvPr>
          <p:cNvPicPr>
            <a:picLocks noChangeAspect="1"/>
          </p:cNvPicPr>
          <p:nvPr/>
        </p:nvPicPr>
        <p:blipFill>
          <a:blip r:embed="rId7"/>
          <a:stretch>
            <a:fillRect/>
          </a:stretch>
        </p:blipFill>
        <p:spPr>
          <a:xfrm>
            <a:off x="4059634" y="3962555"/>
            <a:ext cx="735807" cy="735807"/>
          </a:xfrm>
          <a:prstGeom prst="rect">
            <a:avLst/>
          </a:prstGeom>
        </p:spPr>
      </p:pic>
      <p:cxnSp>
        <p:nvCxnSpPr>
          <p:cNvPr id="38" name="Gerader Verbinder 37">
            <a:extLst>
              <a:ext uri="{FF2B5EF4-FFF2-40B4-BE49-F238E27FC236}">
                <a16:creationId xmlns:a16="http://schemas.microsoft.com/office/drawing/2014/main" id="{20EFBF3F-54D7-A760-D27A-90614E5C6D5B}"/>
              </a:ext>
            </a:extLst>
          </p:cNvPr>
          <p:cNvCxnSpPr>
            <a:cxnSpLocks/>
          </p:cNvCxnSpPr>
          <p:nvPr/>
        </p:nvCxnSpPr>
        <p:spPr>
          <a:xfrm>
            <a:off x="4221855" y="3967085"/>
            <a:ext cx="573586" cy="731277"/>
          </a:xfrm>
          <a:prstGeom prst="line">
            <a:avLst/>
          </a:prstGeom>
          <a:ln w="76200">
            <a:solidFill>
              <a:srgbClr val="C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1" name="Pfeil: nach unten 40">
            <a:extLst>
              <a:ext uri="{FF2B5EF4-FFF2-40B4-BE49-F238E27FC236}">
                <a16:creationId xmlns:a16="http://schemas.microsoft.com/office/drawing/2014/main" id="{6AFE7168-621B-8662-889C-670802B3064F}"/>
              </a:ext>
            </a:extLst>
          </p:cNvPr>
          <p:cNvSpPr/>
          <p:nvPr/>
        </p:nvSpPr>
        <p:spPr>
          <a:xfrm>
            <a:off x="7121946" y="3422817"/>
            <a:ext cx="340258" cy="448851"/>
          </a:xfrm>
          <a:prstGeom prst="downArrow">
            <a:avLst/>
          </a:prstGeom>
          <a:solidFill>
            <a:schemeClr val="bg1">
              <a:lumMod val="6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2" name="Grafik 41" descr="Ein Bild, das Symbol, Grafiken, Logo, Schrift enthält.&#10;&#10;KI-generierte Inhalte können fehlerhaft sein.">
            <a:extLst>
              <a:ext uri="{FF2B5EF4-FFF2-40B4-BE49-F238E27FC236}">
                <a16:creationId xmlns:a16="http://schemas.microsoft.com/office/drawing/2014/main" id="{AAA29AFA-BCE5-8D8C-D528-A9F4D9908C3C}"/>
              </a:ext>
            </a:extLst>
          </p:cNvPr>
          <p:cNvPicPr>
            <a:picLocks noChangeAspect="1"/>
          </p:cNvPicPr>
          <p:nvPr/>
        </p:nvPicPr>
        <p:blipFill>
          <a:blip r:embed="rId7"/>
          <a:stretch>
            <a:fillRect/>
          </a:stretch>
        </p:blipFill>
        <p:spPr>
          <a:xfrm>
            <a:off x="6915672" y="3962555"/>
            <a:ext cx="735807" cy="735807"/>
          </a:xfrm>
          <a:prstGeom prst="rect">
            <a:avLst/>
          </a:prstGeom>
        </p:spPr>
      </p:pic>
      <p:cxnSp>
        <p:nvCxnSpPr>
          <p:cNvPr id="43" name="Gerader Verbinder 42">
            <a:extLst>
              <a:ext uri="{FF2B5EF4-FFF2-40B4-BE49-F238E27FC236}">
                <a16:creationId xmlns:a16="http://schemas.microsoft.com/office/drawing/2014/main" id="{DD856DD7-4FEC-06D4-3A28-09AB46A80E4E}"/>
              </a:ext>
            </a:extLst>
          </p:cNvPr>
          <p:cNvCxnSpPr>
            <a:cxnSpLocks/>
          </p:cNvCxnSpPr>
          <p:nvPr/>
        </p:nvCxnSpPr>
        <p:spPr>
          <a:xfrm>
            <a:off x="7077893" y="3967085"/>
            <a:ext cx="573586" cy="731277"/>
          </a:xfrm>
          <a:prstGeom prst="line">
            <a:avLst/>
          </a:prstGeom>
          <a:ln w="76200">
            <a:solidFill>
              <a:srgbClr val="C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71438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9" grpId="0" animBg="1"/>
      <p:bldP spid="32"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9D277-13E1-5E13-EAE4-2F18CDD5F17F}"/>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DCF227DC-1B88-B1CE-E79A-0AFCAD16598D}"/>
              </a:ext>
            </a:extLst>
          </p:cNvPr>
          <p:cNvSpPr>
            <a:spLocks noGrp="1"/>
          </p:cNvSpPr>
          <p:nvPr>
            <p:ph type="body" sz="quarter" idx="14"/>
          </p:nvPr>
        </p:nvSpPr>
        <p:spPr>
          <a:xfrm>
            <a:off x="971550" y="663575"/>
            <a:ext cx="7913330" cy="342900"/>
          </a:xfrm>
        </p:spPr>
        <p:txBody>
          <a:bodyPr/>
          <a:lstStyle/>
          <a:p>
            <a:pPr algn="l" rtl="0"/>
            <a:r>
              <a:rPr lang="en-gb" b="1" i="0" u="none" baseline="0">
                <a:solidFill>
                  <a:srgbClr val="7AB800"/>
                </a:solidFill>
              </a:rPr>
              <a:t>Lump Sum Funding Model: Assessing WP</a:t>
            </a:r>
            <a:endParaRPr lang="en-gb" b="1" i="0" u="none" baseline="0" dirty="0">
              <a:solidFill>
                <a:srgbClr val="7AB800"/>
              </a:solidFill>
            </a:endParaRPr>
          </a:p>
        </p:txBody>
      </p:sp>
      <p:sp>
        <p:nvSpPr>
          <p:cNvPr id="5" name="TextBox 4">
            <a:extLst>
              <a:ext uri="{FF2B5EF4-FFF2-40B4-BE49-F238E27FC236}">
                <a16:creationId xmlns:a16="http://schemas.microsoft.com/office/drawing/2014/main" id="{08356873-A5DA-9020-2E0E-C9A152BBDA3A}"/>
              </a:ext>
            </a:extLst>
          </p:cNvPr>
          <p:cNvSpPr txBox="1"/>
          <p:nvPr/>
        </p:nvSpPr>
        <p:spPr>
          <a:xfrm>
            <a:off x="190501" y="4813300"/>
            <a:ext cx="4781549" cy="246221"/>
          </a:xfrm>
          <a:prstGeom prst="rect">
            <a:avLst/>
          </a:prstGeom>
          <a:solidFill>
            <a:schemeClr val="bg1"/>
          </a:solidFill>
        </p:spPr>
        <p:txBody>
          <a:bodyPr wrap="square" rtlCol="0">
            <a:spAutoFit/>
          </a:bodyPr>
          <a:lstStyle/>
          <a:p>
            <a:pPr algn="l"/>
            <a:r>
              <a:rPr lang="en-US" sz="1000" dirty="0" err="1">
                <a:solidFill>
                  <a:srgbClr val="7AB800"/>
                </a:solidFill>
              </a:rPr>
              <a:t>Weihenstephan</a:t>
            </a:r>
            <a:r>
              <a:rPr lang="en-US" sz="1000" dirty="0">
                <a:solidFill>
                  <a:srgbClr val="7AB800"/>
                </a:solidFill>
              </a:rPr>
              <a:t>-Triesdorf University of Applied Sciences </a:t>
            </a:r>
            <a:r>
              <a:rPr lang="en-US" sz="1000">
                <a:solidFill>
                  <a:srgbClr val="7AB800"/>
                </a:solidFill>
              </a:rPr>
              <a:t>| Agri-Mocks</a:t>
            </a:r>
            <a:endParaRPr lang="en-US" sz="1000" dirty="0">
              <a:solidFill>
                <a:srgbClr val="7AB800"/>
              </a:solidFill>
            </a:endParaRPr>
          </a:p>
        </p:txBody>
      </p:sp>
      <p:pic>
        <p:nvPicPr>
          <p:cNvPr id="6" name="Grafik 5">
            <a:extLst>
              <a:ext uri="{FF2B5EF4-FFF2-40B4-BE49-F238E27FC236}">
                <a16:creationId xmlns:a16="http://schemas.microsoft.com/office/drawing/2014/main" id="{59744C7F-28F6-694F-3F80-FE57AD005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sp>
        <p:nvSpPr>
          <p:cNvPr id="2" name="Rechteck: abgerundete Ecken 1">
            <a:extLst>
              <a:ext uri="{FF2B5EF4-FFF2-40B4-BE49-F238E27FC236}">
                <a16:creationId xmlns:a16="http://schemas.microsoft.com/office/drawing/2014/main" id="{DE17A3D4-D299-124F-D456-DE5FF6150F04}"/>
              </a:ext>
            </a:extLst>
          </p:cNvPr>
          <p:cNvSpPr/>
          <p:nvPr/>
        </p:nvSpPr>
        <p:spPr>
          <a:xfrm>
            <a:off x="259122" y="1091130"/>
            <a:ext cx="8701734" cy="3722170"/>
          </a:xfrm>
          <a:prstGeom prst="roundRect">
            <a:avLst>
              <a:gd name="adj" fmla="val 7128"/>
            </a:avLst>
          </a:prstGeom>
          <a:noFill/>
          <a:ln w="28575" cmpd="dbl">
            <a:solidFill>
              <a:srgbClr val="1A7237"/>
            </a:solidFill>
            <a:prstDash val="dashDot"/>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FB7ECFE-9F30-811F-13DB-29FF6A31CF9E}"/>
              </a:ext>
            </a:extLst>
          </p:cNvPr>
          <p:cNvSpPr txBox="1"/>
          <p:nvPr/>
        </p:nvSpPr>
        <p:spPr>
          <a:xfrm>
            <a:off x="867550" y="1192414"/>
            <a:ext cx="6961733" cy="1723805"/>
          </a:xfrm>
          <a:prstGeom prst="rect">
            <a:avLst/>
          </a:prstGeom>
          <a:noFill/>
        </p:spPr>
        <p:txBody>
          <a:bodyPr wrap="square" rtlCol="0">
            <a:spAutoFit/>
          </a:bodyPr>
          <a:lstStyle/>
          <a:p>
            <a:pPr marL="342900" indent="-342900" algn="l">
              <a:lnSpc>
                <a:spcPct val="120000"/>
              </a:lnSpc>
              <a:buClr>
                <a:srgbClr val="1A7237"/>
              </a:buClr>
              <a:buFont typeface="Wingdings" panose="05000000000000000000" pitchFamily="2" charset="2"/>
              <a:buChar char="§"/>
            </a:pPr>
            <a:r>
              <a:rPr lang="de-DE"/>
              <a:t>Activities carried out</a:t>
            </a:r>
          </a:p>
          <a:p>
            <a:pPr marL="342900" indent="-342900" algn="l">
              <a:lnSpc>
                <a:spcPct val="120000"/>
              </a:lnSpc>
              <a:buClr>
                <a:srgbClr val="1A7237"/>
              </a:buClr>
              <a:buFont typeface="Wingdings" panose="05000000000000000000" pitchFamily="2" charset="2"/>
              <a:buChar char="§"/>
            </a:pPr>
            <a:r>
              <a:rPr lang="de-DE"/>
              <a:t>Quality of the deliverables</a:t>
            </a:r>
          </a:p>
          <a:p>
            <a:pPr marL="342900" indent="-342900" algn="l">
              <a:lnSpc>
                <a:spcPct val="120000"/>
              </a:lnSpc>
              <a:buClr>
                <a:srgbClr val="1A7237"/>
              </a:buClr>
              <a:buFont typeface="Wingdings" panose="05000000000000000000" pitchFamily="2" charset="2"/>
              <a:buChar char="§"/>
            </a:pPr>
            <a:r>
              <a:rPr lang="de-DE"/>
              <a:t>Achievement of the objectives and expected outcomes</a:t>
            </a:r>
          </a:p>
          <a:p>
            <a:pPr marL="342900" indent="-342900" algn="l">
              <a:buClr>
                <a:srgbClr val="1A7237"/>
              </a:buClr>
              <a:buFont typeface="Wingdings" panose="05000000000000000000" pitchFamily="2" charset="2"/>
              <a:buChar char="§"/>
            </a:pPr>
            <a:endParaRPr lang="de-DE"/>
          </a:p>
          <a:p>
            <a:pPr algn="ctr">
              <a:lnSpc>
                <a:spcPct val="120000"/>
              </a:lnSpc>
              <a:buClr>
                <a:srgbClr val="1A7237"/>
              </a:buClr>
            </a:pPr>
            <a:r>
              <a:rPr lang="de-DE">
                <a:solidFill>
                  <a:srgbClr val="043E20"/>
                </a:solidFill>
                <a:highlight>
                  <a:srgbClr val="C8DDCF"/>
                </a:highlight>
                <a:sym typeface="Wingdings" panose="05000000000000000000" pitchFamily="2" charset="2"/>
              </a:rPr>
              <a:t></a:t>
            </a:r>
            <a:r>
              <a:rPr lang="de-DE">
                <a:highlight>
                  <a:srgbClr val="C8DDCF"/>
                </a:highlight>
                <a:sym typeface="Wingdings" panose="05000000000000000000" pitchFamily="2" charset="2"/>
              </a:rPr>
              <a:t> </a:t>
            </a:r>
            <a:r>
              <a:rPr lang="de-DE" b="1">
                <a:effectLst>
                  <a:outerShdw blurRad="38100" dist="38100" dir="2700000" algn="tl">
                    <a:srgbClr val="000000">
                      <a:alpha val="43137"/>
                    </a:srgbClr>
                  </a:outerShdw>
                </a:effectLst>
                <a:highlight>
                  <a:srgbClr val="C8DDCF"/>
                </a:highlight>
                <a:sym typeface="Wingdings" panose="05000000000000000000" pitchFamily="2" charset="2"/>
              </a:rPr>
              <a:t>WP Completed vs. Not Completed</a:t>
            </a:r>
            <a:endParaRPr lang="de-DE" b="1" dirty="0">
              <a:effectLst>
                <a:outerShdw blurRad="38100" dist="38100" dir="2700000" algn="tl">
                  <a:srgbClr val="000000">
                    <a:alpha val="43137"/>
                  </a:srgbClr>
                </a:outerShdw>
              </a:effectLst>
              <a:highlight>
                <a:srgbClr val="C8DDCF"/>
              </a:highlight>
            </a:endParaRPr>
          </a:p>
        </p:txBody>
      </p:sp>
      <p:graphicFrame>
        <p:nvGraphicFramePr>
          <p:cNvPr id="20" name="Tabelle 19">
            <a:extLst>
              <a:ext uri="{FF2B5EF4-FFF2-40B4-BE49-F238E27FC236}">
                <a16:creationId xmlns:a16="http://schemas.microsoft.com/office/drawing/2014/main" id="{F93BEE6A-F546-F93B-D6E3-8BDC949C0B37}"/>
              </a:ext>
            </a:extLst>
          </p:cNvPr>
          <p:cNvGraphicFramePr>
            <a:graphicFrameLocks noGrp="1"/>
          </p:cNvGraphicFramePr>
          <p:nvPr>
            <p:extLst>
              <p:ext uri="{D42A27DB-BD31-4B8C-83A1-F6EECF244321}">
                <p14:modId xmlns:p14="http://schemas.microsoft.com/office/powerpoint/2010/main" val="2991310602"/>
              </p:ext>
            </p:extLst>
          </p:nvPr>
        </p:nvGraphicFramePr>
        <p:xfrm>
          <a:off x="479181" y="2886892"/>
          <a:ext cx="8185638" cy="1819339"/>
        </p:xfrm>
        <a:graphic>
          <a:graphicData uri="http://schemas.openxmlformats.org/drawingml/2006/table">
            <a:tbl>
              <a:tblPr firstRow="1" bandRow="1">
                <a:tableStyleId>{5C22544A-7EE6-4342-B048-85BDC9FD1C3A}</a:tableStyleId>
              </a:tblPr>
              <a:tblGrid>
                <a:gridCol w="4092819">
                  <a:extLst>
                    <a:ext uri="{9D8B030D-6E8A-4147-A177-3AD203B41FA5}">
                      <a16:colId xmlns:a16="http://schemas.microsoft.com/office/drawing/2014/main" val="1331609333"/>
                    </a:ext>
                  </a:extLst>
                </a:gridCol>
                <a:gridCol w="4092819">
                  <a:extLst>
                    <a:ext uri="{9D8B030D-6E8A-4147-A177-3AD203B41FA5}">
                      <a16:colId xmlns:a16="http://schemas.microsoft.com/office/drawing/2014/main" val="2584129887"/>
                    </a:ext>
                  </a:extLst>
                </a:gridCol>
              </a:tblGrid>
              <a:tr h="1723805">
                <a:tc>
                  <a:txBody>
                    <a:bodyPr/>
                    <a:lstStyle/>
                    <a:p>
                      <a:pPr>
                        <a:lnSpc>
                          <a:spcPct val="150000"/>
                        </a:lnSpc>
                      </a:pPr>
                      <a:r>
                        <a:rPr lang="de-DE" sz="1550" b="0">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taks/deliverables </a:t>
                      </a:r>
                      <a:r>
                        <a:rPr lang="de-DE" sz="1550" b="1">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completed</a:t>
                      </a:r>
                    </a:p>
                    <a:p>
                      <a:pPr>
                        <a:lnSpc>
                          <a:spcPct val="150000"/>
                        </a:lnSpc>
                      </a:pPr>
                      <a:r>
                        <a:rPr lang="de-DE" sz="1550" b="0" i="1">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a:t>
                      </a:r>
                    </a:p>
                    <a:p>
                      <a:pPr>
                        <a:lnSpc>
                          <a:spcPct val="150000"/>
                        </a:lnSpc>
                      </a:pPr>
                      <a:r>
                        <a:rPr lang="de-DE" sz="1550" b="0">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Equivalent tasks reaching the same result</a:t>
                      </a:r>
                    </a:p>
                    <a:p>
                      <a:pPr>
                        <a:lnSpc>
                          <a:spcPct val="150000"/>
                        </a:lnSpc>
                      </a:pPr>
                      <a:r>
                        <a:rPr lang="de-DE" sz="1550" b="1">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a:t>
                      </a:r>
                      <a:r>
                        <a:rPr lang="de-DE" sz="1550" b="0">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partners completed it</a:t>
                      </a:r>
                    </a:p>
                    <a:p>
                      <a:pPr>
                        <a:lnSpc>
                          <a:spcPct val="150000"/>
                        </a:lnSpc>
                      </a:pPr>
                      <a:r>
                        <a:rPr lang="de-DE" sz="1550" b="1">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Deviations: are justified</a:t>
                      </a:r>
                    </a:p>
                  </a:txBody>
                  <a:tcPr>
                    <a:solidFill>
                      <a:srgbClr val="C8DDCF"/>
                    </a:solidFill>
                  </a:tcPr>
                </a:tc>
                <a:tc>
                  <a:txBody>
                    <a:bodyPr/>
                    <a:lstStyle/>
                    <a:p>
                      <a:pPr>
                        <a:lnSpc>
                          <a:spcPct val="150000"/>
                        </a:lnSpc>
                      </a:pPr>
                      <a:r>
                        <a:rPr lang="de-DE" sz="1550" b="0">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be </a:t>
                      </a:r>
                      <a:r>
                        <a:rPr lang="de-DE" sz="1550" b="1">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finished and declared later </a:t>
                      </a:r>
                      <a:r>
                        <a:rPr lang="de-DE" sz="1550" b="0">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in any subsequent report</a:t>
                      </a:r>
                    </a:p>
                    <a:p>
                      <a:pPr>
                        <a:lnSpc>
                          <a:spcPct val="150000"/>
                        </a:lnSpc>
                      </a:pPr>
                      <a:r>
                        <a:rPr lang="de-DE" sz="1550" b="0">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Partially completed: show the </a:t>
                      </a:r>
                      <a:r>
                        <a:rPr lang="de-DE" sz="1550" b="1">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completion </a:t>
                      </a:r>
                    </a:p>
                    <a:p>
                      <a:pPr>
                        <a:lnSpc>
                          <a:spcPct val="150000"/>
                        </a:lnSpc>
                      </a:pPr>
                      <a:r>
                        <a:rPr lang="de-DE" sz="1550" b="1">
                          <a:solidFill>
                            <a:srgbClr val="043E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Explanation in the final report</a:t>
                      </a:r>
                    </a:p>
                  </a:txBody>
                  <a:tcPr>
                    <a:solidFill>
                      <a:srgbClr val="C8DDCF"/>
                    </a:solidFill>
                  </a:tcPr>
                </a:tc>
                <a:extLst>
                  <a:ext uri="{0D108BD9-81ED-4DB2-BD59-A6C34878D82A}">
                    <a16:rowId xmlns:a16="http://schemas.microsoft.com/office/drawing/2014/main" val="640007822"/>
                  </a:ext>
                </a:extLst>
              </a:tr>
            </a:tbl>
          </a:graphicData>
        </a:graphic>
      </p:graphicFrame>
    </p:spTree>
    <p:custDataLst>
      <p:tags r:id="rId1"/>
    </p:custDataLst>
    <p:extLst>
      <p:ext uri="{BB962C8B-B14F-4D97-AF65-F5344CB8AC3E}">
        <p14:creationId xmlns:p14="http://schemas.microsoft.com/office/powerpoint/2010/main" val="48285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F4E6B-8AAC-A24B-7C22-95673E7B840C}"/>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9CED6078-AA07-A8FE-86F9-6C44B7ECCEB2}"/>
              </a:ext>
            </a:extLst>
          </p:cNvPr>
          <p:cNvSpPr>
            <a:spLocks noGrp="1"/>
          </p:cNvSpPr>
          <p:nvPr>
            <p:ph type="body" sz="quarter" idx="14"/>
          </p:nvPr>
        </p:nvSpPr>
        <p:spPr>
          <a:xfrm>
            <a:off x="971550" y="663575"/>
            <a:ext cx="7913330" cy="342900"/>
          </a:xfrm>
        </p:spPr>
        <p:txBody>
          <a:bodyPr/>
          <a:lstStyle/>
          <a:p>
            <a:pPr algn="l" rtl="0"/>
            <a:r>
              <a:rPr lang="en-gb" b="1" i="0" u="none" baseline="0">
                <a:solidFill>
                  <a:srgbClr val="7AB800"/>
                </a:solidFill>
              </a:rPr>
              <a:t>Lump Sum Funding Model: WP Costs per</a:t>
            </a:r>
            <a:r>
              <a:rPr lang="en-gb" b="1" i="0" u="none">
                <a:solidFill>
                  <a:srgbClr val="7AB800"/>
                </a:solidFill>
              </a:rPr>
              <a:t> Partner</a:t>
            </a:r>
            <a:endParaRPr lang="en-gb" b="1" i="0" u="none" baseline="0" dirty="0">
              <a:solidFill>
                <a:srgbClr val="7AB800"/>
              </a:solidFill>
            </a:endParaRPr>
          </a:p>
        </p:txBody>
      </p:sp>
      <p:sp>
        <p:nvSpPr>
          <p:cNvPr id="5" name="TextBox 4">
            <a:extLst>
              <a:ext uri="{FF2B5EF4-FFF2-40B4-BE49-F238E27FC236}">
                <a16:creationId xmlns:a16="http://schemas.microsoft.com/office/drawing/2014/main" id="{4EAA0976-8D9A-E73C-F62D-32043532F9B4}"/>
              </a:ext>
            </a:extLst>
          </p:cNvPr>
          <p:cNvSpPr txBox="1"/>
          <p:nvPr/>
        </p:nvSpPr>
        <p:spPr>
          <a:xfrm>
            <a:off x="190501" y="4813300"/>
            <a:ext cx="4781549" cy="246221"/>
          </a:xfrm>
          <a:prstGeom prst="rect">
            <a:avLst/>
          </a:prstGeom>
          <a:solidFill>
            <a:schemeClr val="bg1"/>
          </a:solidFill>
        </p:spPr>
        <p:txBody>
          <a:bodyPr wrap="square" rtlCol="0">
            <a:spAutoFit/>
          </a:bodyPr>
          <a:lstStyle/>
          <a:p>
            <a:pPr algn="l"/>
            <a:r>
              <a:rPr lang="en-US" sz="1000" dirty="0" err="1">
                <a:solidFill>
                  <a:srgbClr val="7AB800"/>
                </a:solidFill>
              </a:rPr>
              <a:t>Weihenstephan</a:t>
            </a:r>
            <a:r>
              <a:rPr lang="en-US" sz="1000" dirty="0">
                <a:solidFill>
                  <a:srgbClr val="7AB800"/>
                </a:solidFill>
              </a:rPr>
              <a:t>-Triesdorf University of Applied Sciences </a:t>
            </a:r>
            <a:r>
              <a:rPr lang="en-US" sz="1000">
                <a:solidFill>
                  <a:srgbClr val="7AB800"/>
                </a:solidFill>
              </a:rPr>
              <a:t>| Agri-Mocks</a:t>
            </a:r>
            <a:endParaRPr lang="en-US" sz="1000" dirty="0">
              <a:solidFill>
                <a:srgbClr val="7AB800"/>
              </a:solidFill>
            </a:endParaRPr>
          </a:p>
        </p:txBody>
      </p:sp>
      <p:pic>
        <p:nvPicPr>
          <p:cNvPr id="6" name="Grafik 5">
            <a:extLst>
              <a:ext uri="{FF2B5EF4-FFF2-40B4-BE49-F238E27FC236}">
                <a16:creationId xmlns:a16="http://schemas.microsoft.com/office/drawing/2014/main" id="{3FF9B7D1-03BD-CDCA-D65D-1EFC59E11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sp>
        <p:nvSpPr>
          <p:cNvPr id="11" name="Rechteck: abgerundete Ecken 10">
            <a:extLst>
              <a:ext uri="{FF2B5EF4-FFF2-40B4-BE49-F238E27FC236}">
                <a16:creationId xmlns:a16="http://schemas.microsoft.com/office/drawing/2014/main" id="{251D1FC5-33CE-1606-CDC6-44D452332F6C}"/>
              </a:ext>
            </a:extLst>
          </p:cNvPr>
          <p:cNvSpPr/>
          <p:nvPr/>
        </p:nvSpPr>
        <p:spPr>
          <a:xfrm>
            <a:off x="971550" y="2060948"/>
            <a:ext cx="1272188" cy="330415"/>
          </a:xfrm>
          <a:prstGeom prst="roundRect">
            <a:avLst>
              <a:gd name="adj" fmla="val 7128"/>
            </a:avLst>
          </a:prstGeom>
          <a:solidFill>
            <a:schemeClr val="bg1"/>
          </a:solidFill>
          <a:ln w="19050" cmpd="sng">
            <a:solidFill>
              <a:schemeClr val="accent1"/>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2" name="Rechteck: abgerundete Ecken 11">
            <a:extLst>
              <a:ext uri="{FF2B5EF4-FFF2-40B4-BE49-F238E27FC236}">
                <a16:creationId xmlns:a16="http://schemas.microsoft.com/office/drawing/2014/main" id="{078469CC-A5C5-D415-4CB8-E75FE3892BD2}"/>
              </a:ext>
            </a:extLst>
          </p:cNvPr>
          <p:cNvSpPr/>
          <p:nvPr/>
        </p:nvSpPr>
        <p:spPr>
          <a:xfrm>
            <a:off x="971550" y="2529046"/>
            <a:ext cx="1272188" cy="330415"/>
          </a:xfrm>
          <a:prstGeom prst="roundRect">
            <a:avLst>
              <a:gd name="adj" fmla="val 7128"/>
            </a:avLst>
          </a:prstGeom>
          <a:solidFill>
            <a:schemeClr val="bg1"/>
          </a:solidFill>
          <a:ln w="19050" cmpd="sng">
            <a:solidFill>
              <a:schemeClr val="accent1"/>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3" name="Rechteck: abgerundete Ecken 12">
            <a:extLst>
              <a:ext uri="{FF2B5EF4-FFF2-40B4-BE49-F238E27FC236}">
                <a16:creationId xmlns:a16="http://schemas.microsoft.com/office/drawing/2014/main" id="{4B71FC34-14F5-4604-8597-5FE3FD12B08B}"/>
              </a:ext>
            </a:extLst>
          </p:cNvPr>
          <p:cNvSpPr/>
          <p:nvPr/>
        </p:nvSpPr>
        <p:spPr>
          <a:xfrm>
            <a:off x="971550" y="2996985"/>
            <a:ext cx="1272188" cy="330415"/>
          </a:xfrm>
          <a:prstGeom prst="roundRect">
            <a:avLst>
              <a:gd name="adj" fmla="val 7128"/>
            </a:avLst>
          </a:prstGeom>
          <a:solidFill>
            <a:schemeClr val="bg1"/>
          </a:solidFill>
          <a:ln w="19050" cmpd="sng">
            <a:solidFill>
              <a:schemeClr val="accent1"/>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4" name="Rechteck: abgerundete Ecken 13">
            <a:extLst>
              <a:ext uri="{FF2B5EF4-FFF2-40B4-BE49-F238E27FC236}">
                <a16:creationId xmlns:a16="http://schemas.microsoft.com/office/drawing/2014/main" id="{452041FA-E242-AFA3-D887-544EDAC16719}"/>
              </a:ext>
            </a:extLst>
          </p:cNvPr>
          <p:cNvSpPr/>
          <p:nvPr/>
        </p:nvSpPr>
        <p:spPr>
          <a:xfrm>
            <a:off x="3809700" y="2058733"/>
            <a:ext cx="1272188" cy="330415"/>
          </a:xfrm>
          <a:prstGeom prst="roundRect">
            <a:avLst>
              <a:gd name="adj" fmla="val 7128"/>
            </a:avLst>
          </a:prstGeom>
          <a:solidFill>
            <a:schemeClr val="bg1"/>
          </a:solidFill>
          <a:ln w="19050"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5" name="Rechteck: abgerundete Ecken 14">
            <a:extLst>
              <a:ext uri="{FF2B5EF4-FFF2-40B4-BE49-F238E27FC236}">
                <a16:creationId xmlns:a16="http://schemas.microsoft.com/office/drawing/2014/main" id="{C27C3E97-51BA-5D4E-D938-A59B6148834C}"/>
              </a:ext>
            </a:extLst>
          </p:cNvPr>
          <p:cNvSpPr/>
          <p:nvPr/>
        </p:nvSpPr>
        <p:spPr>
          <a:xfrm>
            <a:off x="3809700" y="2526831"/>
            <a:ext cx="1272188" cy="330415"/>
          </a:xfrm>
          <a:prstGeom prst="roundRect">
            <a:avLst>
              <a:gd name="adj" fmla="val 7128"/>
            </a:avLst>
          </a:prstGeom>
          <a:solidFill>
            <a:schemeClr val="bg1"/>
          </a:solidFill>
          <a:ln w="19050"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6" name="Rechteck: abgerundete Ecken 15">
            <a:extLst>
              <a:ext uri="{FF2B5EF4-FFF2-40B4-BE49-F238E27FC236}">
                <a16:creationId xmlns:a16="http://schemas.microsoft.com/office/drawing/2014/main" id="{B04662F0-2FDD-91EF-48C4-0A0061D904B3}"/>
              </a:ext>
            </a:extLst>
          </p:cNvPr>
          <p:cNvSpPr/>
          <p:nvPr/>
        </p:nvSpPr>
        <p:spPr>
          <a:xfrm>
            <a:off x="3809700" y="2994770"/>
            <a:ext cx="1272188" cy="330415"/>
          </a:xfrm>
          <a:prstGeom prst="roundRect">
            <a:avLst>
              <a:gd name="adj" fmla="val 7128"/>
            </a:avLst>
          </a:prstGeom>
          <a:solidFill>
            <a:schemeClr val="bg1"/>
          </a:solidFill>
          <a:ln w="19050"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7" name="Rechteck: abgerundete Ecken 16">
            <a:extLst>
              <a:ext uri="{FF2B5EF4-FFF2-40B4-BE49-F238E27FC236}">
                <a16:creationId xmlns:a16="http://schemas.microsoft.com/office/drawing/2014/main" id="{7B128093-FAA4-4F2D-E21F-F78281740691}"/>
              </a:ext>
            </a:extLst>
          </p:cNvPr>
          <p:cNvSpPr/>
          <p:nvPr/>
        </p:nvSpPr>
        <p:spPr>
          <a:xfrm>
            <a:off x="6647850" y="2047248"/>
            <a:ext cx="1272188" cy="330415"/>
          </a:xfrm>
          <a:prstGeom prst="roundRect">
            <a:avLst>
              <a:gd name="adj" fmla="val 7128"/>
            </a:avLst>
          </a:prstGeom>
          <a:solidFill>
            <a:schemeClr val="bg1"/>
          </a:solidFill>
          <a:ln w="19050" cmpd="sng">
            <a:solidFill>
              <a:srgbClr val="7AB8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8" name="Rechteck: abgerundete Ecken 17">
            <a:extLst>
              <a:ext uri="{FF2B5EF4-FFF2-40B4-BE49-F238E27FC236}">
                <a16:creationId xmlns:a16="http://schemas.microsoft.com/office/drawing/2014/main" id="{24F5E59E-2E3C-E970-4170-F59D4D8B707E}"/>
              </a:ext>
            </a:extLst>
          </p:cNvPr>
          <p:cNvSpPr/>
          <p:nvPr/>
        </p:nvSpPr>
        <p:spPr>
          <a:xfrm>
            <a:off x="6647850" y="2515346"/>
            <a:ext cx="1272188" cy="330415"/>
          </a:xfrm>
          <a:prstGeom prst="roundRect">
            <a:avLst>
              <a:gd name="adj" fmla="val 7128"/>
            </a:avLst>
          </a:prstGeom>
          <a:solidFill>
            <a:schemeClr val="bg1"/>
          </a:solidFill>
          <a:ln w="19050" cmpd="sng">
            <a:solidFill>
              <a:srgbClr val="C00000"/>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19" name="Rechteck: abgerundete Ecken 18">
            <a:extLst>
              <a:ext uri="{FF2B5EF4-FFF2-40B4-BE49-F238E27FC236}">
                <a16:creationId xmlns:a16="http://schemas.microsoft.com/office/drawing/2014/main" id="{8BEF242F-3033-0889-077E-DE65AF347E59}"/>
              </a:ext>
            </a:extLst>
          </p:cNvPr>
          <p:cNvSpPr/>
          <p:nvPr/>
        </p:nvSpPr>
        <p:spPr>
          <a:xfrm>
            <a:off x="6647850" y="2983285"/>
            <a:ext cx="1272188" cy="330415"/>
          </a:xfrm>
          <a:prstGeom prst="roundRect">
            <a:avLst>
              <a:gd name="adj" fmla="val 7128"/>
            </a:avLst>
          </a:prstGeom>
          <a:solidFill>
            <a:schemeClr val="bg1"/>
          </a:solidFill>
          <a:ln w="19050" cmpd="sng">
            <a:solidFill>
              <a:schemeClr val="accent1"/>
            </a:solidFill>
            <a:prstDash val="solid"/>
            <a:extLst>
              <a:ext uri="{C807C97D-BFC1-408E-A445-0C87EB9F89A2}">
                <ask:lineSketchStyleProps xmlns:ask="http://schemas.microsoft.com/office/drawing/2018/sketchyshapes" sd="395751962">
                  <a:custGeom>
                    <a:avLst/>
                    <a:gdLst>
                      <a:gd name="connsiteX0" fmla="*/ 0 w 8235043"/>
                      <a:gd name="connsiteY0" fmla="*/ 51676 h 724967"/>
                      <a:gd name="connsiteX1" fmla="*/ 51676 w 8235043"/>
                      <a:gd name="connsiteY1" fmla="*/ 0 h 724967"/>
                      <a:gd name="connsiteX2" fmla="*/ 632511 w 8235043"/>
                      <a:gd name="connsiteY2" fmla="*/ 0 h 724967"/>
                      <a:gd name="connsiteX3" fmla="*/ 1132029 w 8235043"/>
                      <a:gd name="connsiteY3" fmla="*/ 0 h 724967"/>
                      <a:gd name="connsiteX4" fmla="*/ 1631547 w 8235043"/>
                      <a:gd name="connsiteY4" fmla="*/ 0 h 724967"/>
                      <a:gd name="connsiteX5" fmla="*/ 2293699 w 8235043"/>
                      <a:gd name="connsiteY5" fmla="*/ 0 h 724967"/>
                      <a:gd name="connsiteX6" fmla="*/ 2955851 w 8235043"/>
                      <a:gd name="connsiteY6" fmla="*/ 0 h 724967"/>
                      <a:gd name="connsiteX7" fmla="*/ 3374053 w 8235043"/>
                      <a:gd name="connsiteY7" fmla="*/ 0 h 724967"/>
                      <a:gd name="connsiteX8" fmla="*/ 3792254 w 8235043"/>
                      <a:gd name="connsiteY8" fmla="*/ 0 h 724967"/>
                      <a:gd name="connsiteX9" fmla="*/ 4291772 w 8235043"/>
                      <a:gd name="connsiteY9" fmla="*/ 0 h 724967"/>
                      <a:gd name="connsiteX10" fmla="*/ 4872607 w 8235043"/>
                      <a:gd name="connsiteY10" fmla="*/ 0 h 724967"/>
                      <a:gd name="connsiteX11" fmla="*/ 5290808 w 8235043"/>
                      <a:gd name="connsiteY11" fmla="*/ 0 h 724967"/>
                      <a:gd name="connsiteX12" fmla="*/ 5871643 w 8235043"/>
                      <a:gd name="connsiteY12" fmla="*/ 0 h 724967"/>
                      <a:gd name="connsiteX13" fmla="*/ 6533795 w 8235043"/>
                      <a:gd name="connsiteY13" fmla="*/ 0 h 724967"/>
                      <a:gd name="connsiteX14" fmla="*/ 6951997 w 8235043"/>
                      <a:gd name="connsiteY14" fmla="*/ 0 h 724967"/>
                      <a:gd name="connsiteX15" fmla="*/ 8183367 w 8235043"/>
                      <a:gd name="connsiteY15" fmla="*/ 0 h 724967"/>
                      <a:gd name="connsiteX16" fmla="*/ 8235043 w 8235043"/>
                      <a:gd name="connsiteY16" fmla="*/ 51676 h 724967"/>
                      <a:gd name="connsiteX17" fmla="*/ 8235043 w 8235043"/>
                      <a:gd name="connsiteY17" fmla="*/ 356267 h 724967"/>
                      <a:gd name="connsiteX18" fmla="*/ 8235043 w 8235043"/>
                      <a:gd name="connsiteY18" fmla="*/ 673291 h 724967"/>
                      <a:gd name="connsiteX19" fmla="*/ 8183367 w 8235043"/>
                      <a:gd name="connsiteY19" fmla="*/ 724967 h 724967"/>
                      <a:gd name="connsiteX20" fmla="*/ 7683849 w 8235043"/>
                      <a:gd name="connsiteY20" fmla="*/ 724967 h 724967"/>
                      <a:gd name="connsiteX21" fmla="*/ 7346964 w 8235043"/>
                      <a:gd name="connsiteY21" fmla="*/ 724967 h 724967"/>
                      <a:gd name="connsiteX22" fmla="*/ 6603496 w 8235043"/>
                      <a:gd name="connsiteY22" fmla="*/ 724967 h 724967"/>
                      <a:gd name="connsiteX23" fmla="*/ 6103977 w 8235043"/>
                      <a:gd name="connsiteY23" fmla="*/ 724967 h 724967"/>
                      <a:gd name="connsiteX24" fmla="*/ 5441825 w 8235043"/>
                      <a:gd name="connsiteY24" fmla="*/ 724967 h 724967"/>
                      <a:gd name="connsiteX25" fmla="*/ 4942307 w 8235043"/>
                      <a:gd name="connsiteY25" fmla="*/ 724967 h 724967"/>
                      <a:gd name="connsiteX26" fmla="*/ 4280155 w 8235043"/>
                      <a:gd name="connsiteY26" fmla="*/ 724967 h 724967"/>
                      <a:gd name="connsiteX27" fmla="*/ 3699320 w 8235043"/>
                      <a:gd name="connsiteY27" fmla="*/ 724967 h 724967"/>
                      <a:gd name="connsiteX28" fmla="*/ 2955851 w 8235043"/>
                      <a:gd name="connsiteY28" fmla="*/ 724967 h 724967"/>
                      <a:gd name="connsiteX29" fmla="*/ 2375016 w 8235043"/>
                      <a:gd name="connsiteY29" fmla="*/ 724967 h 724967"/>
                      <a:gd name="connsiteX30" fmla="*/ 1875498 w 8235043"/>
                      <a:gd name="connsiteY30" fmla="*/ 724967 h 724967"/>
                      <a:gd name="connsiteX31" fmla="*/ 1213346 w 8235043"/>
                      <a:gd name="connsiteY31" fmla="*/ 724967 h 724967"/>
                      <a:gd name="connsiteX32" fmla="*/ 876462 w 8235043"/>
                      <a:gd name="connsiteY32" fmla="*/ 724967 h 724967"/>
                      <a:gd name="connsiteX33" fmla="*/ 51676 w 8235043"/>
                      <a:gd name="connsiteY33" fmla="*/ 724967 h 724967"/>
                      <a:gd name="connsiteX34" fmla="*/ 0 w 8235043"/>
                      <a:gd name="connsiteY34" fmla="*/ 673291 h 724967"/>
                      <a:gd name="connsiteX35" fmla="*/ 0 w 8235043"/>
                      <a:gd name="connsiteY35" fmla="*/ 374916 h 724967"/>
                      <a:gd name="connsiteX36" fmla="*/ 0 w 8235043"/>
                      <a:gd name="connsiteY36" fmla="*/ 51676 h 7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35043" h="724967" extrusionOk="0">
                        <a:moveTo>
                          <a:pt x="0" y="51676"/>
                        </a:moveTo>
                        <a:cubicBezTo>
                          <a:pt x="-3678" y="20724"/>
                          <a:pt x="24266" y="-208"/>
                          <a:pt x="51676" y="0"/>
                        </a:cubicBezTo>
                        <a:cubicBezTo>
                          <a:pt x="334456" y="-67650"/>
                          <a:pt x="363939" y="31347"/>
                          <a:pt x="632511" y="0"/>
                        </a:cubicBezTo>
                        <a:cubicBezTo>
                          <a:pt x="901084" y="-31347"/>
                          <a:pt x="959144" y="40057"/>
                          <a:pt x="1132029" y="0"/>
                        </a:cubicBezTo>
                        <a:cubicBezTo>
                          <a:pt x="1304914" y="-40057"/>
                          <a:pt x="1471914" y="26873"/>
                          <a:pt x="1631547" y="0"/>
                        </a:cubicBezTo>
                        <a:cubicBezTo>
                          <a:pt x="1791180" y="-26873"/>
                          <a:pt x="2073040" y="18137"/>
                          <a:pt x="2293699" y="0"/>
                        </a:cubicBezTo>
                        <a:cubicBezTo>
                          <a:pt x="2514358" y="-18137"/>
                          <a:pt x="2808190" y="67512"/>
                          <a:pt x="2955851" y="0"/>
                        </a:cubicBezTo>
                        <a:cubicBezTo>
                          <a:pt x="3103512" y="-67512"/>
                          <a:pt x="3186874" y="42485"/>
                          <a:pt x="3374053" y="0"/>
                        </a:cubicBezTo>
                        <a:cubicBezTo>
                          <a:pt x="3561232" y="-42485"/>
                          <a:pt x="3586081" y="43357"/>
                          <a:pt x="3792254" y="0"/>
                        </a:cubicBezTo>
                        <a:cubicBezTo>
                          <a:pt x="3998427" y="-43357"/>
                          <a:pt x="4066191" y="48070"/>
                          <a:pt x="4291772" y="0"/>
                        </a:cubicBezTo>
                        <a:cubicBezTo>
                          <a:pt x="4517353" y="-48070"/>
                          <a:pt x="4644182" y="10148"/>
                          <a:pt x="4872607" y="0"/>
                        </a:cubicBezTo>
                        <a:cubicBezTo>
                          <a:pt x="5101033" y="-10148"/>
                          <a:pt x="5119277" y="12879"/>
                          <a:pt x="5290808" y="0"/>
                        </a:cubicBezTo>
                        <a:cubicBezTo>
                          <a:pt x="5462339" y="-12879"/>
                          <a:pt x="5708337" y="42967"/>
                          <a:pt x="5871643" y="0"/>
                        </a:cubicBezTo>
                        <a:cubicBezTo>
                          <a:pt x="6034949" y="-42967"/>
                          <a:pt x="6350831" y="38633"/>
                          <a:pt x="6533795" y="0"/>
                        </a:cubicBezTo>
                        <a:cubicBezTo>
                          <a:pt x="6716759" y="-38633"/>
                          <a:pt x="6836129" y="22634"/>
                          <a:pt x="6951997" y="0"/>
                        </a:cubicBezTo>
                        <a:cubicBezTo>
                          <a:pt x="7067865" y="-22634"/>
                          <a:pt x="7705159" y="73061"/>
                          <a:pt x="8183367" y="0"/>
                        </a:cubicBezTo>
                        <a:cubicBezTo>
                          <a:pt x="8213097" y="1504"/>
                          <a:pt x="8235322" y="29398"/>
                          <a:pt x="8235043" y="51676"/>
                        </a:cubicBezTo>
                        <a:cubicBezTo>
                          <a:pt x="8247650" y="181748"/>
                          <a:pt x="8214219" y="220667"/>
                          <a:pt x="8235043" y="356267"/>
                        </a:cubicBezTo>
                        <a:cubicBezTo>
                          <a:pt x="8255867" y="491867"/>
                          <a:pt x="8223341" y="585148"/>
                          <a:pt x="8235043" y="673291"/>
                        </a:cubicBezTo>
                        <a:cubicBezTo>
                          <a:pt x="8231830" y="695569"/>
                          <a:pt x="8215695" y="724287"/>
                          <a:pt x="8183367" y="724967"/>
                        </a:cubicBezTo>
                        <a:cubicBezTo>
                          <a:pt x="8031173" y="774767"/>
                          <a:pt x="7839297" y="710946"/>
                          <a:pt x="7683849" y="724967"/>
                        </a:cubicBezTo>
                        <a:cubicBezTo>
                          <a:pt x="7528401" y="738988"/>
                          <a:pt x="7464869" y="723194"/>
                          <a:pt x="7346964" y="724967"/>
                        </a:cubicBezTo>
                        <a:cubicBezTo>
                          <a:pt x="7229059" y="726740"/>
                          <a:pt x="6889005" y="656867"/>
                          <a:pt x="6603496" y="724967"/>
                        </a:cubicBezTo>
                        <a:cubicBezTo>
                          <a:pt x="6317987" y="793067"/>
                          <a:pt x="6279348" y="666743"/>
                          <a:pt x="6103977" y="724967"/>
                        </a:cubicBezTo>
                        <a:cubicBezTo>
                          <a:pt x="5928606" y="783191"/>
                          <a:pt x="5584367" y="672589"/>
                          <a:pt x="5441825" y="724967"/>
                        </a:cubicBezTo>
                        <a:cubicBezTo>
                          <a:pt x="5299283" y="777345"/>
                          <a:pt x="5099748" y="672574"/>
                          <a:pt x="4942307" y="724967"/>
                        </a:cubicBezTo>
                        <a:cubicBezTo>
                          <a:pt x="4784866" y="777360"/>
                          <a:pt x="4607872" y="704566"/>
                          <a:pt x="4280155" y="724967"/>
                        </a:cubicBezTo>
                        <a:cubicBezTo>
                          <a:pt x="3952438" y="745368"/>
                          <a:pt x="3892163" y="694246"/>
                          <a:pt x="3699320" y="724967"/>
                        </a:cubicBezTo>
                        <a:cubicBezTo>
                          <a:pt x="3506478" y="755688"/>
                          <a:pt x="3143583" y="705006"/>
                          <a:pt x="2955851" y="724967"/>
                        </a:cubicBezTo>
                        <a:cubicBezTo>
                          <a:pt x="2768119" y="744928"/>
                          <a:pt x="2513279" y="675709"/>
                          <a:pt x="2375016" y="724967"/>
                        </a:cubicBezTo>
                        <a:cubicBezTo>
                          <a:pt x="2236754" y="774225"/>
                          <a:pt x="1983129" y="722040"/>
                          <a:pt x="1875498" y="724967"/>
                        </a:cubicBezTo>
                        <a:cubicBezTo>
                          <a:pt x="1767867" y="727894"/>
                          <a:pt x="1472277" y="683620"/>
                          <a:pt x="1213346" y="724967"/>
                        </a:cubicBezTo>
                        <a:cubicBezTo>
                          <a:pt x="954415" y="766314"/>
                          <a:pt x="1034027" y="709918"/>
                          <a:pt x="876462" y="724967"/>
                        </a:cubicBezTo>
                        <a:cubicBezTo>
                          <a:pt x="718897" y="740016"/>
                          <a:pt x="218027" y="710909"/>
                          <a:pt x="51676" y="724967"/>
                        </a:cubicBezTo>
                        <a:cubicBezTo>
                          <a:pt x="22420" y="724443"/>
                          <a:pt x="-3205" y="700904"/>
                          <a:pt x="0" y="673291"/>
                        </a:cubicBezTo>
                        <a:cubicBezTo>
                          <a:pt x="-15782" y="539595"/>
                          <a:pt x="29618" y="451231"/>
                          <a:pt x="0" y="374916"/>
                        </a:cubicBezTo>
                        <a:cubicBezTo>
                          <a:pt x="-29618" y="298602"/>
                          <a:pt x="24853" y="193489"/>
                          <a:pt x="0" y="51676"/>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a:solidFill>
                  <a:schemeClr val="tx1"/>
                </a:solidFill>
                <a:latin typeface="Arial" panose="020B0604020202020204" pitchFamily="34" charset="0"/>
                <a:cs typeface="Arial" panose="020B0604020202020204" pitchFamily="34" charset="0"/>
              </a:rPr>
              <a:t>Deliverable </a:t>
            </a:r>
          </a:p>
        </p:txBody>
      </p:sp>
      <p:sp>
        <p:nvSpPr>
          <p:cNvPr id="29" name="Pfeil: nach unten 28">
            <a:extLst>
              <a:ext uri="{FF2B5EF4-FFF2-40B4-BE49-F238E27FC236}">
                <a16:creationId xmlns:a16="http://schemas.microsoft.com/office/drawing/2014/main" id="{8DDA01DA-ED5C-D04C-4E5D-3D2829F9F66F}"/>
              </a:ext>
            </a:extLst>
          </p:cNvPr>
          <p:cNvSpPr/>
          <p:nvPr/>
        </p:nvSpPr>
        <p:spPr>
          <a:xfrm>
            <a:off x="1437515" y="3422817"/>
            <a:ext cx="340258" cy="448851"/>
          </a:xfrm>
          <a:prstGeom prst="downArrow">
            <a:avLst/>
          </a:prstGeom>
          <a:solidFill>
            <a:schemeClr val="bg1">
              <a:lumMod val="6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Pfeil: nach unten 31">
            <a:extLst>
              <a:ext uri="{FF2B5EF4-FFF2-40B4-BE49-F238E27FC236}">
                <a16:creationId xmlns:a16="http://schemas.microsoft.com/office/drawing/2014/main" id="{5AD853CF-4236-93A0-A600-77F94674DB1F}"/>
              </a:ext>
            </a:extLst>
          </p:cNvPr>
          <p:cNvSpPr/>
          <p:nvPr/>
        </p:nvSpPr>
        <p:spPr>
          <a:xfrm>
            <a:off x="4265908" y="3422817"/>
            <a:ext cx="340258" cy="448851"/>
          </a:xfrm>
          <a:prstGeom prst="downArrow">
            <a:avLst/>
          </a:prstGeom>
          <a:solidFill>
            <a:schemeClr val="bg1">
              <a:lumMod val="6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1" name="Pfeil: nach unten 40">
            <a:extLst>
              <a:ext uri="{FF2B5EF4-FFF2-40B4-BE49-F238E27FC236}">
                <a16:creationId xmlns:a16="http://schemas.microsoft.com/office/drawing/2014/main" id="{8C16F289-0F81-0FB8-36A9-F21B52A7F966}"/>
              </a:ext>
            </a:extLst>
          </p:cNvPr>
          <p:cNvSpPr/>
          <p:nvPr/>
        </p:nvSpPr>
        <p:spPr>
          <a:xfrm>
            <a:off x="7121946" y="3422817"/>
            <a:ext cx="340258" cy="448851"/>
          </a:xfrm>
          <a:prstGeom prst="downArrow">
            <a:avLst/>
          </a:prstGeom>
          <a:solidFill>
            <a:schemeClr val="bg1">
              <a:lumMod val="6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034955C6-1BDD-2E35-67FE-45AEE71970BE}"/>
              </a:ext>
            </a:extLst>
          </p:cNvPr>
          <p:cNvPicPr>
            <a:picLocks noChangeAspect="1"/>
          </p:cNvPicPr>
          <p:nvPr/>
        </p:nvPicPr>
        <p:blipFill>
          <a:blip r:embed="rId5">
            <a:duotone>
              <a:schemeClr val="accent3">
                <a:shade val="45000"/>
                <a:satMod val="135000"/>
              </a:schemeClr>
              <a:prstClr val="white"/>
            </a:duotone>
          </a:blip>
          <a:stretch>
            <a:fillRect/>
          </a:stretch>
        </p:blipFill>
        <p:spPr>
          <a:xfrm>
            <a:off x="310718" y="1747939"/>
            <a:ext cx="8574162" cy="2290569"/>
          </a:xfrm>
          <a:custGeom>
            <a:avLst/>
            <a:gdLst>
              <a:gd name="connsiteX0" fmla="*/ 0 w 8574162"/>
              <a:gd name="connsiteY0" fmla="*/ 0 h 2290569"/>
              <a:gd name="connsiteX1" fmla="*/ 659551 w 8574162"/>
              <a:gd name="connsiteY1" fmla="*/ 0 h 2290569"/>
              <a:gd name="connsiteX2" fmla="*/ 1147619 w 8574162"/>
              <a:gd name="connsiteY2" fmla="*/ 0 h 2290569"/>
              <a:gd name="connsiteX3" fmla="*/ 1978653 w 8574162"/>
              <a:gd name="connsiteY3" fmla="*/ 0 h 2290569"/>
              <a:gd name="connsiteX4" fmla="*/ 2466720 w 8574162"/>
              <a:gd name="connsiteY4" fmla="*/ 0 h 2290569"/>
              <a:gd name="connsiteX5" fmla="*/ 3040530 w 8574162"/>
              <a:gd name="connsiteY5" fmla="*/ 0 h 2290569"/>
              <a:gd name="connsiteX6" fmla="*/ 3528597 w 8574162"/>
              <a:gd name="connsiteY6" fmla="*/ 0 h 2290569"/>
              <a:gd name="connsiteX7" fmla="*/ 4016665 w 8574162"/>
              <a:gd name="connsiteY7" fmla="*/ 0 h 2290569"/>
              <a:gd name="connsiteX8" fmla="*/ 4676216 w 8574162"/>
              <a:gd name="connsiteY8" fmla="*/ 0 h 2290569"/>
              <a:gd name="connsiteX9" fmla="*/ 5250025 w 8574162"/>
              <a:gd name="connsiteY9" fmla="*/ 0 h 2290569"/>
              <a:gd name="connsiteX10" fmla="*/ 6081060 w 8574162"/>
              <a:gd name="connsiteY10" fmla="*/ 0 h 2290569"/>
              <a:gd name="connsiteX11" fmla="*/ 6740610 w 8574162"/>
              <a:gd name="connsiteY11" fmla="*/ 0 h 2290569"/>
              <a:gd name="connsiteX12" fmla="*/ 7228678 w 8574162"/>
              <a:gd name="connsiteY12" fmla="*/ 0 h 2290569"/>
              <a:gd name="connsiteX13" fmla="*/ 7631004 w 8574162"/>
              <a:gd name="connsiteY13" fmla="*/ 0 h 2290569"/>
              <a:gd name="connsiteX14" fmla="*/ 8574162 w 8574162"/>
              <a:gd name="connsiteY14" fmla="*/ 0 h 2290569"/>
              <a:gd name="connsiteX15" fmla="*/ 8574162 w 8574162"/>
              <a:gd name="connsiteY15" fmla="*/ 526831 h 2290569"/>
              <a:gd name="connsiteX16" fmla="*/ 8574162 w 8574162"/>
              <a:gd name="connsiteY16" fmla="*/ 1145285 h 2290569"/>
              <a:gd name="connsiteX17" fmla="*/ 8574162 w 8574162"/>
              <a:gd name="connsiteY17" fmla="*/ 1672115 h 2290569"/>
              <a:gd name="connsiteX18" fmla="*/ 8574162 w 8574162"/>
              <a:gd name="connsiteY18" fmla="*/ 2290569 h 2290569"/>
              <a:gd name="connsiteX19" fmla="*/ 7914611 w 8574162"/>
              <a:gd name="connsiteY19" fmla="*/ 2290569 h 2290569"/>
              <a:gd name="connsiteX20" fmla="*/ 7083577 w 8574162"/>
              <a:gd name="connsiteY20" fmla="*/ 2290569 h 2290569"/>
              <a:gd name="connsiteX21" fmla="*/ 6681251 w 8574162"/>
              <a:gd name="connsiteY21" fmla="*/ 2290569 h 2290569"/>
              <a:gd name="connsiteX22" fmla="*/ 6193183 w 8574162"/>
              <a:gd name="connsiteY22" fmla="*/ 2290569 h 2290569"/>
              <a:gd name="connsiteX23" fmla="*/ 5619374 w 8574162"/>
              <a:gd name="connsiteY23" fmla="*/ 2290569 h 2290569"/>
              <a:gd name="connsiteX24" fmla="*/ 5217048 w 8574162"/>
              <a:gd name="connsiteY24" fmla="*/ 2290569 h 2290569"/>
              <a:gd name="connsiteX25" fmla="*/ 4643238 w 8574162"/>
              <a:gd name="connsiteY25" fmla="*/ 2290569 h 2290569"/>
              <a:gd name="connsiteX26" fmla="*/ 4155171 w 8574162"/>
              <a:gd name="connsiteY26" fmla="*/ 2290569 h 2290569"/>
              <a:gd name="connsiteX27" fmla="*/ 3409878 w 8574162"/>
              <a:gd name="connsiteY27" fmla="*/ 2290569 h 2290569"/>
              <a:gd name="connsiteX28" fmla="*/ 2750327 w 8574162"/>
              <a:gd name="connsiteY28" fmla="*/ 2290569 h 2290569"/>
              <a:gd name="connsiteX29" fmla="*/ 2176518 w 8574162"/>
              <a:gd name="connsiteY29" fmla="*/ 2290569 h 2290569"/>
              <a:gd name="connsiteX30" fmla="*/ 1688450 w 8574162"/>
              <a:gd name="connsiteY30" fmla="*/ 2290569 h 2290569"/>
              <a:gd name="connsiteX31" fmla="*/ 1114641 w 8574162"/>
              <a:gd name="connsiteY31" fmla="*/ 2290569 h 2290569"/>
              <a:gd name="connsiteX32" fmla="*/ 626573 w 8574162"/>
              <a:gd name="connsiteY32" fmla="*/ 2290569 h 2290569"/>
              <a:gd name="connsiteX33" fmla="*/ 0 w 8574162"/>
              <a:gd name="connsiteY33" fmla="*/ 2290569 h 2290569"/>
              <a:gd name="connsiteX34" fmla="*/ 0 w 8574162"/>
              <a:gd name="connsiteY34" fmla="*/ 1717927 h 2290569"/>
              <a:gd name="connsiteX35" fmla="*/ 0 w 8574162"/>
              <a:gd name="connsiteY35" fmla="*/ 1191096 h 2290569"/>
              <a:gd name="connsiteX36" fmla="*/ 0 w 8574162"/>
              <a:gd name="connsiteY36" fmla="*/ 687171 h 2290569"/>
              <a:gd name="connsiteX37" fmla="*/ 0 w 8574162"/>
              <a:gd name="connsiteY37" fmla="*/ 0 h 22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74162" h="2290569" fill="none" extrusionOk="0">
                <a:moveTo>
                  <a:pt x="0" y="0"/>
                </a:moveTo>
                <a:cubicBezTo>
                  <a:pt x="327321" y="-32930"/>
                  <a:pt x="410113" y="-23451"/>
                  <a:pt x="659551" y="0"/>
                </a:cubicBezTo>
                <a:cubicBezTo>
                  <a:pt x="908989" y="23451"/>
                  <a:pt x="1046634" y="-633"/>
                  <a:pt x="1147619" y="0"/>
                </a:cubicBezTo>
                <a:cubicBezTo>
                  <a:pt x="1248604" y="633"/>
                  <a:pt x="1663937" y="2884"/>
                  <a:pt x="1978653" y="0"/>
                </a:cubicBezTo>
                <a:cubicBezTo>
                  <a:pt x="2293369" y="-2884"/>
                  <a:pt x="2349031" y="-104"/>
                  <a:pt x="2466720" y="0"/>
                </a:cubicBezTo>
                <a:cubicBezTo>
                  <a:pt x="2584409" y="104"/>
                  <a:pt x="2796616" y="7388"/>
                  <a:pt x="3040530" y="0"/>
                </a:cubicBezTo>
                <a:cubicBezTo>
                  <a:pt x="3284444" y="-7388"/>
                  <a:pt x="3353574" y="-101"/>
                  <a:pt x="3528597" y="0"/>
                </a:cubicBezTo>
                <a:cubicBezTo>
                  <a:pt x="3703620" y="101"/>
                  <a:pt x="3795196" y="-6030"/>
                  <a:pt x="4016665" y="0"/>
                </a:cubicBezTo>
                <a:cubicBezTo>
                  <a:pt x="4238134" y="6030"/>
                  <a:pt x="4444422" y="26820"/>
                  <a:pt x="4676216" y="0"/>
                </a:cubicBezTo>
                <a:cubicBezTo>
                  <a:pt x="4908010" y="-26820"/>
                  <a:pt x="5117988" y="-14357"/>
                  <a:pt x="5250025" y="0"/>
                </a:cubicBezTo>
                <a:cubicBezTo>
                  <a:pt x="5382062" y="14357"/>
                  <a:pt x="5871012" y="-32518"/>
                  <a:pt x="6081060" y="0"/>
                </a:cubicBezTo>
                <a:cubicBezTo>
                  <a:pt x="6291108" y="32518"/>
                  <a:pt x="6527423" y="-19946"/>
                  <a:pt x="6740610" y="0"/>
                </a:cubicBezTo>
                <a:cubicBezTo>
                  <a:pt x="6953797" y="19946"/>
                  <a:pt x="7107932" y="-13550"/>
                  <a:pt x="7228678" y="0"/>
                </a:cubicBezTo>
                <a:cubicBezTo>
                  <a:pt x="7349424" y="13550"/>
                  <a:pt x="7498036" y="-19324"/>
                  <a:pt x="7631004" y="0"/>
                </a:cubicBezTo>
                <a:cubicBezTo>
                  <a:pt x="7763972" y="19324"/>
                  <a:pt x="8132430" y="39259"/>
                  <a:pt x="8574162" y="0"/>
                </a:cubicBezTo>
                <a:cubicBezTo>
                  <a:pt x="8569398" y="242864"/>
                  <a:pt x="8580590" y="373561"/>
                  <a:pt x="8574162" y="526831"/>
                </a:cubicBezTo>
                <a:cubicBezTo>
                  <a:pt x="8567734" y="680101"/>
                  <a:pt x="8571058" y="944786"/>
                  <a:pt x="8574162" y="1145285"/>
                </a:cubicBezTo>
                <a:cubicBezTo>
                  <a:pt x="8577266" y="1345784"/>
                  <a:pt x="8582689" y="1565595"/>
                  <a:pt x="8574162" y="1672115"/>
                </a:cubicBezTo>
                <a:cubicBezTo>
                  <a:pt x="8565636" y="1778635"/>
                  <a:pt x="8566994" y="2077771"/>
                  <a:pt x="8574162" y="2290569"/>
                </a:cubicBezTo>
                <a:cubicBezTo>
                  <a:pt x="8258657" y="2312549"/>
                  <a:pt x="8055402" y="2319450"/>
                  <a:pt x="7914611" y="2290569"/>
                </a:cubicBezTo>
                <a:cubicBezTo>
                  <a:pt x="7773820" y="2261688"/>
                  <a:pt x="7290871" y="2316937"/>
                  <a:pt x="7083577" y="2290569"/>
                </a:cubicBezTo>
                <a:cubicBezTo>
                  <a:pt x="6876283" y="2264201"/>
                  <a:pt x="6861300" y="2289505"/>
                  <a:pt x="6681251" y="2290569"/>
                </a:cubicBezTo>
                <a:cubicBezTo>
                  <a:pt x="6501202" y="2291633"/>
                  <a:pt x="6299521" y="2284821"/>
                  <a:pt x="6193183" y="2290569"/>
                </a:cubicBezTo>
                <a:cubicBezTo>
                  <a:pt x="6086845" y="2296317"/>
                  <a:pt x="5854416" y="2317572"/>
                  <a:pt x="5619374" y="2290569"/>
                </a:cubicBezTo>
                <a:cubicBezTo>
                  <a:pt x="5384332" y="2263566"/>
                  <a:pt x="5344667" y="2281678"/>
                  <a:pt x="5217048" y="2290569"/>
                </a:cubicBezTo>
                <a:cubicBezTo>
                  <a:pt x="5089429" y="2299460"/>
                  <a:pt x="4814871" y="2306111"/>
                  <a:pt x="4643238" y="2290569"/>
                </a:cubicBezTo>
                <a:cubicBezTo>
                  <a:pt x="4471605" y="2275028"/>
                  <a:pt x="4331238" y="2285934"/>
                  <a:pt x="4155171" y="2290569"/>
                </a:cubicBezTo>
                <a:cubicBezTo>
                  <a:pt x="3979104" y="2295204"/>
                  <a:pt x="3569204" y="2278858"/>
                  <a:pt x="3409878" y="2290569"/>
                </a:cubicBezTo>
                <a:cubicBezTo>
                  <a:pt x="3250552" y="2302280"/>
                  <a:pt x="3046035" y="2306948"/>
                  <a:pt x="2750327" y="2290569"/>
                </a:cubicBezTo>
                <a:cubicBezTo>
                  <a:pt x="2454619" y="2274190"/>
                  <a:pt x="2339131" y="2264597"/>
                  <a:pt x="2176518" y="2290569"/>
                </a:cubicBezTo>
                <a:cubicBezTo>
                  <a:pt x="2013905" y="2316541"/>
                  <a:pt x="1870989" y="2311003"/>
                  <a:pt x="1688450" y="2290569"/>
                </a:cubicBezTo>
                <a:cubicBezTo>
                  <a:pt x="1505911" y="2270135"/>
                  <a:pt x="1322807" y="2303989"/>
                  <a:pt x="1114641" y="2290569"/>
                </a:cubicBezTo>
                <a:cubicBezTo>
                  <a:pt x="906475" y="2277149"/>
                  <a:pt x="825851" y="2296203"/>
                  <a:pt x="626573" y="2290569"/>
                </a:cubicBezTo>
                <a:cubicBezTo>
                  <a:pt x="427295" y="2284935"/>
                  <a:pt x="228450" y="2309096"/>
                  <a:pt x="0" y="2290569"/>
                </a:cubicBezTo>
                <a:cubicBezTo>
                  <a:pt x="23251" y="2124982"/>
                  <a:pt x="5925" y="1942800"/>
                  <a:pt x="0" y="1717927"/>
                </a:cubicBezTo>
                <a:cubicBezTo>
                  <a:pt x="-5925" y="1493054"/>
                  <a:pt x="10323" y="1315542"/>
                  <a:pt x="0" y="1191096"/>
                </a:cubicBezTo>
                <a:cubicBezTo>
                  <a:pt x="-10323" y="1066650"/>
                  <a:pt x="-23026" y="838412"/>
                  <a:pt x="0" y="687171"/>
                </a:cubicBezTo>
                <a:cubicBezTo>
                  <a:pt x="23026" y="535931"/>
                  <a:pt x="11725" y="303165"/>
                  <a:pt x="0" y="0"/>
                </a:cubicBezTo>
                <a:close/>
              </a:path>
              <a:path w="8574162" h="2290569" stroke="0" extrusionOk="0">
                <a:moveTo>
                  <a:pt x="0" y="0"/>
                </a:moveTo>
                <a:cubicBezTo>
                  <a:pt x="318614" y="23096"/>
                  <a:pt x="570507" y="37046"/>
                  <a:pt x="745293" y="0"/>
                </a:cubicBezTo>
                <a:cubicBezTo>
                  <a:pt x="920079" y="-37046"/>
                  <a:pt x="1092618" y="-934"/>
                  <a:pt x="1233360" y="0"/>
                </a:cubicBezTo>
                <a:cubicBezTo>
                  <a:pt x="1374102" y="934"/>
                  <a:pt x="1630775" y="33493"/>
                  <a:pt x="1978653" y="0"/>
                </a:cubicBezTo>
                <a:cubicBezTo>
                  <a:pt x="2326531" y="-33493"/>
                  <a:pt x="2430028" y="-27490"/>
                  <a:pt x="2723945" y="0"/>
                </a:cubicBezTo>
                <a:cubicBezTo>
                  <a:pt x="3017862" y="27490"/>
                  <a:pt x="2977337" y="5319"/>
                  <a:pt x="3212013" y="0"/>
                </a:cubicBezTo>
                <a:cubicBezTo>
                  <a:pt x="3446689" y="-5319"/>
                  <a:pt x="3555372" y="-17153"/>
                  <a:pt x="3700081" y="0"/>
                </a:cubicBezTo>
                <a:cubicBezTo>
                  <a:pt x="3844790" y="17153"/>
                  <a:pt x="4223564" y="-7411"/>
                  <a:pt x="4359632" y="0"/>
                </a:cubicBezTo>
                <a:cubicBezTo>
                  <a:pt x="4495700" y="7411"/>
                  <a:pt x="4866804" y="-29706"/>
                  <a:pt x="5019183" y="0"/>
                </a:cubicBezTo>
                <a:cubicBezTo>
                  <a:pt x="5171562" y="29706"/>
                  <a:pt x="5361254" y="7634"/>
                  <a:pt x="5678733" y="0"/>
                </a:cubicBezTo>
                <a:cubicBezTo>
                  <a:pt x="5996212" y="-7634"/>
                  <a:pt x="6233458" y="14055"/>
                  <a:pt x="6509768" y="0"/>
                </a:cubicBezTo>
                <a:cubicBezTo>
                  <a:pt x="6786079" y="-14055"/>
                  <a:pt x="6831587" y="-2216"/>
                  <a:pt x="6912094" y="0"/>
                </a:cubicBezTo>
                <a:cubicBezTo>
                  <a:pt x="6992601" y="2216"/>
                  <a:pt x="7483259" y="36660"/>
                  <a:pt x="7743128" y="0"/>
                </a:cubicBezTo>
                <a:cubicBezTo>
                  <a:pt x="8002997" y="-36660"/>
                  <a:pt x="8260832" y="-12419"/>
                  <a:pt x="8574162" y="0"/>
                </a:cubicBezTo>
                <a:cubicBezTo>
                  <a:pt x="8557581" y="239024"/>
                  <a:pt x="8580081" y="340748"/>
                  <a:pt x="8574162" y="572642"/>
                </a:cubicBezTo>
                <a:cubicBezTo>
                  <a:pt x="8568243" y="804536"/>
                  <a:pt x="8561862" y="881735"/>
                  <a:pt x="8574162" y="1145285"/>
                </a:cubicBezTo>
                <a:cubicBezTo>
                  <a:pt x="8586462" y="1408835"/>
                  <a:pt x="8560195" y="1432622"/>
                  <a:pt x="8574162" y="1649210"/>
                </a:cubicBezTo>
                <a:cubicBezTo>
                  <a:pt x="8588129" y="1865799"/>
                  <a:pt x="8566550" y="1995382"/>
                  <a:pt x="8574162" y="2290569"/>
                </a:cubicBezTo>
                <a:cubicBezTo>
                  <a:pt x="8378656" y="2293873"/>
                  <a:pt x="8195588" y="2296306"/>
                  <a:pt x="7914611" y="2290569"/>
                </a:cubicBezTo>
                <a:cubicBezTo>
                  <a:pt x="7633634" y="2284832"/>
                  <a:pt x="7286175" y="2265609"/>
                  <a:pt x="7083577" y="2290569"/>
                </a:cubicBezTo>
                <a:cubicBezTo>
                  <a:pt x="6880979" y="2315529"/>
                  <a:pt x="6537218" y="2309870"/>
                  <a:pt x="6338284" y="2290569"/>
                </a:cubicBezTo>
                <a:cubicBezTo>
                  <a:pt x="6139350" y="2271268"/>
                  <a:pt x="5907783" y="2259345"/>
                  <a:pt x="5678733" y="2290569"/>
                </a:cubicBezTo>
                <a:cubicBezTo>
                  <a:pt x="5449683" y="2321793"/>
                  <a:pt x="5181753" y="2269610"/>
                  <a:pt x="5019183" y="2290569"/>
                </a:cubicBezTo>
                <a:cubicBezTo>
                  <a:pt x="4856613" y="2311529"/>
                  <a:pt x="4774916" y="2294109"/>
                  <a:pt x="4531115" y="2290569"/>
                </a:cubicBezTo>
                <a:cubicBezTo>
                  <a:pt x="4287314" y="2287029"/>
                  <a:pt x="4280823" y="2273665"/>
                  <a:pt x="4128789" y="2290569"/>
                </a:cubicBezTo>
                <a:cubicBezTo>
                  <a:pt x="3976755" y="2307473"/>
                  <a:pt x="3883539" y="2279111"/>
                  <a:pt x="3726463" y="2290569"/>
                </a:cubicBezTo>
                <a:cubicBezTo>
                  <a:pt x="3569387" y="2302027"/>
                  <a:pt x="3340765" y="2273809"/>
                  <a:pt x="3152653" y="2290569"/>
                </a:cubicBezTo>
                <a:cubicBezTo>
                  <a:pt x="2964541" y="2307330"/>
                  <a:pt x="2862476" y="2281935"/>
                  <a:pt x="2750327" y="2290569"/>
                </a:cubicBezTo>
                <a:cubicBezTo>
                  <a:pt x="2638178" y="2299203"/>
                  <a:pt x="2300139" y="2249219"/>
                  <a:pt x="1919293" y="2290569"/>
                </a:cubicBezTo>
                <a:cubicBezTo>
                  <a:pt x="1538447" y="2331919"/>
                  <a:pt x="1585146" y="2277113"/>
                  <a:pt x="1431226" y="2290569"/>
                </a:cubicBezTo>
                <a:cubicBezTo>
                  <a:pt x="1277306" y="2304025"/>
                  <a:pt x="887219" y="2281514"/>
                  <a:pt x="600191" y="2290569"/>
                </a:cubicBezTo>
                <a:cubicBezTo>
                  <a:pt x="313163" y="2299624"/>
                  <a:pt x="235955" y="2275874"/>
                  <a:pt x="0" y="2290569"/>
                </a:cubicBezTo>
                <a:cubicBezTo>
                  <a:pt x="15191" y="2171068"/>
                  <a:pt x="-22544" y="1992481"/>
                  <a:pt x="0" y="1717927"/>
                </a:cubicBezTo>
                <a:cubicBezTo>
                  <a:pt x="22544" y="1443373"/>
                  <a:pt x="21383" y="1387981"/>
                  <a:pt x="0" y="1191096"/>
                </a:cubicBezTo>
                <a:cubicBezTo>
                  <a:pt x="-21383" y="994211"/>
                  <a:pt x="13880" y="800532"/>
                  <a:pt x="0" y="664265"/>
                </a:cubicBezTo>
                <a:cubicBezTo>
                  <a:pt x="-13880" y="527998"/>
                  <a:pt x="-9427" y="239586"/>
                  <a:pt x="0" y="0"/>
                </a:cubicBezTo>
                <a:close/>
              </a:path>
            </a:pathLst>
          </a:custGeom>
          <a:ln w="28575">
            <a:solidFill>
              <a:srgbClr val="043E20"/>
            </a:solidFill>
            <a:prstDash val="lgDash"/>
            <a:extLst>
              <a:ext uri="{C807C97D-BFC1-408E-A445-0C87EB9F89A2}">
                <ask:lineSketchStyleProps xmlns:ask="http://schemas.microsoft.com/office/drawing/2018/sketchyshapes" sd="2587667170">
                  <a:prstGeom prst="rect">
                    <a:avLst/>
                  </a:prstGeom>
                  <ask:type>
                    <ask:lineSketchFreehand/>
                  </ask:type>
                </ask:lineSketchStyleProps>
              </a:ext>
            </a:extLst>
          </a:ln>
        </p:spPr>
      </p:pic>
    </p:spTree>
    <p:custDataLst>
      <p:tags r:id="rId1"/>
    </p:custDataLst>
    <p:extLst>
      <p:ext uri="{BB962C8B-B14F-4D97-AF65-F5344CB8AC3E}">
        <p14:creationId xmlns:p14="http://schemas.microsoft.com/office/powerpoint/2010/main" val="177727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A9457-CCB6-1352-2C52-44B6C942E327}"/>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FA2CE3A1-8EE7-C2CB-326F-1E7A07CEBC29}"/>
              </a:ext>
            </a:extLst>
          </p:cNvPr>
          <p:cNvSpPr>
            <a:spLocks noGrp="1"/>
          </p:cNvSpPr>
          <p:nvPr>
            <p:ph type="body" sz="quarter" idx="14"/>
          </p:nvPr>
        </p:nvSpPr>
        <p:spPr>
          <a:xfrm>
            <a:off x="971550" y="663575"/>
            <a:ext cx="7913330" cy="342900"/>
          </a:xfrm>
        </p:spPr>
        <p:txBody>
          <a:bodyPr/>
          <a:lstStyle/>
          <a:p>
            <a:pPr algn="l" rtl="0"/>
            <a:r>
              <a:rPr lang="en-gb" b="1" i="0" u="none" baseline="0">
                <a:solidFill>
                  <a:srgbClr val="7AB800"/>
                </a:solidFill>
              </a:rPr>
              <a:t>Roles and Responsibilities</a:t>
            </a:r>
            <a:endParaRPr lang="en-gb" b="1" i="0" u="none" baseline="0" dirty="0">
              <a:solidFill>
                <a:srgbClr val="7AB800"/>
              </a:solidFill>
            </a:endParaRPr>
          </a:p>
        </p:txBody>
      </p:sp>
      <p:sp>
        <p:nvSpPr>
          <p:cNvPr id="5" name="TextBox 4">
            <a:extLst>
              <a:ext uri="{FF2B5EF4-FFF2-40B4-BE49-F238E27FC236}">
                <a16:creationId xmlns:a16="http://schemas.microsoft.com/office/drawing/2014/main" id="{49574321-65AA-FC0B-34B5-72ECFBE11FB7}"/>
              </a:ext>
            </a:extLst>
          </p:cNvPr>
          <p:cNvSpPr txBox="1"/>
          <p:nvPr/>
        </p:nvSpPr>
        <p:spPr>
          <a:xfrm>
            <a:off x="190501" y="4813300"/>
            <a:ext cx="4781549" cy="246221"/>
          </a:xfrm>
          <a:prstGeom prst="rect">
            <a:avLst/>
          </a:prstGeom>
          <a:solidFill>
            <a:schemeClr val="bg1"/>
          </a:solidFill>
        </p:spPr>
        <p:txBody>
          <a:bodyPr wrap="square" rtlCol="0">
            <a:spAutoFit/>
          </a:bodyPr>
          <a:lstStyle/>
          <a:p>
            <a:pPr algn="l"/>
            <a:r>
              <a:rPr lang="en-US" sz="1000" dirty="0" err="1">
                <a:solidFill>
                  <a:srgbClr val="7AB800"/>
                </a:solidFill>
              </a:rPr>
              <a:t>Weihenstephan</a:t>
            </a:r>
            <a:r>
              <a:rPr lang="en-US" sz="1000" dirty="0">
                <a:solidFill>
                  <a:srgbClr val="7AB800"/>
                </a:solidFill>
              </a:rPr>
              <a:t>-Triesdorf University of Applied Sciences </a:t>
            </a:r>
            <a:r>
              <a:rPr lang="en-US" sz="1000">
                <a:solidFill>
                  <a:srgbClr val="7AB800"/>
                </a:solidFill>
              </a:rPr>
              <a:t>| Agri-Mocks</a:t>
            </a:r>
            <a:endParaRPr lang="en-US" sz="1000" dirty="0">
              <a:solidFill>
                <a:srgbClr val="7AB800"/>
              </a:solidFill>
            </a:endParaRPr>
          </a:p>
        </p:txBody>
      </p:sp>
      <p:pic>
        <p:nvPicPr>
          <p:cNvPr id="6" name="Grafik 5">
            <a:extLst>
              <a:ext uri="{FF2B5EF4-FFF2-40B4-BE49-F238E27FC236}">
                <a16:creationId xmlns:a16="http://schemas.microsoft.com/office/drawing/2014/main" id="{EDD613D4-E04E-E36A-357F-3E7370171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sp>
        <p:nvSpPr>
          <p:cNvPr id="13" name="Textfeld 12">
            <a:extLst>
              <a:ext uri="{FF2B5EF4-FFF2-40B4-BE49-F238E27FC236}">
                <a16:creationId xmlns:a16="http://schemas.microsoft.com/office/drawing/2014/main" id="{30DD6C07-1663-6401-3878-84A213133815}"/>
              </a:ext>
            </a:extLst>
          </p:cNvPr>
          <p:cNvSpPr txBox="1"/>
          <p:nvPr/>
        </p:nvSpPr>
        <p:spPr>
          <a:xfrm>
            <a:off x="6276030" y="1634787"/>
            <a:ext cx="1496160" cy="375552"/>
          </a:xfrm>
          <a:prstGeom prst="rect">
            <a:avLst/>
          </a:prstGeom>
          <a:noFill/>
        </p:spPr>
        <p:txBody>
          <a:bodyPr wrap="square" rtlCol="0">
            <a:spAutoFit/>
          </a:bodyPr>
          <a:lstStyle/>
          <a:p>
            <a:pPr algn="ctr">
              <a:lnSpc>
                <a:spcPct val="150000"/>
              </a:lnSpc>
            </a:pPr>
            <a:r>
              <a:rPr lang="de-DE" sz="1400">
                <a:solidFill>
                  <a:schemeClr val="tx1">
                    <a:lumMod val="65000"/>
                    <a:lumOff val="35000"/>
                  </a:schemeClr>
                </a:solidFill>
              </a:rPr>
              <a:t>Communicate</a:t>
            </a:r>
            <a:endParaRPr lang="de-DE" sz="1400" dirty="0">
              <a:solidFill>
                <a:schemeClr val="tx1">
                  <a:lumMod val="65000"/>
                  <a:lumOff val="35000"/>
                </a:schemeClr>
              </a:solidFill>
            </a:endParaRPr>
          </a:p>
        </p:txBody>
      </p:sp>
      <p:sp>
        <p:nvSpPr>
          <p:cNvPr id="14" name="Abgerundetes Rechteck 14">
            <a:extLst>
              <a:ext uri="{FF2B5EF4-FFF2-40B4-BE49-F238E27FC236}">
                <a16:creationId xmlns:a16="http://schemas.microsoft.com/office/drawing/2014/main" id="{6F753EC7-29A3-C336-4D98-454B58ED651C}"/>
              </a:ext>
            </a:extLst>
          </p:cNvPr>
          <p:cNvSpPr/>
          <p:nvPr/>
        </p:nvSpPr>
        <p:spPr>
          <a:xfrm>
            <a:off x="971550" y="1239838"/>
            <a:ext cx="5390364" cy="755307"/>
          </a:xfrm>
          <a:prstGeom prst="roundRect">
            <a:avLst>
              <a:gd name="adj" fmla="val 6158"/>
            </a:avLst>
          </a:prstGeom>
          <a:noFill/>
          <a:ln w="12700" cmpd="dbl">
            <a:gradFill flip="none" rotWithShape="1">
              <a:gsLst>
                <a:gs pos="0">
                  <a:schemeClr val="accent2"/>
                </a:gs>
                <a:gs pos="100000">
                  <a:schemeClr val="accent2"/>
                </a:gs>
              </a:gsLst>
              <a:lin ang="0" scaled="1"/>
              <a:tileRect/>
            </a:gra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59CC07BC-52B4-D830-E645-C3BDF193C2AC}"/>
              </a:ext>
            </a:extLst>
          </p:cNvPr>
          <p:cNvSpPr/>
          <p:nvPr/>
        </p:nvSpPr>
        <p:spPr>
          <a:xfrm>
            <a:off x="2815481" y="1432825"/>
            <a:ext cx="1702501" cy="369332"/>
          </a:xfrm>
          <a:prstGeom prst="rect">
            <a:avLst/>
          </a:prstGeom>
        </p:spPr>
        <p:txBody>
          <a:bodyPr wrap="square">
            <a:spAutoFit/>
          </a:bodyPr>
          <a:lstStyle/>
          <a:p>
            <a:pPr marL="2381" algn="ctr" eaLnBrk="1" hangingPunct="1">
              <a:tabLst>
                <a:tab pos="1081088" algn="l"/>
              </a:tabLst>
            </a:pPr>
            <a:r>
              <a:rPr lang="en-GB" altLang="en-US"/>
              <a:t>Coordinator</a:t>
            </a:r>
            <a:endParaRPr lang="en-GB" altLang="en-US" dirty="0"/>
          </a:p>
        </p:txBody>
      </p:sp>
      <p:cxnSp>
        <p:nvCxnSpPr>
          <p:cNvPr id="16" name="Gerade Verbindung mit Pfeil 15">
            <a:extLst>
              <a:ext uri="{FF2B5EF4-FFF2-40B4-BE49-F238E27FC236}">
                <a16:creationId xmlns:a16="http://schemas.microsoft.com/office/drawing/2014/main" id="{F1A56177-7EB4-183D-4D86-39C3072BC281}"/>
              </a:ext>
            </a:extLst>
          </p:cNvPr>
          <p:cNvCxnSpPr/>
          <p:nvPr/>
        </p:nvCxnSpPr>
        <p:spPr>
          <a:xfrm>
            <a:off x="6412433" y="1726565"/>
            <a:ext cx="1257888"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7" name="Gerade Verbindung mit Pfeil 16">
            <a:extLst>
              <a:ext uri="{FF2B5EF4-FFF2-40B4-BE49-F238E27FC236}">
                <a16:creationId xmlns:a16="http://schemas.microsoft.com/office/drawing/2014/main" id="{CF16F5DD-4D6E-5219-C925-D7CBB1EDAF25}"/>
              </a:ext>
            </a:extLst>
          </p:cNvPr>
          <p:cNvCxnSpPr/>
          <p:nvPr/>
        </p:nvCxnSpPr>
        <p:spPr>
          <a:xfrm flipH="1" flipV="1">
            <a:off x="6412433" y="1585601"/>
            <a:ext cx="1257888" cy="2456"/>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8" name="Abgerundetes Rechteck 26">
            <a:extLst>
              <a:ext uri="{FF2B5EF4-FFF2-40B4-BE49-F238E27FC236}">
                <a16:creationId xmlns:a16="http://schemas.microsoft.com/office/drawing/2014/main" id="{201F867E-B844-6353-9BFE-3E901A4B2586}"/>
              </a:ext>
            </a:extLst>
          </p:cNvPr>
          <p:cNvSpPr/>
          <p:nvPr/>
        </p:nvSpPr>
        <p:spPr>
          <a:xfrm>
            <a:off x="7720840" y="1257133"/>
            <a:ext cx="760292" cy="755307"/>
          </a:xfrm>
          <a:prstGeom prst="roundRect">
            <a:avLst>
              <a:gd name="adj" fmla="val 6158"/>
            </a:avLst>
          </a:prstGeom>
          <a:noFill/>
          <a:ln w="12700" cmpd="dbl">
            <a:gradFill flip="none" rotWithShape="1">
              <a:gsLst>
                <a:gs pos="0">
                  <a:schemeClr val="accent2"/>
                </a:gs>
                <a:gs pos="100000">
                  <a:schemeClr val="accent2"/>
                </a:gs>
              </a:gsLst>
              <a:lin ang="0" scaled="1"/>
              <a:tileRect/>
            </a:gra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25C6E7C4-CA2D-EF41-A17F-1F8B4E213EDA}"/>
              </a:ext>
            </a:extLst>
          </p:cNvPr>
          <p:cNvSpPr/>
          <p:nvPr/>
        </p:nvSpPr>
        <p:spPr>
          <a:xfrm>
            <a:off x="7785649" y="1450120"/>
            <a:ext cx="630674" cy="369332"/>
          </a:xfrm>
          <a:prstGeom prst="rect">
            <a:avLst/>
          </a:prstGeom>
        </p:spPr>
        <p:txBody>
          <a:bodyPr wrap="square">
            <a:spAutoFit/>
          </a:bodyPr>
          <a:lstStyle/>
          <a:p>
            <a:pPr marL="2381" algn="ctr" eaLnBrk="1" hangingPunct="1">
              <a:tabLst>
                <a:tab pos="1081088" algn="l"/>
              </a:tabLst>
            </a:pPr>
            <a:r>
              <a:rPr lang="en-GB" altLang="en-US"/>
              <a:t>EU</a:t>
            </a:r>
            <a:endParaRPr lang="en-GB" altLang="en-US" dirty="0"/>
          </a:p>
        </p:txBody>
      </p:sp>
      <p:pic>
        <p:nvPicPr>
          <p:cNvPr id="20" name="Grafik 19">
            <a:extLst>
              <a:ext uri="{FF2B5EF4-FFF2-40B4-BE49-F238E27FC236}">
                <a16:creationId xmlns:a16="http://schemas.microsoft.com/office/drawing/2014/main" id="{80985281-4284-C7E4-80E5-83154B212B47}"/>
              </a:ext>
            </a:extLst>
          </p:cNvPr>
          <p:cNvPicPr>
            <a:picLocks noChangeAspect="1"/>
          </p:cNvPicPr>
          <p:nvPr/>
        </p:nvPicPr>
        <p:blipFill>
          <a:blip r:embed="rId5">
            <a:clrChange>
              <a:clrFrom>
                <a:srgbClr val="F7FCFF"/>
              </a:clrFrom>
              <a:clrTo>
                <a:srgbClr val="F7FCFF">
                  <a:alpha val="0"/>
                </a:srgbClr>
              </a:clrTo>
            </a:clrChange>
            <a:extLst>
              <a:ext uri="{28A0092B-C50C-407E-A947-70E740481C1C}">
                <a14:useLocalDpi xmlns:a14="http://schemas.microsoft.com/office/drawing/2010/main" val="0"/>
              </a:ext>
            </a:extLst>
          </a:blip>
          <a:stretch>
            <a:fillRect/>
          </a:stretch>
        </p:blipFill>
        <p:spPr>
          <a:xfrm>
            <a:off x="2158356" y="1134868"/>
            <a:ext cx="901466" cy="901466"/>
          </a:xfrm>
          <a:prstGeom prst="rect">
            <a:avLst/>
          </a:prstGeom>
        </p:spPr>
      </p:pic>
      <p:sp>
        <p:nvSpPr>
          <p:cNvPr id="21" name="Abgerundetes Rechteck 14">
            <a:extLst>
              <a:ext uri="{FF2B5EF4-FFF2-40B4-BE49-F238E27FC236}">
                <a16:creationId xmlns:a16="http://schemas.microsoft.com/office/drawing/2014/main" id="{F0F5E142-0668-3337-04BC-01A0CA2CE4A0}"/>
              </a:ext>
            </a:extLst>
          </p:cNvPr>
          <p:cNvSpPr/>
          <p:nvPr/>
        </p:nvSpPr>
        <p:spPr>
          <a:xfrm>
            <a:off x="891572" y="3043827"/>
            <a:ext cx="7524751" cy="1771934"/>
          </a:xfrm>
          <a:prstGeom prst="roundRect">
            <a:avLst>
              <a:gd name="adj" fmla="val 6158"/>
            </a:avLst>
          </a:prstGeom>
          <a:noFill/>
          <a:ln w="12700" cmpd="dbl">
            <a:gradFill flip="none" rotWithShape="1">
              <a:gsLst>
                <a:gs pos="0">
                  <a:schemeClr val="accent2"/>
                </a:gs>
                <a:gs pos="100000">
                  <a:schemeClr val="accent2"/>
                </a:gs>
              </a:gsLst>
              <a:lin ang="0" scaled="1"/>
              <a:tileRect/>
            </a:gra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8831E3DB-1FD4-2D00-F4D9-BE33F91A60AC}"/>
              </a:ext>
            </a:extLst>
          </p:cNvPr>
          <p:cNvSpPr/>
          <p:nvPr/>
        </p:nvSpPr>
        <p:spPr>
          <a:xfrm>
            <a:off x="1063308" y="3043827"/>
            <a:ext cx="2188105" cy="369332"/>
          </a:xfrm>
          <a:prstGeom prst="rect">
            <a:avLst/>
          </a:prstGeom>
        </p:spPr>
        <p:txBody>
          <a:bodyPr wrap="square">
            <a:spAutoFit/>
          </a:bodyPr>
          <a:lstStyle/>
          <a:p>
            <a:pPr marL="2381" algn="ctr" eaLnBrk="1" hangingPunct="1">
              <a:tabLst>
                <a:tab pos="1081088" algn="l"/>
              </a:tabLst>
            </a:pPr>
            <a:r>
              <a:rPr lang="en-GB" altLang="en-US"/>
              <a:t>Project Partners</a:t>
            </a:r>
            <a:endParaRPr lang="en-GB" altLang="en-US" dirty="0"/>
          </a:p>
        </p:txBody>
      </p:sp>
      <p:pic>
        <p:nvPicPr>
          <p:cNvPr id="3" name="Grafik 2" descr="Ein Bild, das Kreis, Symbol, Emblem, Münze enthält.&#10;&#10;KI-generierte Inhalte können fehlerhaft sein.">
            <a:extLst>
              <a:ext uri="{FF2B5EF4-FFF2-40B4-BE49-F238E27FC236}">
                <a16:creationId xmlns:a16="http://schemas.microsoft.com/office/drawing/2014/main" id="{9B987C60-478C-F79A-92FE-2D6DB600613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1790932" y="3357348"/>
            <a:ext cx="1268890" cy="1268890"/>
          </a:xfrm>
          <a:prstGeom prst="flowChartConnector">
            <a:avLst/>
          </a:prstGeom>
        </p:spPr>
      </p:pic>
      <p:pic>
        <p:nvPicPr>
          <p:cNvPr id="8" name="Grafik 7" descr="Ein Bild, das Text, Schrift, Screenshot, Logo enthält.&#10;&#10;KI-generierte Inhalte können fehlerhaft sein.">
            <a:extLst>
              <a:ext uri="{FF2B5EF4-FFF2-40B4-BE49-F238E27FC236}">
                <a16:creationId xmlns:a16="http://schemas.microsoft.com/office/drawing/2014/main" id="{3A5A51ED-A88C-7A8C-3949-C6F238486AD3}"/>
              </a:ext>
            </a:extLst>
          </p:cNvPr>
          <p:cNvPicPr>
            <a:picLocks noChangeAspect="1"/>
          </p:cNvPicPr>
          <p:nvPr/>
        </p:nvPicPr>
        <p:blipFill>
          <a:blip r:embed="rId8"/>
          <a:stretch>
            <a:fillRect/>
          </a:stretch>
        </p:blipFill>
        <p:spPr>
          <a:xfrm>
            <a:off x="3795946" y="3298761"/>
            <a:ext cx="1444072" cy="1375638"/>
          </a:xfrm>
          <a:prstGeom prst="roundRect">
            <a:avLst>
              <a:gd name="adj" fmla="val 14744"/>
            </a:avLst>
          </a:prstGeom>
        </p:spPr>
      </p:pic>
      <p:pic>
        <p:nvPicPr>
          <p:cNvPr id="10" name="Grafik 9" descr="Ein Bild, das Symbol, Reihe, Schrift, Screenshot enthält.&#10;&#10;KI-generierte Inhalte können fehlerhaft sein.">
            <a:extLst>
              <a:ext uri="{FF2B5EF4-FFF2-40B4-BE49-F238E27FC236}">
                <a16:creationId xmlns:a16="http://schemas.microsoft.com/office/drawing/2014/main" id="{680FE184-ACFA-8DAE-71CF-0C358C5CB03A}"/>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6017771" y="3437940"/>
            <a:ext cx="1097280" cy="1097280"/>
          </a:xfrm>
          <a:prstGeom prst="rect">
            <a:avLst/>
          </a:prstGeom>
        </p:spPr>
      </p:pic>
      <p:cxnSp>
        <p:nvCxnSpPr>
          <p:cNvPr id="11" name="Gerade Verbindung mit Pfeil 10">
            <a:extLst>
              <a:ext uri="{FF2B5EF4-FFF2-40B4-BE49-F238E27FC236}">
                <a16:creationId xmlns:a16="http://schemas.microsoft.com/office/drawing/2014/main" id="{2937DBBC-BCC0-D15F-E401-17DA90CF628D}"/>
              </a:ext>
            </a:extLst>
          </p:cNvPr>
          <p:cNvCxnSpPr>
            <a:cxnSpLocks/>
          </p:cNvCxnSpPr>
          <p:nvPr/>
        </p:nvCxnSpPr>
        <p:spPr>
          <a:xfrm flipV="1">
            <a:off x="2430878" y="2010339"/>
            <a:ext cx="0" cy="925068"/>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CC566941-1047-5252-763E-3CD00675896A}"/>
              </a:ext>
            </a:extLst>
          </p:cNvPr>
          <p:cNvSpPr txBox="1"/>
          <p:nvPr/>
        </p:nvSpPr>
        <p:spPr>
          <a:xfrm>
            <a:off x="2480692" y="2204787"/>
            <a:ext cx="4346510" cy="523220"/>
          </a:xfrm>
          <a:prstGeom prst="rect">
            <a:avLst/>
          </a:prstGeom>
          <a:noFill/>
        </p:spPr>
        <p:txBody>
          <a:bodyPr wrap="square" rtlCol="0">
            <a:spAutoFit/>
          </a:bodyPr>
          <a:lstStyle/>
          <a:p>
            <a:r>
              <a:rPr lang="de-DE" sz="1400">
                <a:solidFill>
                  <a:schemeClr val="tx1">
                    <a:lumMod val="65000"/>
                    <a:lumOff val="35000"/>
                  </a:schemeClr>
                </a:solidFill>
              </a:rPr>
              <a:t>Share updates, inform the coordinator in case of delays, changes, or risks</a:t>
            </a:r>
            <a:endParaRPr lang="de-DE" sz="14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4864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72F0D-40F7-C9F2-D15F-1A7794A7FCB6}"/>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C0810A8F-2BA3-887F-9B9B-808B3D97D77B}"/>
              </a:ext>
            </a:extLst>
          </p:cNvPr>
          <p:cNvSpPr>
            <a:spLocks noGrp="1"/>
          </p:cNvSpPr>
          <p:nvPr>
            <p:ph type="body" sz="quarter" idx="14"/>
          </p:nvPr>
        </p:nvSpPr>
        <p:spPr>
          <a:xfrm>
            <a:off x="971550" y="663575"/>
            <a:ext cx="7913330" cy="342900"/>
          </a:xfrm>
        </p:spPr>
        <p:txBody>
          <a:bodyPr/>
          <a:lstStyle/>
          <a:p>
            <a:pPr algn="l" rtl="0"/>
            <a:r>
              <a:rPr lang="en-gb" b="1" i="0" u="none" baseline="0">
                <a:solidFill>
                  <a:srgbClr val="7AB800"/>
                </a:solidFill>
              </a:rPr>
              <a:t>Project Timeline and Milestones</a:t>
            </a:r>
            <a:endParaRPr lang="en-gb" b="1" i="0" u="none" baseline="0" dirty="0">
              <a:solidFill>
                <a:srgbClr val="7AB800"/>
              </a:solidFill>
            </a:endParaRPr>
          </a:p>
        </p:txBody>
      </p:sp>
      <p:sp>
        <p:nvSpPr>
          <p:cNvPr id="5" name="TextBox 4">
            <a:extLst>
              <a:ext uri="{FF2B5EF4-FFF2-40B4-BE49-F238E27FC236}">
                <a16:creationId xmlns:a16="http://schemas.microsoft.com/office/drawing/2014/main" id="{6C051C1F-8630-A131-D238-C5C29F4D3C17}"/>
              </a:ext>
            </a:extLst>
          </p:cNvPr>
          <p:cNvSpPr txBox="1"/>
          <p:nvPr/>
        </p:nvSpPr>
        <p:spPr>
          <a:xfrm>
            <a:off x="190501" y="4813300"/>
            <a:ext cx="4781549" cy="246221"/>
          </a:xfrm>
          <a:prstGeom prst="rect">
            <a:avLst/>
          </a:prstGeom>
          <a:solidFill>
            <a:schemeClr val="bg1"/>
          </a:solidFill>
        </p:spPr>
        <p:txBody>
          <a:bodyPr wrap="square" rtlCol="0">
            <a:spAutoFit/>
          </a:bodyPr>
          <a:lstStyle/>
          <a:p>
            <a:pPr algn="l"/>
            <a:r>
              <a:rPr lang="en-US" sz="1000" dirty="0" err="1">
                <a:solidFill>
                  <a:srgbClr val="7AB800"/>
                </a:solidFill>
              </a:rPr>
              <a:t>Weihenstephan</a:t>
            </a:r>
            <a:r>
              <a:rPr lang="en-US" sz="1000" dirty="0">
                <a:solidFill>
                  <a:srgbClr val="7AB800"/>
                </a:solidFill>
              </a:rPr>
              <a:t>-Triesdorf University of Applied Sciences </a:t>
            </a:r>
            <a:r>
              <a:rPr lang="en-US" sz="1000">
                <a:solidFill>
                  <a:srgbClr val="7AB800"/>
                </a:solidFill>
              </a:rPr>
              <a:t>| Agri-Mocks</a:t>
            </a:r>
            <a:endParaRPr lang="en-US" sz="1000" dirty="0">
              <a:solidFill>
                <a:srgbClr val="7AB800"/>
              </a:solidFill>
            </a:endParaRPr>
          </a:p>
        </p:txBody>
      </p:sp>
      <p:pic>
        <p:nvPicPr>
          <p:cNvPr id="6" name="Grafik 5">
            <a:extLst>
              <a:ext uri="{FF2B5EF4-FFF2-40B4-BE49-F238E27FC236}">
                <a16:creationId xmlns:a16="http://schemas.microsoft.com/office/drawing/2014/main" id="{1FE65DBE-583C-BCA3-3939-0688D71ED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cxnSp>
        <p:nvCxnSpPr>
          <p:cNvPr id="3" name="Gerade Verbindung mit Pfeil 2">
            <a:extLst>
              <a:ext uri="{FF2B5EF4-FFF2-40B4-BE49-F238E27FC236}">
                <a16:creationId xmlns:a16="http://schemas.microsoft.com/office/drawing/2014/main" id="{25769306-DD9E-AC6F-8CC6-23FCB23A7A43}"/>
              </a:ext>
            </a:extLst>
          </p:cNvPr>
          <p:cNvCxnSpPr>
            <a:cxnSpLocks/>
          </p:cNvCxnSpPr>
          <p:nvPr/>
        </p:nvCxnSpPr>
        <p:spPr>
          <a:xfrm>
            <a:off x="971550" y="1256803"/>
            <a:ext cx="5775479" cy="0"/>
          </a:xfrm>
          <a:prstGeom prst="straightConnector1">
            <a:avLst/>
          </a:prstGeom>
          <a:ln w="57150" cap="rnd" cmpd="thickThin">
            <a:gradFill flip="none" rotWithShape="1">
              <a:gsLst>
                <a:gs pos="0">
                  <a:srgbClr val="1A7237"/>
                </a:gs>
                <a:gs pos="100000">
                  <a:schemeClr val="accent3">
                    <a:lumMod val="50000"/>
                  </a:schemeClr>
                </a:gs>
              </a:gsLst>
              <a:lin ang="0" scaled="1"/>
              <a:tileRect/>
            </a:gradFill>
            <a:prstDash val="lgDashDot"/>
            <a:headEnd type="none" w="sm" len="sm"/>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 name="Gerade Verbindung mit Pfeil 7">
            <a:extLst>
              <a:ext uri="{FF2B5EF4-FFF2-40B4-BE49-F238E27FC236}">
                <a16:creationId xmlns:a16="http://schemas.microsoft.com/office/drawing/2014/main" id="{E2290D3B-4BF7-0F65-8D28-D4C5B8ECA54E}"/>
              </a:ext>
            </a:extLst>
          </p:cNvPr>
          <p:cNvCxnSpPr>
            <a:cxnSpLocks/>
          </p:cNvCxnSpPr>
          <p:nvPr/>
        </p:nvCxnSpPr>
        <p:spPr>
          <a:xfrm>
            <a:off x="6852298" y="1256803"/>
            <a:ext cx="1724009" cy="0"/>
          </a:xfrm>
          <a:prstGeom prst="straightConnector1">
            <a:avLst/>
          </a:prstGeom>
          <a:ln w="57150" cap="rnd" cmpd="thickThin">
            <a:gradFill flip="none" rotWithShape="1">
              <a:gsLst>
                <a:gs pos="0">
                  <a:schemeClr val="accent3">
                    <a:lumMod val="50000"/>
                  </a:schemeClr>
                </a:gs>
                <a:gs pos="100000">
                  <a:schemeClr val="accent4"/>
                </a:gs>
              </a:gsLst>
              <a:lin ang="0" scaled="1"/>
              <a:tileRect/>
            </a:gradFill>
            <a:prstDash val="lgDashDot"/>
            <a:headEnd type="none"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00F201EF-BF84-D711-70D3-D4CE13F995D2}"/>
              </a:ext>
            </a:extLst>
          </p:cNvPr>
          <p:cNvSpPr txBox="1"/>
          <p:nvPr/>
        </p:nvSpPr>
        <p:spPr>
          <a:xfrm>
            <a:off x="288688" y="1701010"/>
            <a:ext cx="1365724" cy="338553"/>
          </a:xfrm>
          <a:custGeom>
            <a:avLst/>
            <a:gdLst>
              <a:gd name="connsiteX0" fmla="*/ 0 w 1365724"/>
              <a:gd name="connsiteY0" fmla="*/ 0 h 338553"/>
              <a:gd name="connsiteX1" fmla="*/ 682862 w 1365724"/>
              <a:gd name="connsiteY1" fmla="*/ 0 h 338553"/>
              <a:gd name="connsiteX2" fmla="*/ 1365724 w 1365724"/>
              <a:gd name="connsiteY2" fmla="*/ 0 h 338553"/>
              <a:gd name="connsiteX3" fmla="*/ 1365724 w 1365724"/>
              <a:gd name="connsiteY3" fmla="*/ 338553 h 338553"/>
              <a:gd name="connsiteX4" fmla="*/ 682862 w 1365724"/>
              <a:gd name="connsiteY4" fmla="*/ 338553 h 338553"/>
              <a:gd name="connsiteX5" fmla="*/ 0 w 1365724"/>
              <a:gd name="connsiteY5" fmla="*/ 338553 h 338553"/>
              <a:gd name="connsiteX6" fmla="*/ 0 w 1365724"/>
              <a:gd name="connsiteY6" fmla="*/ 0 h 3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724" h="338553" fill="none" extrusionOk="0">
                <a:moveTo>
                  <a:pt x="0" y="0"/>
                </a:moveTo>
                <a:cubicBezTo>
                  <a:pt x="182366" y="-19572"/>
                  <a:pt x="509402" y="-3623"/>
                  <a:pt x="682862" y="0"/>
                </a:cubicBezTo>
                <a:cubicBezTo>
                  <a:pt x="856322" y="3623"/>
                  <a:pt x="1121177" y="2159"/>
                  <a:pt x="1365724" y="0"/>
                </a:cubicBezTo>
                <a:cubicBezTo>
                  <a:pt x="1376558" y="132985"/>
                  <a:pt x="1365477" y="253011"/>
                  <a:pt x="1365724" y="338553"/>
                </a:cubicBezTo>
                <a:cubicBezTo>
                  <a:pt x="1216046" y="330262"/>
                  <a:pt x="999818" y="344730"/>
                  <a:pt x="682862" y="338553"/>
                </a:cubicBezTo>
                <a:cubicBezTo>
                  <a:pt x="365906" y="332376"/>
                  <a:pt x="221787" y="369517"/>
                  <a:pt x="0" y="338553"/>
                </a:cubicBezTo>
                <a:cubicBezTo>
                  <a:pt x="-12719" y="216615"/>
                  <a:pt x="15646" y="81535"/>
                  <a:pt x="0" y="0"/>
                </a:cubicBezTo>
                <a:close/>
              </a:path>
              <a:path w="1365724" h="338553" stroke="0" extrusionOk="0">
                <a:moveTo>
                  <a:pt x="0" y="0"/>
                </a:moveTo>
                <a:cubicBezTo>
                  <a:pt x="171277" y="32623"/>
                  <a:pt x="346792" y="-9205"/>
                  <a:pt x="655548" y="0"/>
                </a:cubicBezTo>
                <a:cubicBezTo>
                  <a:pt x="964304" y="9205"/>
                  <a:pt x="1216532" y="-31891"/>
                  <a:pt x="1365724" y="0"/>
                </a:cubicBezTo>
                <a:cubicBezTo>
                  <a:pt x="1357751" y="164653"/>
                  <a:pt x="1379490" y="196351"/>
                  <a:pt x="1365724" y="338553"/>
                </a:cubicBezTo>
                <a:cubicBezTo>
                  <a:pt x="1068939" y="332180"/>
                  <a:pt x="819752" y="340864"/>
                  <a:pt x="682862" y="338553"/>
                </a:cubicBezTo>
                <a:cubicBezTo>
                  <a:pt x="545972" y="336242"/>
                  <a:pt x="311026" y="348744"/>
                  <a:pt x="0" y="338553"/>
                </a:cubicBezTo>
                <a:cubicBezTo>
                  <a:pt x="4260" y="247411"/>
                  <a:pt x="9252" y="126559"/>
                  <a:pt x="0" y="0"/>
                </a:cubicBezTo>
                <a:close/>
              </a:path>
            </a:pathLst>
          </a:custGeom>
          <a:ln>
            <a:solidFill>
              <a:srgbClr val="1A7237"/>
            </a:solidFill>
            <a:extLst>
              <a:ext uri="{C807C97D-BFC1-408E-A445-0C87EB9F89A2}">
                <ask:lineSketchStyleProps xmlns:ask="http://schemas.microsoft.com/office/drawing/2018/sketchyshapes" sd="2760354321">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 1.2.25</a:t>
            </a:r>
            <a:endParaRPr lang="de-DE"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E5174126-99B3-EF7B-1F7A-6EFD963F0681}"/>
              </a:ext>
            </a:extLst>
          </p:cNvPr>
          <p:cNvSpPr txBox="1"/>
          <p:nvPr/>
        </p:nvSpPr>
        <p:spPr>
          <a:xfrm>
            <a:off x="5625646" y="1577900"/>
            <a:ext cx="1565267" cy="584775"/>
          </a:xfrm>
          <a:custGeom>
            <a:avLst/>
            <a:gdLst>
              <a:gd name="connsiteX0" fmla="*/ 0 w 1565267"/>
              <a:gd name="connsiteY0" fmla="*/ 0 h 584775"/>
              <a:gd name="connsiteX1" fmla="*/ 490450 w 1565267"/>
              <a:gd name="connsiteY1" fmla="*/ 0 h 584775"/>
              <a:gd name="connsiteX2" fmla="*/ 1012206 w 1565267"/>
              <a:gd name="connsiteY2" fmla="*/ 0 h 584775"/>
              <a:gd name="connsiteX3" fmla="*/ 1565267 w 1565267"/>
              <a:gd name="connsiteY3" fmla="*/ 0 h 584775"/>
              <a:gd name="connsiteX4" fmla="*/ 1565267 w 1565267"/>
              <a:gd name="connsiteY4" fmla="*/ 584775 h 584775"/>
              <a:gd name="connsiteX5" fmla="*/ 1012206 w 1565267"/>
              <a:gd name="connsiteY5" fmla="*/ 584775 h 584775"/>
              <a:gd name="connsiteX6" fmla="*/ 506103 w 1565267"/>
              <a:gd name="connsiteY6" fmla="*/ 584775 h 584775"/>
              <a:gd name="connsiteX7" fmla="*/ 0 w 1565267"/>
              <a:gd name="connsiteY7" fmla="*/ 584775 h 584775"/>
              <a:gd name="connsiteX8" fmla="*/ 0 w 1565267"/>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267" h="584775" fill="none" extrusionOk="0">
                <a:moveTo>
                  <a:pt x="0" y="0"/>
                </a:moveTo>
                <a:cubicBezTo>
                  <a:pt x="149752" y="-35822"/>
                  <a:pt x="356444" y="51785"/>
                  <a:pt x="490450" y="0"/>
                </a:cubicBezTo>
                <a:cubicBezTo>
                  <a:pt x="624456" y="-51785"/>
                  <a:pt x="873330" y="52073"/>
                  <a:pt x="1012206" y="0"/>
                </a:cubicBezTo>
                <a:cubicBezTo>
                  <a:pt x="1151082" y="-52073"/>
                  <a:pt x="1316844" y="9312"/>
                  <a:pt x="1565267" y="0"/>
                </a:cubicBezTo>
                <a:cubicBezTo>
                  <a:pt x="1580577" y="261423"/>
                  <a:pt x="1508582" y="439565"/>
                  <a:pt x="1565267" y="584775"/>
                </a:cubicBezTo>
                <a:cubicBezTo>
                  <a:pt x="1370402" y="593328"/>
                  <a:pt x="1192389" y="544111"/>
                  <a:pt x="1012206" y="584775"/>
                </a:cubicBezTo>
                <a:cubicBezTo>
                  <a:pt x="832023" y="625439"/>
                  <a:pt x="614553" y="569463"/>
                  <a:pt x="506103" y="584775"/>
                </a:cubicBezTo>
                <a:cubicBezTo>
                  <a:pt x="397653" y="600087"/>
                  <a:pt x="112209" y="550294"/>
                  <a:pt x="0" y="584775"/>
                </a:cubicBezTo>
                <a:cubicBezTo>
                  <a:pt x="-53353" y="321695"/>
                  <a:pt x="54529" y="210243"/>
                  <a:pt x="0" y="0"/>
                </a:cubicBezTo>
                <a:close/>
              </a:path>
              <a:path w="1565267" h="584775" stroke="0" extrusionOk="0">
                <a:moveTo>
                  <a:pt x="0" y="0"/>
                </a:moveTo>
                <a:cubicBezTo>
                  <a:pt x="119546" y="-39693"/>
                  <a:pt x="300206" y="58555"/>
                  <a:pt x="490450" y="0"/>
                </a:cubicBezTo>
                <a:cubicBezTo>
                  <a:pt x="680694" y="-58555"/>
                  <a:pt x="815088" y="60898"/>
                  <a:pt x="1043511" y="0"/>
                </a:cubicBezTo>
                <a:cubicBezTo>
                  <a:pt x="1271934" y="-60898"/>
                  <a:pt x="1435559" y="4064"/>
                  <a:pt x="1565267" y="0"/>
                </a:cubicBezTo>
                <a:cubicBezTo>
                  <a:pt x="1582700" y="150367"/>
                  <a:pt x="1563244" y="426694"/>
                  <a:pt x="1565267" y="584775"/>
                </a:cubicBezTo>
                <a:cubicBezTo>
                  <a:pt x="1395158" y="647615"/>
                  <a:pt x="1264374" y="538894"/>
                  <a:pt x="1012206" y="584775"/>
                </a:cubicBezTo>
                <a:cubicBezTo>
                  <a:pt x="760038" y="630656"/>
                  <a:pt x="703193" y="528426"/>
                  <a:pt x="537408" y="584775"/>
                </a:cubicBezTo>
                <a:cubicBezTo>
                  <a:pt x="371623" y="641124"/>
                  <a:pt x="253544" y="545156"/>
                  <a:pt x="0" y="584775"/>
                </a:cubicBezTo>
                <a:cubicBezTo>
                  <a:pt x="-19590" y="350409"/>
                  <a:pt x="5062" y="170293"/>
                  <a:pt x="0" y="0"/>
                </a:cubicBezTo>
                <a:close/>
              </a:path>
            </a:pathLst>
          </a:custGeom>
          <a:ln>
            <a:solidFill>
              <a:srgbClr val="033D1F"/>
            </a:solidFill>
            <a:extLst>
              <a:ext uri="{C807C97D-BFC1-408E-A445-0C87EB9F89A2}">
                <ask:lineSketchStyleProps xmlns:ask="http://schemas.microsoft.com/office/drawing/2018/sketchyshapes" sd="2760354321">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End 1st Period: 31.7.26</a:t>
            </a:r>
            <a:endParaRPr lang="de-DE"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8995B5B4-745F-271C-7A8A-8848137BD0D9}"/>
              </a:ext>
            </a:extLst>
          </p:cNvPr>
          <p:cNvSpPr txBox="1"/>
          <p:nvPr/>
        </p:nvSpPr>
        <p:spPr>
          <a:xfrm>
            <a:off x="7654717" y="1454790"/>
            <a:ext cx="1365724" cy="830997"/>
          </a:xfrm>
          <a:custGeom>
            <a:avLst/>
            <a:gdLst>
              <a:gd name="connsiteX0" fmla="*/ 0 w 1365724"/>
              <a:gd name="connsiteY0" fmla="*/ 0 h 830997"/>
              <a:gd name="connsiteX1" fmla="*/ 655548 w 1365724"/>
              <a:gd name="connsiteY1" fmla="*/ 0 h 830997"/>
              <a:gd name="connsiteX2" fmla="*/ 1365724 w 1365724"/>
              <a:gd name="connsiteY2" fmla="*/ 0 h 830997"/>
              <a:gd name="connsiteX3" fmla="*/ 1365724 w 1365724"/>
              <a:gd name="connsiteY3" fmla="*/ 398879 h 830997"/>
              <a:gd name="connsiteX4" fmla="*/ 1365724 w 1365724"/>
              <a:gd name="connsiteY4" fmla="*/ 830997 h 830997"/>
              <a:gd name="connsiteX5" fmla="*/ 655548 w 1365724"/>
              <a:gd name="connsiteY5" fmla="*/ 830997 h 830997"/>
              <a:gd name="connsiteX6" fmla="*/ 0 w 1365724"/>
              <a:gd name="connsiteY6" fmla="*/ 830997 h 830997"/>
              <a:gd name="connsiteX7" fmla="*/ 0 w 1365724"/>
              <a:gd name="connsiteY7" fmla="*/ 432118 h 830997"/>
              <a:gd name="connsiteX8" fmla="*/ 0 w 1365724"/>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24" h="830997" fill="none" extrusionOk="0">
                <a:moveTo>
                  <a:pt x="0" y="0"/>
                </a:moveTo>
                <a:cubicBezTo>
                  <a:pt x="190269" y="20604"/>
                  <a:pt x="352799" y="7035"/>
                  <a:pt x="655548" y="0"/>
                </a:cubicBezTo>
                <a:cubicBezTo>
                  <a:pt x="958297" y="-7035"/>
                  <a:pt x="1082216" y="18630"/>
                  <a:pt x="1365724" y="0"/>
                </a:cubicBezTo>
                <a:cubicBezTo>
                  <a:pt x="1378510" y="187622"/>
                  <a:pt x="1371522" y="239212"/>
                  <a:pt x="1365724" y="398879"/>
                </a:cubicBezTo>
                <a:cubicBezTo>
                  <a:pt x="1359926" y="558546"/>
                  <a:pt x="1384050" y="641752"/>
                  <a:pt x="1365724" y="830997"/>
                </a:cubicBezTo>
                <a:cubicBezTo>
                  <a:pt x="1111645" y="836588"/>
                  <a:pt x="994253" y="808560"/>
                  <a:pt x="655548" y="830997"/>
                </a:cubicBezTo>
                <a:cubicBezTo>
                  <a:pt x="316843" y="853434"/>
                  <a:pt x="271244" y="800052"/>
                  <a:pt x="0" y="830997"/>
                </a:cubicBezTo>
                <a:cubicBezTo>
                  <a:pt x="-10940" y="749547"/>
                  <a:pt x="14661" y="566715"/>
                  <a:pt x="0" y="432118"/>
                </a:cubicBezTo>
                <a:cubicBezTo>
                  <a:pt x="-14661" y="297521"/>
                  <a:pt x="15819" y="212065"/>
                  <a:pt x="0" y="0"/>
                </a:cubicBezTo>
                <a:close/>
              </a:path>
              <a:path w="1365724" h="830997" stroke="0" extrusionOk="0">
                <a:moveTo>
                  <a:pt x="0" y="0"/>
                </a:moveTo>
                <a:cubicBezTo>
                  <a:pt x="171277" y="32623"/>
                  <a:pt x="346792" y="-9205"/>
                  <a:pt x="655548" y="0"/>
                </a:cubicBezTo>
                <a:cubicBezTo>
                  <a:pt x="964304" y="9205"/>
                  <a:pt x="1216532" y="-31891"/>
                  <a:pt x="1365724" y="0"/>
                </a:cubicBezTo>
                <a:cubicBezTo>
                  <a:pt x="1383378" y="177074"/>
                  <a:pt x="1350448" y="238616"/>
                  <a:pt x="1365724" y="415499"/>
                </a:cubicBezTo>
                <a:cubicBezTo>
                  <a:pt x="1381000" y="592382"/>
                  <a:pt x="1363099" y="733007"/>
                  <a:pt x="1365724" y="830997"/>
                </a:cubicBezTo>
                <a:cubicBezTo>
                  <a:pt x="1013932" y="856979"/>
                  <a:pt x="797654" y="854530"/>
                  <a:pt x="655548" y="830997"/>
                </a:cubicBezTo>
                <a:cubicBezTo>
                  <a:pt x="513442" y="807464"/>
                  <a:pt x="161733" y="855128"/>
                  <a:pt x="0" y="830997"/>
                </a:cubicBezTo>
                <a:cubicBezTo>
                  <a:pt x="15240" y="704991"/>
                  <a:pt x="14101" y="524974"/>
                  <a:pt x="0" y="440428"/>
                </a:cubicBezTo>
                <a:cubicBezTo>
                  <a:pt x="-14101" y="355882"/>
                  <a:pt x="-17449" y="101146"/>
                  <a:pt x="0" y="0"/>
                </a:cubicBezTo>
                <a:close/>
              </a:path>
            </a:pathLst>
          </a:custGeom>
          <a:ln>
            <a:solidFill>
              <a:srgbClr val="73B10A"/>
            </a:solidFill>
            <a:extLst>
              <a:ext uri="{C807C97D-BFC1-408E-A445-0C87EB9F89A2}">
                <ask:lineSketchStyleProps xmlns:ask="http://schemas.microsoft.com/office/drawing/2018/sketchyshapes" sd="2760354321">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Deadline 1. Report:</a:t>
            </a:r>
          </a:p>
          <a:p>
            <a:pPr algn="ctr"/>
            <a:r>
              <a:rPr lang="de-DE"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29.9.26</a:t>
            </a:r>
            <a:endParaRPr lang="de-DE"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4" name="Gerade Verbindung mit Pfeil 13">
            <a:extLst>
              <a:ext uri="{FF2B5EF4-FFF2-40B4-BE49-F238E27FC236}">
                <a16:creationId xmlns:a16="http://schemas.microsoft.com/office/drawing/2014/main" id="{8C526883-7C77-D168-639B-91334A145CBF}"/>
              </a:ext>
            </a:extLst>
          </p:cNvPr>
          <p:cNvCxnSpPr>
            <a:cxnSpLocks/>
          </p:cNvCxnSpPr>
          <p:nvPr/>
        </p:nvCxnSpPr>
        <p:spPr>
          <a:xfrm>
            <a:off x="971550" y="3007532"/>
            <a:ext cx="5775479" cy="0"/>
          </a:xfrm>
          <a:prstGeom prst="straightConnector1">
            <a:avLst/>
          </a:prstGeom>
          <a:ln w="57150" cap="rnd" cmpd="thickThin">
            <a:gradFill flip="none" rotWithShape="1">
              <a:gsLst>
                <a:gs pos="0">
                  <a:srgbClr val="71AF0C"/>
                </a:gs>
                <a:gs pos="100000">
                  <a:srgbClr val="1A7237"/>
                </a:gs>
              </a:gsLst>
              <a:lin ang="0" scaled="1"/>
              <a:tileRect/>
            </a:gradFill>
            <a:prstDash val="lgDashDot"/>
            <a:headEnd type="none" w="sm" len="sm"/>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14">
            <a:extLst>
              <a:ext uri="{FF2B5EF4-FFF2-40B4-BE49-F238E27FC236}">
                <a16:creationId xmlns:a16="http://schemas.microsoft.com/office/drawing/2014/main" id="{442CB79D-0F03-99BF-BD0C-A593F16B734B}"/>
              </a:ext>
            </a:extLst>
          </p:cNvPr>
          <p:cNvCxnSpPr>
            <a:cxnSpLocks/>
          </p:cNvCxnSpPr>
          <p:nvPr/>
        </p:nvCxnSpPr>
        <p:spPr>
          <a:xfrm>
            <a:off x="6852298" y="3007532"/>
            <a:ext cx="1724009" cy="0"/>
          </a:xfrm>
          <a:prstGeom prst="straightConnector1">
            <a:avLst/>
          </a:prstGeom>
          <a:ln w="57150" cap="rnd" cmpd="thickThin">
            <a:gradFill flip="none" rotWithShape="1">
              <a:gsLst>
                <a:gs pos="0">
                  <a:srgbClr val="1A7237"/>
                </a:gs>
                <a:gs pos="100000">
                  <a:srgbClr val="043E20"/>
                </a:gs>
              </a:gsLst>
              <a:lin ang="0" scaled="1"/>
              <a:tileRect/>
            </a:gradFill>
            <a:prstDash val="lgDashDot"/>
            <a:headEnd type="none"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Textfeld 15">
            <a:extLst>
              <a:ext uri="{FF2B5EF4-FFF2-40B4-BE49-F238E27FC236}">
                <a16:creationId xmlns:a16="http://schemas.microsoft.com/office/drawing/2014/main" id="{DF3FE115-0717-354D-ED86-47D3390305CB}"/>
              </a:ext>
            </a:extLst>
          </p:cNvPr>
          <p:cNvSpPr txBox="1"/>
          <p:nvPr/>
        </p:nvSpPr>
        <p:spPr>
          <a:xfrm>
            <a:off x="288688" y="3451739"/>
            <a:ext cx="1365724" cy="338553"/>
          </a:xfrm>
          <a:custGeom>
            <a:avLst/>
            <a:gdLst>
              <a:gd name="connsiteX0" fmla="*/ 0 w 1365724"/>
              <a:gd name="connsiteY0" fmla="*/ 0 h 338553"/>
              <a:gd name="connsiteX1" fmla="*/ 682862 w 1365724"/>
              <a:gd name="connsiteY1" fmla="*/ 0 h 338553"/>
              <a:gd name="connsiteX2" fmla="*/ 1365724 w 1365724"/>
              <a:gd name="connsiteY2" fmla="*/ 0 h 338553"/>
              <a:gd name="connsiteX3" fmla="*/ 1365724 w 1365724"/>
              <a:gd name="connsiteY3" fmla="*/ 338553 h 338553"/>
              <a:gd name="connsiteX4" fmla="*/ 682862 w 1365724"/>
              <a:gd name="connsiteY4" fmla="*/ 338553 h 338553"/>
              <a:gd name="connsiteX5" fmla="*/ 0 w 1365724"/>
              <a:gd name="connsiteY5" fmla="*/ 338553 h 338553"/>
              <a:gd name="connsiteX6" fmla="*/ 0 w 1365724"/>
              <a:gd name="connsiteY6" fmla="*/ 0 h 3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724" h="338553" fill="none" extrusionOk="0">
                <a:moveTo>
                  <a:pt x="0" y="0"/>
                </a:moveTo>
                <a:cubicBezTo>
                  <a:pt x="182366" y="-19572"/>
                  <a:pt x="509402" y="-3623"/>
                  <a:pt x="682862" y="0"/>
                </a:cubicBezTo>
                <a:cubicBezTo>
                  <a:pt x="856322" y="3623"/>
                  <a:pt x="1121177" y="2159"/>
                  <a:pt x="1365724" y="0"/>
                </a:cubicBezTo>
                <a:cubicBezTo>
                  <a:pt x="1376558" y="132985"/>
                  <a:pt x="1365477" y="253011"/>
                  <a:pt x="1365724" y="338553"/>
                </a:cubicBezTo>
                <a:cubicBezTo>
                  <a:pt x="1216046" y="330262"/>
                  <a:pt x="999818" y="344730"/>
                  <a:pt x="682862" y="338553"/>
                </a:cubicBezTo>
                <a:cubicBezTo>
                  <a:pt x="365906" y="332376"/>
                  <a:pt x="221787" y="369517"/>
                  <a:pt x="0" y="338553"/>
                </a:cubicBezTo>
                <a:cubicBezTo>
                  <a:pt x="-12719" y="216615"/>
                  <a:pt x="15646" y="81535"/>
                  <a:pt x="0" y="0"/>
                </a:cubicBezTo>
                <a:close/>
              </a:path>
              <a:path w="1365724" h="338553" stroke="0" extrusionOk="0">
                <a:moveTo>
                  <a:pt x="0" y="0"/>
                </a:moveTo>
                <a:cubicBezTo>
                  <a:pt x="171277" y="32623"/>
                  <a:pt x="346792" y="-9205"/>
                  <a:pt x="655548" y="0"/>
                </a:cubicBezTo>
                <a:cubicBezTo>
                  <a:pt x="964304" y="9205"/>
                  <a:pt x="1216532" y="-31891"/>
                  <a:pt x="1365724" y="0"/>
                </a:cubicBezTo>
                <a:cubicBezTo>
                  <a:pt x="1357751" y="164653"/>
                  <a:pt x="1379490" y="196351"/>
                  <a:pt x="1365724" y="338553"/>
                </a:cubicBezTo>
                <a:cubicBezTo>
                  <a:pt x="1068939" y="332180"/>
                  <a:pt x="819752" y="340864"/>
                  <a:pt x="682862" y="338553"/>
                </a:cubicBezTo>
                <a:cubicBezTo>
                  <a:pt x="545972" y="336242"/>
                  <a:pt x="311026" y="348744"/>
                  <a:pt x="0" y="338553"/>
                </a:cubicBezTo>
                <a:cubicBezTo>
                  <a:pt x="4260" y="247411"/>
                  <a:pt x="9252" y="126559"/>
                  <a:pt x="0" y="0"/>
                </a:cubicBezTo>
                <a:close/>
              </a:path>
            </a:pathLst>
          </a:custGeom>
          <a:ln>
            <a:solidFill>
              <a:srgbClr val="71AF0F"/>
            </a:solidFill>
            <a:extLst>
              <a:ext uri="{C807C97D-BFC1-408E-A445-0C87EB9F89A2}">
                <ask:lineSketchStyleProps xmlns:ask="http://schemas.microsoft.com/office/drawing/2018/sketchyshapes" sd="2760354321">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 1.8.26</a:t>
            </a:r>
            <a:endParaRPr lang="de-DE"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67B07442-FEA9-0539-F661-0B6CC4635BE3}"/>
              </a:ext>
            </a:extLst>
          </p:cNvPr>
          <p:cNvSpPr txBox="1"/>
          <p:nvPr/>
        </p:nvSpPr>
        <p:spPr>
          <a:xfrm>
            <a:off x="5625646" y="3328629"/>
            <a:ext cx="1565267" cy="584775"/>
          </a:xfrm>
          <a:custGeom>
            <a:avLst/>
            <a:gdLst>
              <a:gd name="connsiteX0" fmla="*/ 0 w 1565267"/>
              <a:gd name="connsiteY0" fmla="*/ 0 h 584775"/>
              <a:gd name="connsiteX1" fmla="*/ 490450 w 1565267"/>
              <a:gd name="connsiteY1" fmla="*/ 0 h 584775"/>
              <a:gd name="connsiteX2" fmla="*/ 1012206 w 1565267"/>
              <a:gd name="connsiteY2" fmla="*/ 0 h 584775"/>
              <a:gd name="connsiteX3" fmla="*/ 1565267 w 1565267"/>
              <a:gd name="connsiteY3" fmla="*/ 0 h 584775"/>
              <a:gd name="connsiteX4" fmla="*/ 1565267 w 1565267"/>
              <a:gd name="connsiteY4" fmla="*/ 584775 h 584775"/>
              <a:gd name="connsiteX5" fmla="*/ 1012206 w 1565267"/>
              <a:gd name="connsiteY5" fmla="*/ 584775 h 584775"/>
              <a:gd name="connsiteX6" fmla="*/ 506103 w 1565267"/>
              <a:gd name="connsiteY6" fmla="*/ 584775 h 584775"/>
              <a:gd name="connsiteX7" fmla="*/ 0 w 1565267"/>
              <a:gd name="connsiteY7" fmla="*/ 584775 h 584775"/>
              <a:gd name="connsiteX8" fmla="*/ 0 w 1565267"/>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267" h="584775" fill="none" extrusionOk="0">
                <a:moveTo>
                  <a:pt x="0" y="0"/>
                </a:moveTo>
                <a:cubicBezTo>
                  <a:pt x="149752" y="-35822"/>
                  <a:pt x="356444" y="51785"/>
                  <a:pt x="490450" y="0"/>
                </a:cubicBezTo>
                <a:cubicBezTo>
                  <a:pt x="624456" y="-51785"/>
                  <a:pt x="873330" y="52073"/>
                  <a:pt x="1012206" y="0"/>
                </a:cubicBezTo>
                <a:cubicBezTo>
                  <a:pt x="1151082" y="-52073"/>
                  <a:pt x="1316844" y="9312"/>
                  <a:pt x="1565267" y="0"/>
                </a:cubicBezTo>
                <a:cubicBezTo>
                  <a:pt x="1580577" y="261423"/>
                  <a:pt x="1508582" y="439565"/>
                  <a:pt x="1565267" y="584775"/>
                </a:cubicBezTo>
                <a:cubicBezTo>
                  <a:pt x="1370402" y="593328"/>
                  <a:pt x="1192389" y="544111"/>
                  <a:pt x="1012206" y="584775"/>
                </a:cubicBezTo>
                <a:cubicBezTo>
                  <a:pt x="832023" y="625439"/>
                  <a:pt x="614553" y="569463"/>
                  <a:pt x="506103" y="584775"/>
                </a:cubicBezTo>
                <a:cubicBezTo>
                  <a:pt x="397653" y="600087"/>
                  <a:pt x="112209" y="550294"/>
                  <a:pt x="0" y="584775"/>
                </a:cubicBezTo>
                <a:cubicBezTo>
                  <a:pt x="-53353" y="321695"/>
                  <a:pt x="54529" y="210243"/>
                  <a:pt x="0" y="0"/>
                </a:cubicBezTo>
                <a:close/>
              </a:path>
              <a:path w="1565267" h="584775" stroke="0" extrusionOk="0">
                <a:moveTo>
                  <a:pt x="0" y="0"/>
                </a:moveTo>
                <a:cubicBezTo>
                  <a:pt x="119546" y="-39693"/>
                  <a:pt x="300206" y="58555"/>
                  <a:pt x="490450" y="0"/>
                </a:cubicBezTo>
                <a:cubicBezTo>
                  <a:pt x="680694" y="-58555"/>
                  <a:pt x="815088" y="60898"/>
                  <a:pt x="1043511" y="0"/>
                </a:cubicBezTo>
                <a:cubicBezTo>
                  <a:pt x="1271934" y="-60898"/>
                  <a:pt x="1435559" y="4064"/>
                  <a:pt x="1565267" y="0"/>
                </a:cubicBezTo>
                <a:cubicBezTo>
                  <a:pt x="1582700" y="150367"/>
                  <a:pt x="1563244" y="426694"/>
                  <a:pt x="1565267" y="584775"/>
                </a:cubicBezTo>
                <a:cubicBezTo>
                  <a:pt x="1395158" y="647615"/>
                  <a:pt x="1264374" y="538894"/>
                  <a:pt x="1012206" y="584775"/>
                </a:cubicBezTo>
                <a:cubicBezTo>
                  <a:pt x="760038" y="630656"/>
                  <a:pt x="703193" y="528426"/>
                  <a:pt x="537408" y="584775"/>
                </a:cubicBezTo>
                <a:cubicBezTo>
                  <a:pt x="371623" y="641124"/>
                  <a:pt x="253544" y="545156"/>
                  <a:pt x="0" y="584775"/>
                </a:cubicBezTo>
                <a:cubicBezTo>
                  <a:pt x="-19590" y="350409"/>
                  <a:pt x="5062" y="170293"/>
                  <a:pt x="0" y="0"/>
                </a:cubicBezTo>
                <a:close/>
              </a:path>
            </a:pathLst>
          </a:custGeom>
          <a:ln>
            <a:solidFill>
              <a:srgbClr val="277B37"/>
            </a:solidFill>
            <a:extLst>
              <a:ext uri="{C807C97D-BFC1-408E-A445-0C87EB9F89A2}">
                <ask:lineSketchStyleProps xmlns:ask="http://schemas.microsoft.com/office/drawing/2018/sketchyshapes" sd="2760354321">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End 2nd Period: 31.1.28</a:t>
            </a:r>
            <a:endParaRPr lang="de-DE"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833D94F9-279C-6A14-9017-BB928CB41735}"/>
              </a:ext>
            </a:extLst>
          </p:cNvPr>
          <p:cNvSpPr txBox="1"/>
          <p:nvPr/>
        </p:nvSpPr>
        <p:spPr>
          <a:xfrm>
            <a:off x="7654717" y="3205519"/>
            <a:ext cx="1365724" cy="830997"/>
          </a:xfrm>
          <a:custGeom>
            <a:avLst/>
            <a:gdLst>
              <a:gd name="connsiteX0" fmla="*/ 0 w 1365724"/>
              <a:gd name="connsiteY0" fmla="*/ 0 h 830997"/>
              <a:gd name="connsiteX1" fmla="*/ 655548 w 1365724"/>
              <a:gd name="connsiteY1" fmla="*/ 0 h 830997"/>
              <a:gd name="connsiteX2" fmla="*/ 1365724 w 1365724"/>
              <a:gd name="connsiteY2" fmla="*/ 0 h 830997"/>
              <a:gd name="connsiteX3" fmla="*/ 1365724 w 1365724"/>
              <a:gd name="connsiteY3" fmla="*/ 398879 h 830997"/>
              <a:gd name="connsiteX4" fmla="*/ 1365724 w 1365724"/>
              <a:gd name="connsiteY4" fmla="*/ 830997 h 830997"/>
              <a:gd name="connsiteX5" fmla="*/ 655548 w 1365724"/>
              <a:gd name="connsiteY5" fmla="*/ 830997 h 830997"/>
              <a:gd name="connsiteX6" fmla="*/ 0 w 1365724"/>
              <a:gd name="connsiteY6" fmla="*/ 830997 h 830997"/>
              <a:gd name="connsiteX7" fmla="*/ 0 w 1365724"/>
              <a:gd name="connsiteY7" fmla="*/ 432118 h 830997"/>
              <a:gd name="connsiteX8" fmla="*/ 0 w 1365724"/>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24" h="830997" fill="none" extrusionOk="0">
                <a:moveTo>
                  <a:pt x="0" y="0"/>
                </a:moveTo>
                <a:cubicBezTo>
                  <a:pt x="190269" y="20604"/>
                  <a:pt x="352799" y="7035"/>
                  <a:pt x="655548" y="0"/>
                </a:cubicBezTo>
                <a:cubicBezTo>
                  <a:pt x="958297" y="-7035"/>
                  <a:pt x="1082216" y="18630"/>
                  <a:pt x="1365724" y="0"/>
                </a:cubicBezTo>
                <a:cubicBezTo>
                  <a:pt x="1378510" y="187622"/>
                  <a:pt x="1371522" y="239212"/>
                  <a:pt x="1365724" y="398879"/>
                </a:cubicBezTo>
                <a:cubicBezTo>
                  <a:pt x="1359926" y="558546"/>
                  <a:pt x="1384050" y="641752"/>
                  <a:pt x="1365724" y="830997"/>
                </a:cubicBezTo>
                <a:cubicBezTo>
                  <a:pt x="1111645" y="836588"/>
                  <a:pt x="994253" y="808560"/>
                  <a:pt x="655548" y="830997"/>
                </a:cubicBezTo>
                <a:cubicBezTo>
                  <a:pt x="316843" y="853434"/>
                  <a:pt x="271244" y="800052"/>
                  <a:pt x="0" y="830997"/>
                </a:cubicBezTo>
                <a:cubicBezTo>
                  <a:pt x="-10940" y="749547"/>
                  <a:pt x="14661" y="566715"/>
                  <a:pt x="0" y="432118"/>
                </a:cubicBezTo>
                <a:cubicBezTo>
                  <a:pt x="-14661" y="297521"/>
                  <a:pt x="15819" y="212065"/>
                  <a:pt x="0" y="0"/>
                </a:cubicBezTo>
                <a:close/>
              </a:path>
              <a:path w="1365724" h="830997" stroke="0" extrusionOk="0">
                <a:moveTo>
                  <a:pt x="0" y="0"/>
                </a:moveTo>
                <a:cubicBezTo>
                  <a:pt x="171277" y="32623"/>
                  <a:pt x="346792" y="-9205"/>
                  <a:pt x="655548" y="0"/>
                </a:cubicBezTo>
                <a:cubicBezTo>
                  <a:pt x="964304" y="9205"/>
                  <a:pt x="1216532" y="-31891"/>
                  <a:pt x="1365724" y="0"/>
                </a:cubicBezTo>
                <a:cubicBezTo>
                  <a:pt x="1383378" y="177074"/>
                  <a:pt x="1350448" y="238616"/>
                  <a:pt x="1365724" y="415499"/>
                </a:cubicBezTo>
                <a:cubicBezTo>
                  <a:pt x="1381000" y="592382"/>
                  <a:pt x="1363099" y="733007"/>
                  <a:pt x="1365724" y="830997"/>
                </a:cubicBezTo>
                <a:cubicBezTo>
                  <a:pt x="1013932" y="856979"/>
                  <a:pt x="797654" y="854530"/>
                  <a:pt x="655548" y="830997"/>
                </a:cubicBezTo>
                <a:cubicBezTo>
                  <a:pt x="513442" y="807464"/>
                  <a:pt x="161733" y="855128"/>
                  <a:pt x="0" y="830997"/>
                </a:cubicBezTo>
                <a:cubicBezTo>
                  <a:pt x="15240" y="704991"/>
                  <a:pt x="14101" y="524974"/>
                  <a:pt x="0" y="440428"/>
                </a:cubicBezTo>
                <a:cubicBezTo>
                  <a:pt x="-14101" y="355882"/>
                  <a:pt x="-17449" y="101146"/>
                  <a:pt x="0" y="0"/>
                </a:cubicBezTo>
                <a:close/>
              </a:path>
            </a:pathLst>
          </a:custGeom>
          <a:ln>
            <a:solidFill>
              <a:srgbClr val="0D5229"/>
            </a:solidFill>
            <a:extLst>
              <a:ext uri="{C807C97D-BFC1-408E-A445-0C87EB9F89A2}">
                <ask:lineSketchStyleProps xmlns:ask="http://schemas.microsoft.com/office/drawing/2018/sketchyshapes" sd="2760354321">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Deadline 2. Report:</a:t>
            </a:r>
          </a:p>
          <a:p>
            <a:pPr algn="ctr"/>
            <a:r>
              <a:rPr lang="de-DE" sz="1600">
                <a:effectLst>
                  <a:outerShdw blurRad="38100" dist="38100" dir="2700000" algn="tl">
                    <a:srgbClr val="000000">
                      <a:alpha val="43137"/>
                    </a:srgbClr>
                  </a:outerShdw>
                </a:effectLst>
                <a:latin typeface="Arial" panose="020B0604020202020204" pitchFamily="34" charset="0"/>
                <a:cs typeface="Arial" panose="020B0604020202020204" pitchFamily="34" charset="0"/>
              </a:rPr>
              <a:t>31.3.28</a:t>
            </a:r>
            <a:endParaRPr lang="de-DE"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Rechteck: abgerundete Ecken 18">
            <a:extLst>
              <a:ext uri="{FF2B5EF4-FFF2-40B4-BE49-F238E27FC236}">
                <a16:creationId xmlns:a16="http://schemas.microsoft.com/office/drawing/2014/main" id="{2BA85BDC-2A6C-BE92-C1B6-71AC0902E5EF}"/>
              </a:ext>
            </a:extLst>
          </p:cNvPr>
          <p:cNvSpPr/>
          <p:nvPr/>
        </p:nvSpPr>
        <p:spPr>
          <a:xfrm>
            <a:off x="1836725" y="1446611"/>
            <a:ext cx="1701600" cy="743583"/>
          </a:xfrm>
          <a:custGeom>
            <a:avLst/>
            <a:gdLst>
              <a:gd name="connsiteX0" fmla="*/ 0 w 1701600"/>
              <a:gd name="connsiteY0" fmla="*/ 105388 h 743583"/>
              <a:gd name="connsiteX1" fmla="*/ 105388 w 1701600"/>
              <a:gd name="connsiteY1" fmla="*/ 0 h 743583"/>
              <a:gd name="connsiteX2" fmla="*/ 1596212 w 1701600"/>
              <a:gd name="connsiteY2" fmla="*/ 0 h 743583"/>
              <a:gd name="connsiteX3" fmla="*/ 1701600 w 1701600"/>
              <a:gd name="connsiteY3" fmla="*/ 105388 h 743583"/>
              <a:gd name="connsiteX4" fmla="*/ 1701600 w 1701600"/>
              <a:gd name="connsiteY4" fmla="*/ 638195 h 743583"/>
              <a:gd name="connsiteX5" fmla="*/ 1596212 w 1701600"/>
              <a:gd name="connsiteY5" fmla="*/ 743583 h 743583"/>
              <a:gd name="connsiteX6" fmla="*/ 105388 w 1701600"/>
              <a:gd name="connsiteY6" fmla="*/ 743583 h 743583"/>
              <a:gd name="connsiteX7" fmla="*/ 0 w 1701600"/>
              <a:gd name="connsiteY7" fmla="*/ 638195 h 743583"/>
              <a:gd name="connsiteX8" fmla="*/ 0 w 1701600"/>
              <a:gd name="connsiteY8" fmla="*/ 105388 h 74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600" h="743583" fill="none" extrusionOk="0">
                <a:moveTo>
                  <a:pt x="0" y="105388"/>
                </a:moveTo>
                <a:cubicBezTo>
                  <a:pt x="-97" y="49459"/>
                  <a:pt x="55751" y="-285"/>
                  <a:pt x="105388" y="0"/>
                </a:cubicBezTo>
                <a:cubicBezTo>
                  <a:pt x="418578" y="-92861"/>
                  <a:pt x="1234092" y="-32811"/>
                  <a:pt x="1596212" y="0"/>
                </a:cubicBezTo>
                <a:cubicBezTo>
                  <a:pt x="1652293" y="-301"/>
                  <a:pt x="1702706" y="45211"/>
                  <a:pt x="1701600" y="105388"/>
                </a:cubicBezTo>
                <a:cubicBezTo>
                  <a:pt x="1656990" y="297198"/>
                  <a:pt x="1745806" y="393381"/>
                  <a:pt x="1701600" y="638195"/>
                </a:cubicBezTo>
                <a:cubicBezTo>
                  <a:pt x="1699432" y="693355"/>
                  <a:pt x="1655072" y="748987"/>
                  <a:pt x="1596212" y="743583"/>
                </a:cubicBezTo>
                <a:cubicBezTo>
                  <a:pt x="1010340" y="872027"/>
                  <a:pt x="686140" y="702442"/>
                  <a:pt x="105388" y="743583"/>
                </a:cubicBezTo>
                <a:cubicBezTo>
                  <a:pt x="53697" y="750687"/>
                  <a:pt x="8707" y="696828"/>
                  <a:pt x="0" y="638195"/>
                </a:cubicBezTo>
                <a:cubicBezTo>
                  <a:pt x="-43811" y="487906"/>
                  <a:pt x="-27751" y="290035"/>
                  <a:pt x="0" y="105388"/>
                </a:cubicBezTo>
                <a:close/>
              </a:path>
              <a:path w="1701600" h="743583" stroke="0" extrusionOk="0">
                <a:moveTo>
                  <a:pt x="0" y="105388"/>
                </a:moveTo>
                <a:cubicBezTo>
                  <a:pt x="9933" y="43027"/>
                  <a:pt x="46248" y="1355"/>
                  <a:pt x="105388" y="0"/>
                </a:cubicBezTo>
                <a:cubicBezTo>
                  <a:pt x="485250" y="93688"/>
                  <a:pt x="1286742" y="106284"/>
                  <a:pt x="1596212" y="0"/>
                </a:cubicBezTo>
                <a:cubicBezTo>
                  <a:pt x="1654961" y="-458"/>
                  <a:pt x="1704624" y="52051"/>
                  <a:pt x="1701600" y="105388"/>
                </a:cubicBezTo>
                <a:cubicBezTo>
                  <a:pt x="1746131" y="289236"/>
                  <a:pt x="1704887" y="475658"/>
                  <a:pt x="1701600" y="638195"/>
                </a:cubicBezTo>
                <a:cubicBezTo>
                  <a:pt x="1702311" y="695777"/>
                  <a:pt x="1657934" y="746159"/>
                  <a:pt x="1596212" y="743583"/>
                </a:cubicBezTo>
                <a:cubicBezTo>
                  <a:pt x="961884" y="833451"/>
                  <a:pt x="341346" y="634534"/>
                  <a:pt x="105388" y="743583"/>
                </a:cubicBezTo>
                <a:cubicBezTo>
                  <a:pt x="51327" y="746688"/>
                  <a:pt x="-4261" y="697503"/>
                  <a:pt x="0" y="638195"/>
                </a:cubicBezTo>
                <a:cubicBezTo>
                  <a:pt x="34723" y="476104"/>
                  <a:pt x="39692" y="363709"/>
                  <a:pt x="0" y="105388"/>
                </a:cubicBezTo>
                <a:close/>
              </a:path>
            </a:pathLst>
          </a:custGeom>
          <a:solidFill>
            <a:srgbClr val="C8DDCF">
              <a:alpha val="75000"/>
            </a:srgbClr>
          </a:solidFill>
          <a:ln w="28575">
            <a:solidFill>
              <a:srgbClr val="1A7237"/>
            </a:solidFill>
            <a:prstDash val="lgDash"/>
            <a:extLst>
              <a:ext uri="{C807C97D-BFC1-408E-A445-0C87EB9F89A2}">
                <ask:lineSketchStyleProps xmlns:ask="http://schemas.microsoft.com/office/drawing/2018/sketchyshapes" sd="3098231743">
                  <a:prstGeom prst="roundRect">
                    <a:avLst>
                      <a:gd name="adj" fmla="val 14173"/>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Sent 40% of the budget</a:t>
            </a:r>
          </a:p>
        </p:txBody>
      </p:sp>
      <p:sp>
        <p:nvSpPr>
          <p:cNvPr id="20" name="Rechteck: abgerundete Ecken 19">
            <a:extLst>
              <a:ext uri="{FF2B5EF4-FFF2-40B4-BE49-F238E27FC236}">
                <a16:creationId xmlns:a16="http://schemas.microsoft.com/office/drawing/2014/main" id="{E47BC06D-8760-76E9-2DE9-15C4DFC11795}"/>
              </a:ext>
            </a:extLst>
          </p:cNvPr>
          <p:cNvSpPr/>
          <p:nvPr/>
        </p:nvSpPr>
        <p:spPr>
          <a:xfrm>
            <a:off x="1759681" y="2612623"/>
            <a:ext cx="1855688" cy="899896"/>
          </a:xfrm>
          <a:custGeom>
            <a:avLst/>
            <a:gdLst>
              <a:gd name="connsiteX0" fmla="*/ 0 w 1855688"/>
              <a:gd name="connsiteY0" fmla="*/ 127542 h 899896"/>
              <a:gd name="connsiteX1" fmla="*/ 127542 w 1855688"/>
              <a:gd name="connsiteY1" fmla="*/ 0 h 899896"/>
              <a:gd name="connsiteX2" fmla="*/ 1728146 w 1855688"/>
              <a:gd name="connsiteY2" fmla="*/ 0 h 899896"/>
              <a:gd name="connsiteX3" fmla="*/ 1855688 w 1855688"/>
              <a:gd name="connsiteY3" fmla="*/ 127542 h 899896"/>
              <a:gd name="connsiteX4" fmla="*/ 1855688 w 1855688"/>
              <a:gd name="connsiteY4" fmla="*/ 772354 h 899896"/>
              <a:gd name="connsiteX5" fmla="*/ 1728146 w 1855688"/>
              <a:gd name="connsiteY5" fmla="*/ 899896 h 899896"/>
              <a:gd name="connsiteX6" fmla="*/ 127542 w 1855688"/>
              <a:gd name="connsiteY6" fmla="*/ 899896 h 899896"/>
              <a:gd name="connsiteX7" fmla="*/ 0 w 1855688"/>
              <a:gd name="connsiteY7" fmla="*/ 772354 h 899896"/>
              <a:gd name="connsiteX8" fmla="*/ 0 w 1855688"/>
              <a:gd name="connsiteY8" fmla="*/ 127542 h 89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688" h="899896" fill="none" extrusionOk="0">
                <a:moveTo>
                  <a:pt x="0" y="127542"/>
                </a:moveTo>
                <a:cubicBezTo>
                  <a:pt x="-424" y="67074"/>
                  <a:pt x="69428" y="-411"/>
                  <a:pt x="127542" y="0"/>
                </a:cubicBezTo>
                <a:cubicBezTo>
                  <a:pt x="550513" y="97141"/>
                  <a:pt x="943937" y="-13799"/>
                  <a:pt x="1728146" y="0"/>
                </a:cubicBezTo>
                <a:cubicBezTo>
                  <a:pt x="1789530" y="-1285"/>
                  <a:pt x="1859664" y="50007"/>
                  <a:pt x="1855688" y="127542"/>
                </a:cubicBezTo>
                <a:cubicBezTo>
                  <a:pt x="1868532" y="364954"/>
                  <a:pt x="1891401" y="669518"/>
                  <a:pt x="1855688" y="772354"/>
                </a:cubicBezTo>
                <a:cubicBezTo>
                  <a:pt x="1853936" y="840333"/>
                  <a:pt x="1799139" y="904448"/>
                  <a:pt x="1728146" y="899896"/>
                </a:cubicBezTo>
                <a:cubicBezTo>
                  <a:pt x="950157" y="915988"/>
                  <a:pt x="820885" y="1042791"/>
                  <a:pt x="127542" y="899896"/>
                </a:cubicBezTo>
                <a:cubicBezTo>
                  <a:pt x="59603" y="902624"/>
                  <a:pt x="9225" y="843249"/>
                  <a:pt x="0" y="772354"/>
                </a:cubicBezTo>
                <a:cubicBezTo>
                  <a:pt x="-22806" y="577548"/>
                  <a:pt x="53139" y="345590"/>
                  <a:pt x="0" y="127542"/>
                </a:cubicBezTo>
                <a:close/>
              </a:path>
              <a:path w="1855688" h="899896" stroke="0" extrusionOk="0">
                <a:moveTo>
                  <a:pt x="0" y="127542"/>
                </a:moveTo>
                <a:cubicBezTo>
                  <a:pt x="5013" y="55004"/>
                  <a:pt x="55075" y="2936"/>
                  <a:pt x="127542" y="0"/>
                </a:cubicBezTo>
                <a:cubicBezTo>
                  <a:pt x="701631" y="-20438"/>
                  <a:pt x="1402210" y="-140668"/>
                  <a:pt x="1728146" y="0"/>
                </a:cubicBezTo>
                <a:cubicBezTo>
                  <a:pt x="1808930" y="-8687"/>
                  <a:pt x="1861635" y="66675"/>
                  <a:pt x="1855688" y="127542"/>
                </a:cubicBezTo>
                <a:cubicBezTo>
                  <a:pt x="1886440" y="199472"/>
                  <a:pt x="1895317" y="542385"/>
                  <a:pt x="1855688" y="772354"/>
                </a:cubicBezTo>
                <a:cubicBezTo>
                  <a:pt x="1859693" y="839292"/>
                  <a:pt x="1806339" y="905573"/>
                  <a:pt x="1728146" y="899896"/>
                </a:cubicBezTo>
                <a:cubicBezTo>
                  <a:pt x="1355456" y="1033754"/>
                  <a:pt x="909299" y="989355"/>
                  <a:pt x="127542" y="899896"/>
                </a:cubicBezTo>
                <a:cubicBezTo>
                  <a:pt x="66045" y="906599"/>
                  <a:pt x="-13043" y="846174"/>
                  <a:pt x="0" y="772354"/>
                </a:cubicBezTo>
                <a:cubicBezTo>
                  <a:pt x="-23365" y="493229"/>
                  <a:pt x="43849" y="317459"/>
                  <a:pt x="0" y="127542"/>
                </a:cubicBezTo>
                <a:close/>
              </a:path>
            </a:pathLst>
          </a:custGeom>
          <a:solidFill>
            <a:schemeClr val="accent2">
              <a:lumMod val="20000"/>
              <a:lumOff val="80000"/>
              <a:alpha val="75000"/>
            </a:schemeClr>
          </a:solidFill>
          <a:ln w="28575">
            <a:solidFill>
              <a:srgbClr val="71AF0F"/>
            </a:solidFill>
            <a:prstDash val="lgDash"/>
            <a:extLst>
              <a:ext uri="{C807C97D-BFC1-408E-A445-0C87EB9F89A2}">
                <ask:lineSketchStyleProps xmlns:ask="http://schemas.microsoft.com/office/drawing/2018/sketchyshapes" sd="3098231743">
                  <a:prstGeom prst="roundRect">
                    <a:avLst>
                      <a:gd name="adj" fmla="val 14173"/>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Check, send 40% of the budget</a:t>
            </a:r>
          </a:p>
        </p:txBody>
      </p:sp>
      <p:sp>
        <p:nvSpPr>
          <p:cNvPr id="21" name="Rechteck: abgerundete Ecken 20">
            <a:extLst>
              <a:ext uri="{FF2B5EF4-FFF2-40B4-BE49-F238E27FC236}">
                <a16:creationId xmlns:a16="http://schemas.microsoft.com/office/drawing/2014/main" id="{EEF09826-1C82-F7C0-6277-CB5BFB314A3F}"/>
              </a:ext>
            </a:extLst>
          </p:cNvPr>
          <p:cNvSpPr/>
          <p:nvPr/>
        </p:nvSpPr>
        <p:spPr>
          <a:xfrm>
            <a:off x="5335225" y="4036516"/>
            <a:ext cx="1855688" cy="899896"/>
          </a:xfrm>
          <a:custGeom>
            <a:avLst/>
            <a:gdLst>
              <a:gd name="connsiteX0" fmla="*/ 0 w 1855688"/>
              <a:gd name="connsiteY0" fmla="*/ 127542 h 899896"/>
              <a:gd name="connsiteX1" fmla="*/ 127542 w 1855688"/>
              <a:gd name="connsiteY1" fmla="*/ 0 h 899896"/>
              <a:gd name="connsiteX2" fmla="*/ 1728146 w 1855688"/>
              <a:gd name="connsiteY2" fmla="*/ 0 h 899896"/>
              <a:gd name="connsiteX3" fmla="*/ 1855688 w 1855688"/>
              <a:gd name="connsiteY3" fmla="*/ 127542 h 899896"/>
              <a:gd name="connsiteX4" fmla="*/ 1855688 w 1855688"/>
              <a:gd name="connsiteY4" fmla="*/ 772354 h 899896"/>
              <a:gd name="connsiteX5" fmla="*/ 1728146 w 1855688"/>
              <a:gd name="connsiteY5" fmla="*/ 899896 h 899896"/>
              <a:gd name="connsiteX6" fmla="*/ 127542 w 1855688"/>
              <a:gd name="connsiteY6" fmla="*/ 899896 h 899896"/>
              <a:gd name="connsiteX7" fmla="*/ 0 w 1855688"/>
              <a:gd name="connsiteY7" fmla="*/ 772354 h 899896"/>
              <a:gd name="connsiteX8" fmla="*/ 0 w 1855688"/>
              <a:gd name="connsiteY8" fmla="*/ 127542 h 89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688" h="899896" fill="none" extrusionOk="0">
                <a:moveTo>
                  <a:pt x="0" y="127542"/>
                </a:moveTo>
                <a:cubicBezTo>
                  <a:pt x="-424" y="67074"/>
                  <a:pt x="69428" y="-411"/>
                  <a:pt x="127542" y="0"/>
                </a:cubicBezTo>
                <a:cubicBezTo>
                  <a:pt x="550513" y="97141"/>
                  <a:pt x="943937" y="-13799"/>
                  <a:pt x="1728146" y="0"/>
                </a:cubicBezTo>
                <a:cubicBezTo>
                  <a:pt x="1789530" y="-1285"/>
                  <a:pt x="1859664" y="50007"/>
                  <a:pt x="1855688" y="127542"/>
                </a:cubicBezTo>
                <a:cubicBezTo>
                  <a:pt x="1868532" y="364954"/>
                  <a:pt x="1891401" y="669518"/>
                  <a:pt x="1855688" y="772354"/>
                </a:cubicBezTo>
                <a:cubicBezTo>
                  <a:pt x="1853936" y="840333"/>
                  <a:pt x="1799139" y="904448"/>
                  <a:pt x="1728146" y="899896"/>
                </a:cubicBezTo>
                <a:cubicBezTo>
                  <a:pt x="950157" y="915988"/>
                  <a:pt x="820885" y="1042791"/>
                  <a:pt x="127542" y="899896"/>
                </a:cubicBezTo>
                <a:cubicBezTo>
                  <a:pt x="59603" y="902624"/>
                  <a:pt x="9225" y="843249"/>
                  <a:pt x="0" y="772354"/>
                </a:cubicBezTo>
                <a:cubicBezTo>
                  <a:pt x="-22806" y="577548"/>
                  <a:pt x="53139" y="345590"/>
                  <a:pt x="0" y="127542"/>
                </a:cubicBezTo>
                <a:close/>
              </a:path>
              <a:path w="1855688" h="899896" stroke="0" extrusionOk="0">
                <a:moveTo>
                  <a:pt x="0" y="127542"/>
                </a:moveTo>
                <a:cubicBezTo>
                  <a:pt x="5013" y="55004"/>
                  <a:pt x="55075" y="2936"/>
                  <a:pt x="127542" y="0"/>
                </a:cubicBezTo>
                <a:cubicBezTo>
                  <a:pt x="701631" y="-20438"/>
                  <a:pt x="1402210" y="-140668"/>
                  <a:pt x="1728146" y="0"/>
                </a:cubicBezTo>
                <a:cubicBezTo>
                  <a:pt x="1808930" y="-8687"/>
                  <a:pt x="1861635" y="66675"/>
                  <a:pt x="1855688" y="127542"/>
                </a:cubicBezTo>
                <a:cubicBezTo>
                  <a:pt x="1886440" y="199472"/>
                  <a:pt x="1895317" y="542385"/>
                  <a:pt x="1855688" y="772354"/>
                </a:cubicBezTo>
                <a:cubicBezTo>
                  <a:pt x="1859693" y="839292"/>
                  <a:pt x="1806339" y="905573"/>
                  <a:pt x="1728146" y="899896"/>
                </a:cubicBezTo>
                <a:cubicBezTo>
                  <a:pt x="1355456" y="1033754"/>
                  <a:pt x="909299" y="989355"/>
                  <a:pt x="127542" y="899896"/>
                </a:cubicBezTo>
                <a:cubicBezTo>
                  <a:pt x="66045" y="906599"/>
                  <a:pt x="-13043" y="846174"/>
                  <a:pt x="0" y="772354"/>
                </a:cubicBezTo>
                <a:cubicBezTo>
                  <a:pt x="-23365" y="493229"/>
                  <a:pt x="43849" y="317459"/>
                  <a:pt x="0" y="127542"/>
                </a:cubicBezTo>
                <a:close/>
              </a:path>
            </a:pathLst>
          </a:custGeom>
          <a:solidFill>
            <a:srgbClr val="277B37">
              <a:alpha val="10000"/>
            </a:srgbClr>
          </a:solidFill>
          <a:ln w="28575">
            <a:solidFill>
              <a:srgbClr val="277B37"/>
            </a:solidFill>
            <a:prstDash val="lgDash"/>
            <a:extLst>
              <a:ext uri="{C807C97D-BFC1-408E-A445-0C87EB9F89A2}">
                <ask:lineSketchStyleProps xmlns:ask="http://schemas.microsoft.com/office/drawing/2018/sketchyshapes" sd="3098231743">
                  <a:prstGeom prst="roundRect">
                    <a:avLst>
                      <a:gd name="adj" fmla="val 14173"/>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Check, send final payment</a:t>
            </a:r>
          </a:p>
        </p:txBody>
      </p:sp>
      <p:sp>
        <p:nvSpPr>
          <p:cNvPr id="2" name="Rechteck: abgerundete Ecken 1">
            <a:extLst>
              <a:ext uri="{FF2B5EF4-FFF2-40B4-BE49-F238E27FC236}">
                <a16:creationId xmlns:a16="http://schemas.microsoft.com/office/drawing/2014/main" id="{D438AF87-95D4-7029-DF8E-90084B8D9FC3}"/>
              </a:ext>
            </a:extLst>
          </p:cNvPr>
          <p:cNvSpPr/>
          <p:nvPr/>
        </p:nvSpPr>
        <p:spPr>
          <a:xfrm>
            <a:off x="431074" y="2105885"/>
            <a:ext cx="8281852" cy="1706819"/>
          </a:xfrm>
          <a:prstGeom prst="roundRect">
            <a:avLst>
              <a:gd name="adj" fmla="val 10014"/>
            </a:avLst>
          </a:prstGeom>
          <a:solidFill>
            <a:srgbClr val="C8DDCF"/>
          </a:solidFill>
          <a:ln w="28575">
            <a:solidFill>
              <a:srgbClr val="043E2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00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Continuous Reporting Portal: Deliverables should be regularly uploaded in the portal before the reporting deadline.</a:t>
            </a:r>
          </a:p>
        </p:txBody>
      </p:sp>
    </p:spTree>
    <p:custDataLst>
      <p:tags r:id="rId1"/>
    </p:custDataLst>
    <p:extLst>
      <p:ext uri="{BB962C8B-B14F-4D97-AF65-F5344CB8AC3E}">
        <p14:creationId xmlns:p14="http://schemas.microsoft.com/office/powerpoint/2010/main" val="15023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2EC58-6AA0-ED91-FA8B-1E10C1023F41}"/>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5B14F102-2B6F-0365-E711-7B2B7B843359}"/>
              </a:ext>
            </a:extLst>
          </p:cNvPr>
          <p:cNvSpPr>
            <a:spLocks noGrp="1"/>
          </p:cNvSpPr>
          <p:nvPr>
            <p:ph type="body" sz="quarter" idx="14"/>
          </p:nvPr>
        </p:nvSpPr>
        <p:spPr>
          <a:xfrm>
            <a:off x="971550" y="663575"/>
            <a:ext cx="7913330" cy="342900"/>
          </a:xfrm>
        </p:spPr>
        <p:txBody>
          <a:bodyPr/>
          <a:lstStyle/>
          <a:p>
            <a:pPr algn="l" rtl="0"/>
            <a:r>
              <a:rPr lang="en-gb" b="1" i="0" u="none" baseline="0">
                <a:solidFill>
                  <a:srgbClr val="7AB800"/>
                </a:solidFill>
              </a:rPr>
              <a:t>Q&amp;A</a:t>
            </a:r>
            <a:endParaRPr lang="en-gb" b="1" i="0" u="none" baseline="0" dirty="0">
              <a:solidFill>
                <a:srgbClr val="7AB800"/>
              </a:solidFill>
            </a:endParaRPr>
          </a:p>
        </p:txBody>
      </p:sp>
      <p:sp>
        <p:nvSpPr>
          <p:cNvPr id="5" name="TextBox 4">
            <a:extLst>
              <a:ext uri="{FF2B5EF4-FFF2-40B4-BE49-F238E27FC236}">
                <a16:creationId xmlns:a16="http://schemas.microsoft.com/office/drawing/2014/main" id="{1EF459B0-AEEF-B56D-03BC-13A81D606A45}"/>
              </a:ext>
            </a:extLst>
          </p:cNvPr>
          <p:cNvSpPr txBox="1"/>
          <p:nvPr/>
        </p:nvSpPr>
        <p:spPr>
          <a:xfrm>
            <a:off x="190501" y="4813300"/>
            <a:ext cx="4781549" cy="246221"/>
          </a:xfrm>
          <a:prstGeom prst="rect">
            <a:avLst/>
          </a:prstGeom>
          <a:solidFill>
            <a:schemeClr val="bg1"/>
          </a:solidFill>
        </p:spPr>
        <p:txBody>
          <a:bodyPr wrap="square" rtlCol="0">
            <a:spAutoFit/>
          </a:bodyPr>
          <a:lstStyle/>
          <a:p>
            <a:pPr algn="l"/>
            <a:r>
              <a:rPr lang="en-US" sz="1000" dirty="0" err="1">
                <a:solidFill>
                  <a:srgbClr val="7AB800"/>
                </a:solidFill>
              </a:rPr>
              <a:t>Weihenstephan</a:t>
            </a:r>
            <a:r>
              <a:rPr lang="en-US" sz="1000" dirty="0">
                <a:solidFill>
                  <a:srgbClr val="7AB800"/>
                </a:solidFill>
              </a:rPr>
              <a:t>-Triesdorf University of Applied Sciences </a:t>
            </a:r>
            <a:r>
              <a:rPr lang="en-US" sz="1000">
                <a:solidFill>
                  <a:srgbClr val="7AB800"/>
                </a:solidFill>
              </a:rPr>
              <a:t>| Agri-Mocks</a:t>
            </a:r>
            <a:endParaRPr lang="en-US" sz="1000" dirty="0">
              <a:solidFill>
                <a:srgbClr val="7AB800"/>
              </a:solidFill>
            </a:endParaRPr>
          </a:p>
        </p:txBody>
      </p:sp>
      <p:pic>
        <p:nvPicPr>
          <p:cNvPr id="6" name="Grafik 5">
            <a:extLst>
              <a:ext uri="{FF2B5EF4-FFF2-40B4-BE49-F238E27FC236}">
                <a16:creationId xmlns:a16="http://schemas.microsoft.com/office/drawing/2014/main" id="{61FE9187-5FC6-5A0F-D033-E8EE23EED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303" y="4796636"/>
            <a:ext cx="1246553" cy="277717"/>
          </a:xfrm>
          <a:prstGeom prst="rect">
            <a:avLst/>
          </a:prstGeom>
        </p:spPr>
      </p:pic>
      <p:sp>
        <p:nvSpPr>
          <p:cNvPr id="2" name="Textfeld 1">
            <a:extLst>
              <a:ext uri="{FF2B5EF4-FFF2-40B4-BE49-F238E27FC236}">
                <a16:creationId xmlns:a16="http://schemas.microsoft.com/office/drawing/2014/main" id="{4951E633-CA46-B8DF-0842-6846CE11DCDB}"/>
              </a:ext>
            </a:extLst>
          </p:cNvPr>
          <p:cNvSpPr txBox="1"/>
          <p:nvPr/>
        </p:nvSpPr>
        <p:spPr>
          <a:xfrm>
            <a:off x="2362925" y="1415809"/>
            <a:ext cx="1765746" cy="2785378"/>
          </a:xfrm>
          <a:prstGeom prst="rect">
            <a:avLst/>
          </a:prstGeom>
          <a:noFill/>
        </p:spPr>
        <p:txBody>
          <a:bodyPr wrap="square" rtlCol="0">
            <a:spAutoFit/>
          </a:bodyPr>
          <a:lstStyle/>
          <a:p>
            <a:pPr algn="ctr"/>
            <a:r>
              <a:rPr lang="de-DE" sz="17500" i="1">
                <a:solidFill>
                  <a:srgbClr val="043E20"/>
                </a:solidFill>
                <a:effectLst>
                  <a:outerShdw blurRad="38100" dist="38100" dir="2700000" algn="tl">
                    <a:srgbClr val="000000">
                      <a:alpha val="43137"/>
                    </a:srgbClr>
                  </a:outerShdw>
                </a:effectLst>
                <a:latin typeface="Snap ITC" panose="04040A07060A02020202" pitchFamily="82" charset="0"/>
              </a:rPr>
              <a:t>?</a:t>
            </a:r>
            <a:endParaRPr lang="de-DE" sz="17500" i="1" dirty="0">
              <a:solidFill>
                <a:srgbClr val="043E20"/>
              </a:solidFill>
              <a:effectLst>
                <a:outerShdw blurRad="38100" dist="38100" dir="2700000" algn="tl">
                  <a:srgbClr val="000000">
                    <a:alpha val="43137"/>
                  </a:srgbClr>
                </a:outerShdw>
              </a:effectLst>
              <a:latin typeface="Snap ITC" panose="04040A07060A02020202" pitchFamily="82" charset="0"/>
            </a:endParaRPr>
          </a:p>
        </p:txBody>
      </p:sp>
      <p:sp>
        <p:nvSpPr>
          <p:cNvPr id="3" name="Textfeld 2">
            <a:extLst>
              <a:ext uri="{FF2B5EF4-FFF2-40B4-BE49-F238E27FC236}">
                <a16:creationId xmlns:a16="http://schemas.microsoft.com/office/drawing/2014/main" id="{8D86F893-84FB-FDC0-CB8F-15CA6873212E}"/>
              </a:ext>
            </a:extLst>
          </p:cNvPr>
          <p:cNvSpPr txBox="1"/>
          <p:nvPr/>
        </p:nvSpPr>
        <p:spPr>
          <a:xfrm>
            <a:off x="4308615" y="1415809"/>
            <a:ext cx="1765746" cy="2785378"/>
          </a:xfrm>
          <a:prstGeom prst="rect">
            <a:avLst/>
          </a:prstGeom>
          <a:noFill/>
        </p:spPr>
        <p:txBody>
          <a:bodyPr wrap="square" rtlCol="0">
            <a:spAutoFit/>
          </a:bodyPr>
          <a:lstStyle/>
          <a:p>
            <a:pPr algn="ctr"/>
            <a:r>
              <a:rPr lang="de-DE" sz="17500" i="1">
                <a:solidFill>
                  <a:srgbClr val="71AF0F"/>
                </a:solidFill>
                <a:effectLst>
                  <a:outerShdw blurRad="38100" dist="38100" dir="2700000" algn="tl">
                    <a:srgbClr val="000000">
                      <a:alpha val="43137"/>
                    </a:srgbClr>
                  </a:outerShdw>
                </a:effectLst>
                <a:latin typeface="Snap ITC" panose="04040A07060A02020202" pitchFamily="82" charset="0"/>
              </a:rPr>
              <a:t>!</a:t>
            </a:r>
            <a:endParaRPr lang="de-DE" sz="17500" i="1" dirty="0">
              <a:solidFill>
                <a:srgbClr val="71AF0F"/>
              </a:solidFill>
              <a:effectLst>
                <a:outerShdw blurRad="38100" dist="38100" dir="2700000" algn="tl">
                  <a:srgbClr val="000000">
                    <a:alpha val="43137"/>
                  </a:srgbClr>
                </a:outerShdw>
              </a:effectLst>
              <a:latin typeface="Snap ITC" panose="04040A07060A02020202" pitchFamily="82" charset="0"/>
            </a:endParaRPr>
          </a:p>
        </p:txBody>
      </p:sp>
      <p:sp>
        <p:nvSpPr>
          <p:cNvPr id="7" name="Rechteck: abgerundete Ecken 6">
            <a:extLst>
              <a:ext uri="{FF2B5EF4-FFF2-40B4-BE49-F238E27FC236}">
                <a16:creationId xmlns:a16="http://schemas.microsoft.com/office/drawing/2014/main" id="{F5A1D442-CA29-B2EF-F59B-3C1960C3C298}"/>
              </a:ext>
            </a:extLst>
          </p:cNvPr>
          <p:cNvSpPr/>
          <p:nvPr/>
        </p:nvSpPr>
        <p:spPr>
          <a:xfrm>
            <a:off x="2177143" y="1239837"/>
            <a:ext cx="4781549" cy="2961349"/>
          </a:xfrm>
          <a:custGeom>
            <a:avLst/>
            <a:gdLst>
              <a:gd name="connsiteX0" fmla="*/ 0 w 4781549"/>
              <a:gd name="connsiteY0" fmla="*/ 419712 h 2961349"/>
              <a:gd name="connsiteX1" fmla="*/ 419712 w 4781549"/>
              <a:gd name="connsiteY1" fmla="*/ 0 h 2961349"/>
              <a:gd name="connsiteX2" fmla="*/ 1076733 w 4781549"/>
              <a:gd name="connsiteY2" fmla="*/ 0 h 2961349"/>
              <a:gd name="connsiteX3" fmla="*/ 1773175 w 4781549"/>
              <a:gd name="connsiteY3" fmla="*/ 0 h 2961349"/>
              <a:gd name="connsiteX4" fmla="*/ 2351353 w 4781549"/>
              <a:gd name="connsiteY4" fmla="*/ 0 h 2961349"/>
              <a:gd name="connsiteX5" fmla="*/ 3047795 w 4781549"/>
              <a:gd name="connsiteY5" fmla="*/ 0 h 2961349"/>
              <a:gd name="connsiteX6" fmla="*/ 3665395 w 4781549"/>
              <a:gd name="connsiteY6" fmla="*/ 0 h 2961349"/>
              <a:gd name="connsiteX7" fmla="*/ 4361837 w 4781549"/>
              <a:gd name="connsiteY7" fmla="*/ 0 h 2961349"/>
              <a:gd name="connsiteX8" fmla="*/ 4781549 w 4781549"/>
              <a:gd name="connsiteY8" fmla="*/ 419712 h 2961349"/>
              <a:gd name="connsiteX9" fmla="*/ 4781549 w 4781549"/>
              <a:gd name="connsiteY9" fmla="*/ 928974 h 2961349"/>
              <a:gd name="connsiteX10" fmla="*/ 4781549 w 4781549"/>
              <a:gd name="connsiteY10" fmla="*/ 1480675 h 2961349"/>
              <a:gd name="connsiteX11" fmla="*/ 4781549 w 4781549"/>
              <a:gd name="connsiteY11" fmla="*/ 1947498 h 2961349"/>
              <a:gd name="connsiteX12" fmla="*/ 4781549 w 4781549"/>
              <a:gd name="connsiteY12" fmla="*/ 2541637 h 2961349"/>
              <a:gd name="connsiteX13" fmla="*/ 4361837 w 4781549"/>
              <a:gd name="connsiteY13" fmla="*/ 2961349 h 2961349"/>
              <a:gd name="connsiteX14" fmla="*/ 3704816 w 4781549"/>
              <a:gd name="connsiteY14" fmla="*/ 2961349 h 2961349"/>
              <a:gd name="connsiteX15" fmla="*/ 2968953 w 4781549"/>
              <a:gd name="connsiteY15" fmla="*/ 2961349 h 2961349"/>
              <a:gd name="connsiteX16" fmla="*/ 2351353 w 4781549"/>
              <a:gd name="connsiteY16" fmla="*/ 2961349 h 2961349"/>
              <a:gd name="connsiteX17" fmla="*/ 1812596 w 4781549"/>
              <a:gd name="connsiteY17" fmla="*/ 2961349 h 2961349"/>
              <a:gd name="connsiteX18" fmla="*/ 1116154 w 4781549"/>
              <a:gd name="connsiteY18" fmla="*/ 2961349 h 2961349"/>
              <a:gd name="connsiteX19" fmla="*/ 419712 w 4781549"/>
              <a:gd name="connsiteY19" fmla="*/ 2961349 h 2961349"/>
              <a:gd name="connsiteX20" fmla="*/ 0 w 4781549"/>
              <a:gd name="connsiteY20" fmla="*/ 2541637 h 2961349"/>
              <a:gd name="connsiteX21" fmla="*/ 0 w 4781549"/>
              <a:gd name="connsiteY21" fmla="*/ 2074814 h 2961349"/>
              <a:gd name="connsiteX22" fmla="*/ 0 w 4781549"/>
              <a:gd name="connsiteY22" fmla="*/ 1544332 h 2961349"/>
              <a:gd name="connsiteX23" fmla="*/ 0 w 4781549"/>
              <a:gd name="connsiteY23" fmla="*/ 992632 h 2961349"/>
              <a:gd name="connsiteX24" fmla="*/ 0 w 4781549"/>
              <a:gd name="connsiteY24" fmla="*/ 419712 h 29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81549" h="2961349" fill="none" extrusionOk="0">
                <a:moveTo>
                  <a:pt x="0" y="419712"/>
                </a:moveTo>
                <a:cubicBezTo>
                  <a:pt x="29798" y="213811"/>
                  <a:pt x="161051" y="-3822"/>
                  <a:pt x="419712" y="0"/>
                </a:cubicBezTo>
                <a:cubicBezTo>
                  <a:pt x="702372" y="-5067"/>
                  <a:pt x="762417" y="-13804"/>
                  <a:pt x="1076733" y="0"/>
                </a:cubicBezTo>
                <a:cubicBezTo>
                  <a:pt x="1391049" y="13804"/>
                  <a:pt x="1509383" y="23856"/>
                  <a:pt x="1773175" y="0"/>
                </a:cubicBezTo>
                <a:cubicBezTo>
                  <a:pt x="2036967" y="-23856"/>
                  <a:pt x="2217099" y="-1259"/>
                  <a:pt x="2351353" y="0"/>
                </a:cubicBezTo>
                <a:cubicBezTo>
                  <a:pt x="2485607" y="1259"/>
                  <a:pt x="2731654" y="-22264"/>
                  <a:pt x="3047795" y="0"/>
                </a:cubicBezTo>
                <a:cubicBezTo>
                  <a:pt x="3363936" y="22264"/>
                  <a:pt x="3423141" y="-18632"/>
                  <a:pt x="3665395" y="0"/>
                </a:cubicBezTo>
                <a:cubicBezTo>
                  <a:pt x="3907649" y="18632"/>
                  <a:pt x="4089127" y="30034"/>
                  <a:pt x="4361837" y="0"/>
                </a:cubicBezTo>
                <a:cubicBezTo>
                  <a:pt x="4597614" y="4441"/>
                  <a:pt x="4838733" y="185955"/>
                  <a:pt x="4781549" y="419712"/>
                </a:cubicBezTo>
                <a:cubicBezTo>
                  <a:pt x="4758826" y="671916"/>
                  <a:pt x="4760308" y="757624"/>
                  <a:pt x="4781549" y="928974"/>
                </a:cubicBezTo>
                <a:cubicBezTo>
                  <a:pt x="4802790" y="1100324"/>
                  <a:pt x="4755733" y="1347170"/>
                  <a:pt x="4781549" y="1480675"/>
                </a:cubicBezTo>
                <a:cubicBezTo>
                  <a:pt x="4807365" y="1614180"/>
                  <a:pt x="4801054" y="1748109"/>
                  <a:pt x="4781549" y="1947498"/>
                </a:cubicBezTo>
                <a:cubicBezTo>
                  <a:pt x="4762044" y="2146887"/>
                  <a:pt x="4808381" y="2417179"/>
                  <a:pt x="4781549" y="2541637"/>
                </a:cubicBezTo>
                <a:cubicBezTo>
                  <a:pt x="4810170" y="2776294"/>
                  <a:pt x="4612996" y="2958748"/>
                  <a:pt x="4361837" y="2961349"/>
                </a:cubicBezTo>
                <a:cubicBezTo>
                  <a:pt x="4210626" y="2978691"/>
                  <a:pt x="3863031" y="2943745"/>
                  <a:pt x="3704816" y="2961349"/>
                </a:cubicBezTo>
                <a:cubicBezTo>
                  <a:pt x="3546601" y="2978953"/>
                  <a:pt x="3265352" y="2925007"/>
                  <a:pt x="2968953" y="2961349"/>
                </a:cubicBezTo>
                <a:cubicBezTo>
                  <a:pt x="2672554" y="2997691"/>
                  <a:pt x="2644683" y="2964249"/>
                  <a:pt x="2351353" y="2961349"/>
                </a:cubicBezTo>
                <a:cubicBezTo>
                  <a:pt x="2058023" y="2958449"/>
                  <a:pt x="1938518" y="2941130"/>
                  <a:pt x="1812596" y="2961349"/>
                </a:cubicBezTo>
                <a:cubicBezTo>
                  <a:pt x="1686674" y="2981568"/>
                  <a:pt x="1356292" y="2980906"/>
                  <a:pt x="1116154" y="2961349"/>
                </a:cubicBezTo>
                <a:cubicBezTo>
                  <a:pt x="876016" y="2941792"/>
                  <a:pt x="763396" y="2929957"/>
                  <a:pt x="419712" y="2961349"/>
                </a:cubicBezTo>
                <a:cubicBezTo>
                  <a:pt x="171473" y="3004660"/>
                  <a:pt x="17287" y="2797384"/>
                  <a:pt x="0" y="2541637"/>
                </a:cubicBezTo>
                <a:cubicBezTo>
                  <a:pt x="-15938" y="2410784"/>
                  <a:pt x="-21942" y="2286166"/>
                  <a:pt x="0" y="2074814"/>
                </a:cubicBezTo>
                <a:cubicBezTo>
                  <a:pt x="21942" y="1863462"/>
                  <a:pt x="23781" y="1755385"/>
                  <a:pt x="0" y="1544332"/>
                </a:cubicBezTo>
                <a:cubicBezTo>
                  <a:pt x="-23781" y="1333279"/>
                  <a:pt x="-23926" y="1128045"/>
                  <a:pt x="0" y="992632"/>
                </a:cubicBezTo>
                <a:cubicBezTo>
                  <a:pt x="23926" y="857219"/>
                  <a:pt x="-21876" y="543182"/>
                  <a:pt x="0" y="419712"/>
                </a:cubicBezTo>
                <a:close/>
              </a:path>
              <a:path w="4781549" h="2961349" stroke="0" extrusionOk="0">
                <a:moveTo>
                  <a:pt x="0" y="419712"/>
                </a:moveTo>
                <a:cubicBezTo>
                  <a:pt x="34504" y="173472"/>
                  <a:pt x="171762" y="23392"/>
                  <a:pt x="419712" y="0"/>
                </a:cubicBezTo>
                <a:cubicBezTo>
                  <a:pt x="694416" y="32983"/>
                  <a:pt x="889909" y="-20017"/>
                  <a:pt x="1155575" y="0"/>
                </a:cubicBezTo>
                <a:cubicBezTo>
                  <a:pt x="1421241" y="20017"/>
                  <a:pt x="1582420" y="24948"/>
                  <a:pt x="1773175" y="0"/>
                </a:cubicBezTo>
                <a:cubicBezTo>
                  <a:pt x="1963930" y="-24948"/>
                  <a:pt x="2197287" y="-15547"/>
                  <a:pt x="2390774" y="0"/>
                </a:cubicBezTo>
                <a:cubicBezTo>
                  <a:pt x="2584261" y="15547"/>
                  <a:pt x="2768678" y="-15609"/>
                  <a:pt x="3087217" y="0"/>
                </a:cubicBezTo>
                <a:cubicBezTo>
                  <a:pt x="3405756" y="15609"/>
                  <a:pt x="3481658" y="12567"/>
                  <a:pt x="3625974" y="0"/>
                </a:cubicBezTo>
                <a:cubicBezTo>
                  <a:pt x="3770290" y="-12567"/>
                  <a:pt x="4019328" y="-13915"/>
                  <a:pt x="4361837" y="0"/>
                </a:cubicBezTo>
                <a:cubicBezTo>
                  <a:pt x="4601564" y="5941"/>
                  <a:pt x="4740671" y="198503"/>
                  <a:pt x="4781549" y="419712"/>
                </a:cubicBezTo>
                <a:cubicBezTo>
                  <a:pt x="4799573" y="536967"/>
                  <a:pt x="4792012" y="808473"/>
                  <a:pt x="4781549" y="971413"/>
                </a:cubicBezTo>
                <a:cubicBezTo>
                  <a:pt x="4771086" y="1134353"/>
                  <a:pt x="4766174" y="1330296"/>
                  <a:pt x="4781549" y="1438236"/>
                </a:cubicBezTo>
                <a:cubicBezTo>
                  <a:pt x="4796924" y="1546176"/>
                  <a:pt x="4799242" y="1756437"/>
                  <a:pt x="4781549" y="1926279"/>
                </a:cubicBezTo>
                <a:cubicBezTo>
                  <a:pt x="4763856" y="2096121"/>
                  <a:pt x="4807111" y="2256543"/>
                  <a:pt x="4781549" y="2541637"/>
                </a:cubicBezTo>
                <a:cubicBezTo>
                  <a:pt x="4806043" y="2729733"/>
                  <a:pt x="4612866" y="2992899"/>
                  <a:pt x="4361837" y="2961349"/>
                </a:cubicBezTo>
                <a:cubicBezTo>
                  <a:pt x="4150304" y="2996573"/>
                  <a:pt x="3818360" y="2931667"/>
                  <a:pt x="3625974" y="2961349"/>
                </a:cubicBezTo>
                <a:cubicBezTo>
                  <a:pt x="3433588" y="2991031"/>
                  <a:pt x="3069413" y="2933172"/>
                  <a:pt x="2890110" y="2961349"/>
                </a:cubicBezTo>
                <a:cubicBezTo>
                  <a:pt x="2710807" y="2989526"/>
                  <a:pt x="2362073" y="2956947"/>
                  <a:pt x="2154247" y="2961349"/>
                </a:cubicBezTo>
                <a:cubicBezTo>
                  <a:pt x="1946421" y="2965751"/>
                  <a:pt x="1735544" y="2975522"/>
                  <a:pt x="1615490" y="2961349"/>
                </a:cubicBezTo>
                <a:cubicBezTo>
                  <a:pt x="1495436" y="2947176"/>
                  <a:pt x="886420" y="2979744"/>
                  <a:pt x="419712" y="2961349"/>
                </a:cubicBezTo>
                <a:cubicBezTo>
                  <a:pt x="174837" y="2982089"/>
                  <a:pt x="5561" y="2820777"/>
                  <a:pt x="0" y="2541637"/>
                </a:cubicBezTo>
                <a:cubicBezTo>
                  <a:pt x="-21681" y="2338568"/>
                  <a:pt x="-10749" y="2092425"/>
                  <a:pt x="0" y="1968717"/>
                </a:cubicBezTo>
                <a:cubicBezTo>
                  <a:pt x="10749" y="1845009"/>
                  <a:pt x="-9357" y="1637743"/>
                  <a:pt x="0" y="1395798"/>
                </a:cubicBezTo>
                <a:cubicBezTo>
                  <a:pt x="9357" y="1153853"/>
                  <a:pt x="15715" y="700510"/>
                  <a:pt x="0" y="419712"/>
                </a:cubicBezTo>
                <a:close/>
              </a:path>
            </a:pathLst>
          </a:custGeom>
          <a:solidFill>
            <a:srgbClr val="277B37">
              <a:alpha val="10000"/>
            </a:srgbClr>
          </a:solidFill>
          <a:ln w="28575">
            <a:solidFill>
              <a:srgbClr val="277B37"/>
            </a:solidFill>
            <a:prstDash val="lgDash"/>
            <a:extLst>
              <a:ext uri="{C807C97D-BFC1-408E-A445-0C87EB9F89A2}">
                <ask:lineSketchStyleProps xmlns:ask="http://schemas.microsoft.com/office/drawing/2018/sketchyshapes" sd="3098231743">
                  <a:prstGeom prst="roundRect">
                    <a:avLst>
                      <a:gd name="adj" fmla="val 14173"/>
                    </a:avLst>
                  </a:prstGeom>
                  <ask:type>
                    <ask:lineSketchFreehan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20490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el">
  <a:themeElements>
    <a:clrScheme name="HSWT neu">
      <a:dk1>
        <a:srgbClr val="000000"/>
      </a:dk1>
      <a:lt1>
        <a:srgbClr val="FFFFFF"/>
      </a:lt1>
      <a:dk2>
        <a:srgbClr val="797979"/>
      </a:dk2>
      <a:lt2>
        <a:srgbClr val="DBEFF9"/>
      </a:lt2>
      <a:accent1>
        <a:srgbClr val="79B800"/>
      </a:accent1>
      <a:accent2>
        <a:srgbClr val="C6DC9A"/>
      </a:accent2>
      <a:accent3>
        <a:srgbClr val="006938"/>
      </a:accent3>
      <a:accent4>
        <a:srgbClr val="79B800"/>
      </a:accent4>
      <a:accent5>
        <a:srgbClr val="2856A2"/>
      </a:accent5>
      <a:accent6>
        <a:srgbClr val="2856A2"/>
      </a:accent6>
      <a:hlink>
        <a:srgbClr val="C8D100"/>
      </a:hlink>
      <a:folHlink>
        <a:srgbClr val="D0D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C06C19-183A-644D-AADF-69B6BF126BE7}" vid="{02D9EFC2-8367-1A4E-AC6D-7BE929615A22}"/>
    </a:ext>
  </a:extLst>
</a:theme>
</file>

<file path=ppt/theme/theme2.xml><?xml version="1.0" encoding="utf-8"?>
<a:theme xmlns:a="http://schemas.openxmlformats.org/drawingml/2006/main" name="1_Inhalt">
  <a:themeElements>
    <a:clrScheme name="HSWT neu">
      <a:dk1>
        <a:srgbClr val="000000"/>
      </a:dk1>
      <a:lt1>
        <a:srgbClr val="FFFFFF"/>
      </a:lt1>
      <a:dk2>
        <a:srgbClr val="797979"/>
      </a:dk2>
      <a:lt2>
        <a:srgbClr val="DBEFF9"/>
      </a:lt2>
      <a:accent1>
        <a:srgbClr val="79B800"/>
      </a:accent1>
      <a:accent2>
        <a:srgbClr val="C6DC9A"/>
      </a:accent2>
      <a:accent3>
        <a:srgbClr val="006938"/>
      </a:accent3>
      <a:accent4>
        <a:srgbClr val="79B800"/>
      </a:accent4>
      <a:accent5>
        <a:srgbClr val="2856A2"/>
      </a:accent5>
      <a:accent6>
        <a:srgbClr val="2856A2"/>
      </a:accent6>
      <a:hlink>
        <a:srgbClr val="C8D100"/>
      </a:hlink>
      <a:folHlink>
        <a:srgbClr val="D0D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300" dirty="0" smtClean="0"/>
        </a:defPPr>
      </a:lstStyle>
    </a:txDef>
  </a:objectDefaults>
  <a:extraClrSchemeLst/>
  <a:extLst>
    <a:ext uri="{05A4C25C-085E-4340-85A3-A5531E510DB2}">
      <thm15:themeFamily xmlns:thm15="http://schemas.microsoft.com/office/thememl/2012/main" name="Presentation2" id="{56C06C19-183A-644D-AADF-69B6BF126BE7}" vid="{9F1DCA48-AEF4-7541-BDEB-1C921D0DF0BF}"/>
    </a:ext>
  </a:extLst>
</a:theme>
</file>

<file path=ppt/theme/theme3.xml><?xml version="1.0" encoding="utf-8"?>
<a:theme xmlns:a="http://schemas.openxmlformats.org/drawingml/2006/main" name="Trennseite">
  <a:themeElements>
    <a:clrScheme name="HSWT neu">
      <a:dk1>
        <a:srgbClr val="000000"/>
      </a:dk1>
      <a:lt1>
        <a:srgbClr val="FFFFFF"/>
      </a:lt1>
      <a:dk2>
        <a:srgbClr val="797979"/>
      </a:dk2>
      <a:lt2>
        <a:srgbClr val="DBEFF9"/>
      </a:lt2>
      <a:accent1>
        <a:srgbClr val="79B800"/>
      </a:accent1>
      <a:accent2>
        <a:srgbClr val="C6DC9A"/>
      </a:accent2>
      <a:accent3>
        <a:srgbClr val="006938"/>
      </a:accent3>
      <a:accent4>
        <a:srgbClr val="79B800"/>
      </a:accent4>
      <a:accent5>
        <a:srgbClr val="2856A2"/>
      </a:accent5>
      <a:accent6>
        <a:srgbClr val="2856A2"/>
      </a:accent6>
      <a:hlink>
        <a:srgbClr val="C8D100"/>
      </a:hlink>
      <a:folHlink>
        <a:srgbClr val="D0D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C06C19-183A-644D-AADF-69B6BF126BE7}" vid="{C0FAFFE9-1DBF-F546-86EF-0C4E54A587E0}"/>
    </a:ext>
  </a:extLst>
</a:theme>
</file>

<file path=ppt/theme/theme4.xml><?xml version="1.0" encoding="utf-8"?>
<a:theme xmlns:a="http://schemas.openxmlformats.org/drawingml/2006/main" name="13_Inhalt">
  <a:themeElements>
    <a:clrScheme name="HSWT neu">
      <a:dk1>
        <a:srgbClr val="000000"/>
      </a:dk1>
      <a:lt1>
        <a:srgbClr val="FFFFFF"/>
      </a:lt1>
      <a:dk2>
        <a:srgbClr val="797979"/>
      </a:dk2>
      <a:lt2>
        <a:srgbClr val="DBEFF9"/>
      </a:lt2>
      <a:accent1>
        <a:srgbClr val="79B800"/>
      </a:accent1>
      <a:accent2>
        <a:srgbClr val="C6DC9A"/>
      </a:accent2>
      <a:accent3>
        <a:srgbClr val="006938"/>
      </a:accent3>
      <a:accent4>
        <a:srgbClr val="79B800"/>
      </a:accent4>
      <a:accent5>
        <a:srgbClr val="2856A2"/>
      </a:accent5>
      <a:accent6>
        <a:srgbClr val="2856A2"/>
      </a:accent6>
      <a:hlink>
        <a:srgbClr val="C8D100"/>
      </a:hlink>
      <a:folHlink>
        <a:srgbClr val="D0D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300" dirty="0" smtClean="0"/>
        </a:defPPr>
      </a:lstStyle>
    </a:txDef>
  </a:objectDefaults>
  <a:extraClrSchemeLst/>
  <a:extLst>
    <a:ext uri="{05A4C25C-085E-4340-85A3-A5531E510DB2}">
      <thm15:themeFamily xmlns:thm15="http://schemas.microsoft.com/office/thememl/2012/main" name="Presentation2" id="{56C06C19-183A-644D-AADF-69B6BF126BE7}" vid="{9F1DCA48-AEF4-7541-BDEB-1C921D0DF0BF}"/>
    </a:ext>
  </a:extLst>
</a:theme>
</file>

<file path=ppt/theme/theme5.xml><?xml version="1.0" encoding="utf-8"?>
<a:theme xmlns:a="http://schemas.openxmlformats.org/drawingml/2006/main" name="14_Inhalt">
  <a:themeElements>
    <a:clrScheme name="HSWT neu">
      <a:dk1>
        <a:srgbClr val="000000"/>
      </a:dk1>
      <a:lt1>
        <a:srgbClr val="FFFFFF"/>
      </a:lt1>
      <a:dk2>
        <a:srgbClr val="797979"/>
      </a:dk2>
      <a:lt2>
        <a:srgbClr val="DBEFF9"/>
      </a:lt2>
      <a:accent1>
        <a:srgbClr val="79B800"/>
      </a:accent1>
      <a:accent2>
        <a:srgbClr val="C6DC9A"/>
      </a:accent2>
      <a:accent3>
        <a:srgbClr val="006938"/>
      </a:accent3>
      <a:accent4>
        <a:srgbClr val="79B800"/>
      </a:accent4>
      <a:accent5>
        <a:srgbClr val="2856A2"/>
      </a:accent5>
      <a:accent6>
        <a:srgbClr val="2856A2"/>
      </a:accent6>
      <a:hlink>
        <a:srgbClr val="C8D100"/>
      </a:hlink>
      <a:folHlink>
        <a:srgbClr val="D0D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300" dirty="0" smtClean="0"/>
        </a:defPPr>
      </a:lstStyle>
    </a:txDef>
  </a:objectDefaults>
  <a:extraClrSchemeLst/>
  <a:extLst>
    <a:ext uri="{05A4C25C-085E-4340-85A3-A5531E510DB2}">
      <thm15:themeFamily xmlns:thm15="http://schemas.microsoft.com/office/thememl/2012/main" name="Presentation2" id="{56C06C19-183A-644D-AADF-69B6BF126BE7}" vid="{9F1DCA48-AEF4-7541-BDEB-1C921D0DF0BF}"/>
    </a:ext>
  </a:extLst>
</a:theme>
</file>

<file path=ppt/theme/theme6.xml><?xml version="1.0" encoding="utf-8"?>
<a:theme xmlns:a="http://schemas.openxmlformats.org/drawingml/2006/main" name="Hahn-Schickard Template - 16to9">
  <a:themeElements>
    <a:clrScheme name="Hahn Schickard 2015">
      <a:dk1>
        <a:srgbClr val="000000"/>
      </a:dk1>
      <a:lt1>
        <a:srgbClr val="FFFFFF"/>
      </a:lt1>
      <a:dk2>
        <a:srgbClr val="252E35"/>
      </a:dk2>
      <a:lt2>
        <a:srgbClr val="D8D8D8"/>
      </a:lt2>
      <a:accent1>
        <a:srgbClr val="9F2914"/>
      </a:accent1>
      <a:accent2>
        <a:srgbClr val="738A9C"/>
      </a:accent2>
      <a:accent3>
        <a:srgbClr val="EDE0B6"/>
      </a:accent3>
      <a:accent4>
        <a:srgbClr val="4F1409"/>
      </a:accent4>
      <a:accent5>
        <a:srgbClr val="D9BE6A"/>
      </a:accent5>
      <a:accent6>
        <a:srgbClr val="FF9933"/>
      </a:accent6>
      <a:hlink>
        <a:srgbClr val="000000"/>
      </a:hlink>
      <a:folHlink>
        <a:srgbClr val="9E9EFE"/>
      </a:folHlink>
    </a:clrScheme>
    <a:fontScheme name="IMTEK-Powerpoint Templat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IMTEK-Powerpoint Template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TEK-Powerpoint Template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MTEK-Powerpoint Template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TEK-Powerpoint Template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TEK-Powerpoint Template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TEK-Powerpoint Template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MTEK-Powerpoint Template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_deutsch.potx" id="{56685E11-B151-4F37-8C39-76179ADA4371}" vid="{25054604-2FD0-4E5F-A33A-B4D6BB4C64F4}"/>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HSWT_Praesentation</Template>
  <TotalTime>0</TotalTime>
  <Words>1000</Words>
  <Application>Microsoft Office PowerPoint</Application>
  <PresentationFormat>Bildschirmpräsentation (16:9)</PresentationFormat>
  <Paragraphs>178</Paragraphs>
  <Slides>10</Slides>
  <Notes>9</Notes>
  <HiddenSlides>0</HiddenSlides>
  <MMClips>0</MMClips>
  <ScaleCrop>false</ScaleCrop>
  <HeadingPairs>
    <vt:vector size="6" baseType="variant">
      <vt:variant>
        <vt:lpstr>Verwendete Schriftarten</vt:lpstr>
      </vt:variant>
      <vt:variant>
        <vt:i4>8</vt:i4>
      </vt:variant>
      <vt:variant>
        <vt:lpstr>Design</vt:lpstr>
      </vt:variant>
      <vt:variant>
        <vt:i4>6</vt:i4>
      </vt:variant>
      <vt:variant>
        <vt:lpstr>Folientitel</vt:lpstr>
      </vt:variant>
      <vt:variant>
        <vt:i4>10</vt:i4>
      </vt:variant>
    </vt:vector>
  </HeadingPairs>
  <TitlesOfParts>
    <vt:vector size="24" baseType="lpstr">
      <vt:lpstr>Arial</vt:lpstr>
      <vt:lpstr>Calibri</vt:lpstr>
      <vt:lpstr>Lucida Grande</vt:lpstr>
      <vt:lpstr>Snap ITC</vt:lpstr>
      <vt:lpstr>Systemschrift</vt:lpstr>
      <vt:lpstr>TimesNewRomanPS-BoldMT</vt:lpstr>
      <vt:lpstr>TimesNewRomanPSMT</vt:lpstr>
      <vt:lpstr>Wingdings</vt:lpstr>
      <vt:lpstr>Titel</vt:lpstr>
      <vt:lpstr>1_Inhalt</vt:lpstr>
      <vt:lpstr>Trennseite</vt:lpstr>
      <vt:lpstr>13_Inhalt</vt:lpstr>
      <vt:lpstr>14_Inhalt</vt:lpstr>
      <vt:lpstr>Hahn-Schickard Template - 16to9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HSWT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Reinmoser</dc:creator>
  <cp:lastModifiedBy>hswt</cp:lastModifiedBy>
  <cp:revision>496</cp:revision>
  <cp:lastPrinted>2020-05-18T13:31:02Z</cp:lastPrinted>
  <dcterms:created xsi:type="dcterms:W3CDTF">2019-11-07T07:36:40Z</dcterms:created>
  <dcterms:modified xsi:type="dcterms:W3CDTF">2025-04-29T14:46:11Z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E2C3FD3F-120D-4365-8815-AE57D7558945</vt:lpwstr>
  </property>
  <property fmtid="{D5CDD505-2E9C-101B-9397-08002B2CF9AE}" pid="3" name="ArticulatePath">
    <vt:lpwstr>Hochschulpräsentation aktuell_11_19</vt:lpwstr>
  </property>
</Properties>
</file>