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</p:sldIdLst>
  <p:sldSz cx="13716000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B000"/>
    <a:srgbClr val="19B4AF"/>
    <a:srgbClr val="FF6800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22"/>
    <p:restoredTop sz="94686"/>
  </p:normalViewPr>
  <p:slideViewPr>
    <p:cSldViewPr snapToGrid="0">
      <p:cViewPr varScale="1">
        <p:scale>
          <a:sx n="39" d="100"/>
          <a:sy n="39" d="100"/>
        </p:scale>
        <p:origin x="299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15BE8D-9109-9841-A6CD-37D524748F59}" type="datetimeFigureOut">
              <a:rPr lang="en-US" smtClean="0"/>
              <a:t>9/15/25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840A37-5BCE-124C-AB2A-DD4380801A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266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536192" rtl="0" eaLnBrk="1" latinLnBrk="0" hangingPunct="1">
      <a:defRPr sz="2016" kern="1200">
        <a:solidFill>
          <a:schemeClr val="tx1"/>
        </a:solidFill>
        <a:latin typeface="+mn-lt"/>
        <a:ea typeface="+mn-ea"/>
        <a:cs typeface="+mn-cs"/>
      </a:defRPr>
    </a:lvl1pPr>
    <a:lvl2pPr marL="768096" algn="l" defTabSz="1536192" rtl="0" eaLnBrk="1" latinLnBrk="0" hangingPunct="1">
      <a:defRPr sz="2016" kern="1200">
        <a:solidFill>
          <a:schemeClr val="tx1"/>
        </a:solidFill>
        <a:latin typeface="+mn-lt"/>
        <a:ea typeface="+mn-ea"/>
        <a:cs typeface="+mn-cs"/>
      </a:defRPr>
    </a:lvl2pPr>
    <a:lvl3pPr marL="1536192" algn="l" defTabSz="1536192" rtl="0" eaLnBrk="1" latinLnBrk="0" hangingPunct="1">
      <a:defRPr sz="2016" kern="1200">
        <a:solidFill>
          <a:schemeClr val="tx1"/>
        </a:solidFill>
        <a:latin typeface="+mn-lt"/>
        <a:ea typeface="+mn-ea"/>
        <a:cs typeface="+mn-cs"/>
      </a:defRPr>
    </a:lvl3pPr>
    <a:lvl4pPr marL="2304288" algn="l" defTabSz="1536192" rtl="0" eaLnBrk="1" latinLnBrk="0" hangingPunct="1">
      <a:defRPr sz="2016" kern="1200">
        <a:solidFill>
          <a:schemeClr val="tx1"/>
        </a:solidFill>
        <a:latin typeface="+mn-lt"/>
        <a:ea typeface="+mn-ea"/>
        <a:cs typeface="+mn-cs"/>
      </a:defRPr>
    </a:lvl4pPr>
    <a:lvl5pPr marL="3072384" algn="l" defTabSz="1536192" rtl="0" eaLnBrk="1" latinLnBrk="0" hangingPunct="1">
      <a:defRPr sz="2016" kern="1200">
        <a:solidFill>
          <a:schemeClr val="tx1"/>
        </a:solidFill>
        <a:latin typeface="+mn-lt"/>
        <a:ea typeface="+mn-ea"/>
        <a:cs typeface="+mn-cs"/>
      </a:defRPr>
    </a:lvl5pPr>
    <a:lvl6pPr marL="3840480" algn="l" defTabSz="1536192" rtl="0" eaLnBrk="1" latinLnBrk="0" hangingPunct="1">
      <a:defRPr sz="2016" kern="1200">
        <a:solidFill>
          <a:schemeClr val="tx1"/>
        </a:solidFill>
        <a:latin typeface="+mn-lt"/>
        <a:ea typeface="+mn-ea"/>
        <a:cs typeface="+mn-cs"/>
      </a:defRPr>
    </a:lvl6pPr>
    <a:lvl7pPr marL="4608576" algn="l" defTabSz="1536192" rtl="0" eaLnBrk="1" latinLnBrk="0" hangingPunct="1">
      <a:defRPr sz="2016" kern="1200">
        <a:solidFill>
          <a:schemeClr val="tx1"/>
        </a:solidFill>
        <a:latin typeface="+mn-lt"/>
        <a:ea typeface="+mn-ea"/>
        <a:cs typeface="+mn-cs"/>
      </a:defRPr>
    </a:lvl7pPr>
    <a:lvl8pPr marL="5376672" algn="l" defTabSz="1536192" rtl="0" eaLnBrk="1" latinLnBrk="0" hangingPunct="1">
      <a:defRPr sz="2016" kern="1200">
        <a:solidFill>
          <a:schemeClr val="tx1"/>
        </a:solidFill>
        <a:latin typeface="+mn-lt"/>
        <a:ea typeface="+mn-ea"/>
        <a:cs typeface="+mn-cs"/>
      </a:defRPr>
    </a:lvl8pPr>
    <a:lvl9pPr marL="6144768" algn="l" defTabSz="1536192" rtl="0" eaLnBrk="1" latinLnBrk="0" hangingPunct="1">
      <a:defRPr sz="201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40A37-5BCE-124C-AB2A-DD4380801A0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8919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992968"/>
            <a:ext cx="11658600" cy="6366933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9605435"/>
            <a:ext cx="10287000" cy="4415365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B3E38-0CA7-5A4D-9BA8-8F1F68D577DE}" type="datetimeFigureOut">
              <a:rPr lang="en-US" smtClean="0"/>
              <a:t>9/15/25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B0E37-3273-5345-914C-C8B486077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1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B3E38-0CA7-5A4D-9BA8-8F1F68D577DE}" type="datetimeFigureOut">
              <a:rPr lang="en-US" smtClean="0"/>
              <a:t>9/15/25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B0E37-3273-5345-914C-C8B486077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826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73666"/>
            <a:ext cx="2957513" cy="1549823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73666"/>
            <a:ext cx="8701088" cy="1549823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B3E38-0CA7-5A4D-9BA8-8F1F68D577DE}" type="datetimeFigureOut">
              <a:rPr lang="en-US" smtClean="0"/>
              <a:t>9/15/25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B0E37-3273-5345-914C-C8B486077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344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B3E38-0CA7-5A4D-9BA8-8F1F68D577DE}" type="datetimeFigureOut">
              <a:rPr lang="en-US" smtClean="0"/>
              <a:t>9/15/25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B0E37-3273-5345-914C-C8B486077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913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559305"/>
            <a:ext cx="11830050" cy="7607299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2238572"/>
            <a:ext cx="11830050" cy="4000499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B3E38-0CA7-5A4D-9BA8-8F1F68D577DE}" type="datetimeFigureOut">
              <a:rPr lang="en-US" smtClean="0"/>
              <a:t>9/15/25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B0E37-3273-5345-914C-C8B486077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145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868333"/>
            <a:ext cx="5829300" cy="1160356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868333"/>
            <a:ext cx="5829300" cy="1160356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B3E38-0CA7-5A4D-9BA8-8F1F68D577DE}" type="datetimeFigureOut">
              <a:rPr lang="en-US" smtClean="0"/>
              <a:t>9/15/25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B0E37-3273-5345-914C-C8B486077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477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1" y="973670"/>
            <a:ext cx="11830050" cy="353483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483101"/>
            <a:ext cx="5802510" cy="2197099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680200"/>
            <a:ext cx="5802510" cy="982556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4483101"/>
            <a:ext cx="5831087" cy="2197099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6680200"/>
            <a:ext cx="5831087" cy="982556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B3E38-0CA7-5A4D-9BA8-8F1F68D577DE}" type="datetimeFigureOut">
              <a:rPr lang="en-US" smtClean="0"/>
              <a:t>9/15/25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B0E37-3273-5345-914C-C8B486077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520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B3E38-0CA7-5A4D-9BA8-8F1F68D577DE}" type="datetimeFigureOut">
              <a:rPr lang="en-US" smtClean="0"/>
              <a:t>9/15/25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B0E37-3273-5345-914C-C8B486077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356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B3E38-0CA7-5A4D-9BA8-8F1F68D577DE}" type="datetimeFigureOut">
              <a:rPr lang="en-US" smtClean="0"/>
              <a:t>9/15/25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B0E37-3273-5345-914C-C8B486077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0941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219200"/>
            <a:ext cx="4423767" cy="42672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6" y="2633137"/>
            <a:ext cx="6943725" cy="12996333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486400"/>
            <a:ext cx="4423767" cy="10164235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B3E38-0CA7-5A4D-9BA8-8F1F68D577DE}" type="datetimeFigureOut">
              <a:rPr lang="en-US" smtClean="0"/>
              <a:t>9/15/25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B0E37-3273-5345-914C-C8B486077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862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219200"/>
            <a:ext cx="4423767" cy="42672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6" y="2633137"/>
            <a:ext cx="6943725" cy="12996333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486400"/>
            <a:ext cx="4423767" cy="10164235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B3E38-0CA7-5A4D-9BA8-8F1F68D577DE}" type="datetimeFigureOut">
              <a:rPr lang="en-US" smtClean="0"/>
              <a:t>9/15/25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B0E37-3273-5345-914C-C8B486077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502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73670"/>
            <a:ext cx="11830050" cy="35348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868333"/>
            <a:ext cx="11830050" cy="11603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6950271"/>
            <a:ext cx="3086100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71B3E38-0CA7-5A4D-9BA8-8F1F68D577DE}" type="datetimeFigureOut">
              <a:rPr lang="en-US" smtClean="0"/>
              <a:t>9/15/25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6950271"/>
            <a:ext cx="4629150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6950271"/>
            <a:ext cx="3086100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7DB0E37-3273-5345-914C-C8B486077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665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B4A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3B23BAF-17CF-E7BF-163F-2645BF5BF8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905243" y="7494091"/>
            <a:ext cx="13735043" cy="1100545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6ED4644-0E93-A96C-70CD-58CC1C5E6B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0910" y="1378856"/>
            <a:ext cx="8214179" cy="2566059"/>
          </a:xfrm>
          <a:prstGeom prst="rect">
            <a:avLst/>
          </a:prstGeom>
          <a:effectLst>
            <a:outerShdw blurRad="129162" dist="80723" dir="2700000" algn="tl" rotWithShape="0">
              <a:prstClr val="black">
                <a:alpha val="27121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5F4ABD9-07FA-4AAE-B319-4E5EEA4CB8D5}"/>
              </a:ext>
            </a:extLst>
          </p:cNvPr>
          <p:cNvSpPr txBox="1"/>
          <p:nvPr/>
        </p:nvSpPr>
        <p:spPr>
          <a:xfrm>
            <a:off x="2111464" y="6918297"/>
            <a:ext cx="973618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amet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consectetuer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adipiscing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elit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sed diam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nonummy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nibh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euismod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tincidunt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laoreet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dolore magna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aliquam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erat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volutpat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Ut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wisi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enim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ad minim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veniam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quis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nostrud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exerci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tation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ullamcorper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suscipit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lobortis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nisl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aliquip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ex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commodo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consequat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Duis autem vel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eum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iriure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dolor in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hendrerit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vulputate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velit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esse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molestie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consequat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vel 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122459F4-7228-274E-C822-5DC6CC548C0A}"/>
              </a:ext>
            </a:extLst>
          </p:cNvPr>
          <p:cNvSpPr/>
          <p:nvPr/>
        </p:nvSpPr>
        <p:spPr>
          <a:xfrm>
            <a:off x="1881752" y="4847997"/>
            <a:ext cx="9965898" cy="1447800"/>
          </a:xfrm>
          <a:prstGeom prst="roundRect">
            <a:avLst/>
          </a:prstGeom>
          <a:solidFill>
            <a:srgbClr val="FF6800"/>
          </a:solidFill>
          <a:ln>
            <a:noFill/>
          </a:ln>
          <a:effectLst>
            <a:outerShdw blurRad="344862" dist="134281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482AC348-8E8B-E849-CAF5-92A1A6DA6569}"/>
              </a:ext>
            </a:extLst>
          </p:cNvPr>
          <p:cNvSpPr/>
          <p:nvPr/>
        </p:nvSpPr>
        <p:spPr>
          <a:xfrm>
            <a:off x="1875051" y="17160173"/>
            <a:ext cx="9965898" cy="14478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344862" dist="134281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AEDE500-6610-EEC1-68CC-964AD9F7E52F}"/>
              </a:ext>
            </a:extLst>
          </p:cNvPr>
          <p:cNvSpPr txBox="1"/>
          <p:nvPr/>
        </p:nvSpPr>
        <p:spPr>
          <a:xfrm>
            <a:off x="4728307" y="17325441"/>
            <a:ext cx="42593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rgbClr val="19B4A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Insert link</a:t>
            </a:r>
          </a:p>
        </p:txBody>
      </p:sp>
      <p:pic>
        <p:nvPicPr>
          <p:cNvPr id="12" name="Graphic 11" descr="Cursor with solid fill">
            <a:extLst>
              <a:ext uri="{FF2B5EF4-FFF2-40B4-BE49-F238E27FC236}">
                <a16:creationId xmlns:a16="http://schemas.microsoft.com/office/drawing/2014/main" id="{DEB63A63-EA8B-6DBF-A9BD-C3FDD60D99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6194390">
            <a:off x="2229422" y="17281041"/>
            <a:ext cx="914400" cy="914400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4F5DBA12-E403-5452-55DD-4D7CAB41D272}"/>
              </a:ext>
            </a:extLst>
          </p:cNvPr>
          <p:cNvGrpSpPr/>
          <p:nvPr/>
        </p:nvGrpSpPr>
        <p:grpSpPr>
          <a:xfrm>
            <a:off x="1881752" y="12241596"/>
            <a:ext cx="4275470" cy="3683000"/>
            <a:chOff x="711880" y="12674600"/>
            <a:chExt cx="4275470" cy="3683000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A48A33DB-3999-D358-C153-291597C8A50D}"/>
                </a:ext>
              </a:extLst>
            </p:cNvPr>
            <p:cNvSpPr/>
            <p:nvPr/>
          </p:nvSpPr>
          <p:spPr>
            <a:xfrm rot="16200000">
              <a:off x="295363" y="13091117"/>
              <a:ext cx="3683000" cy="284996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344862" dist="134281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9D6C0CFA-942C-A6AA-89DF-0B5B23B7B512}"/>
                </a:ext>
              </a:extLst>
            </p:cNvPr>
            <p:cNvSpPr/>
            <p:nvPr/>
          </p:nvSpPr>
          <p:spPr>
            <a:xfrm>
              <a:off x="1485414" y="12763913"/>
              <a:ext cx="3501936" cy="3501936"/>
            </a:xfrm>
            <a:prstGeom prst="ellipse">
              <a:avLst/>
            </a:prstGeom>
            <a:solidFill>
              <a:srgbClr val="FF6800"/>
            </a:solidFill>
            <a:ln w="1905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3C8556DD-5CDC-8E90-131A-571563E6C8D7}"/>
              </a:ext>
            </a:extLst>
          </p:cNvPr>
          <p:cNvSpPr txBox="1"/>
          <p:nvPr/>
        </p:nvSpPr>
        <p:spPr>
          <a:xfrm>
            <a:off x="3336652" y="12927715"/>
            <a:ext cx="2168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12:00</a:t>
            </a:r>
          </a:p>
          <a:p>
            <a:pPr algn="ctr"/>
            <a:r>
              <a:rPr lang="en-US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</a:t>
            </a:r>
          </a:p>
          <a:p>
            <a:pPr algn="ctr"/>
            <a:r>
              <a:rPr lang="en-US" sz="4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13:00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6713A19-C4B6-C359-B298-89EACE0EAE14}"/>
              </a:ext>
            </a:extLst>
          </p:cNvPr>
          <p:cNvSpPr txBox="1"/>
          <p:nvPr/>
        </p:nvSpPr>
        <p:spPr>
          <a:xfrm rot="16200000">
            <a:off x="575154" y="13621722"/>
            <a:ext cx="35912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rgbClr val="19B4A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16 Sep 2025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32DE69BB-F09E-38B3-CFD9-B9EFE170AD71}"/>
              </a:ext>
            </a:extLst>
          </p:cNvPr>
          <p:cNvSpPr/>
          <p:nvPr/>
        </p:nvSpPr>
        <p:spPr>
          <a:xfrm>
            <a:off x="6864700" y="12931279"/>
            <a:ext cx="9965898" cy="1016287"/>
          </a:xfrm>
          <a:prstGeom prst="roundRect">
            <a:avLst/>
          </a:prstGeom>
          <a:solidFill>
            <a:srgbClr val="FFB00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9619F1F-3666-6D42-E6C2-81527ED8AE7E}"/>
              </a:ext>
            </a:extLst>
          </p:cNvPr>
          <p:cNvSpPr txBox="1"/>
          <p:nvPr/>
        </p:nvSpPr>
        <p:spPr>
          <a:xfrm>
            <a:off x="7186190" y="13085479"/>
            <a:ext cx="42593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Presenter 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FFC61D9-2B3D-9316-8C8A-A880E4E7B24F}"/>
              </a:ext>
            </a:extLst>
          </p:cNvPr>
          <p:cNvSpPr txBox="1"/>
          <p:nvPr/>
        </p:nvSpPr>
        <p:spPr>
          <a:xfrm>
            <a:off x="2172686" y="5001668"/>
            <a:ext cx="94331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Title here</a:t>
            </a:r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78283B2F-AD9B-D922-F488-A1D6C731362E}"/>
              </a:ext>
            </a:extLst>
          </p:cNvPr>
          <p:cNvSpPr/>
          <p:nvPr/>
        </p:nvSpPr>
        <p:spPr>
          <a:xfrm>
            <a:off x="6864700" y="14361494"/>
            <a:ext cx="9965898" cy="1016287"/>
          </a:xfrm>
          <a:prstGeom prst="roundRect">
            <a:avLst/>
          </a:prstGeom>
          <a:solidFill>
            <a:srgbClr val="FFB000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E4B7272-F374-FC0A-81D8-72C5F2786ECE}"/>
              </a:ext>
            </a:extLst>
          </p:cNvPr>
          <p:cNvSpPr txBox="1"/>
          <p:nvPr/>
        </p:nvSpPr>
        <p:spPr>
          <a:xfrm>
            <a:off x="7186190" y="14515694"/>
            <a:ext cx="42593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Presenter 2</a:t>
            </a:r>
          </a:p>
        </p:txBody>
      </p:sp>
    </p:spTree>
    <p:extLst>
      <p:ext uri="{BB962C8B-B14F-4D97-AF65-F5344CB8AC3E}">
        <p14:creationId xmlns:p14="http://schemas.microsoft.com/office/powerpoint/2010/main" val="349082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7EE59E1-CBA1-746B-EB54-8867ACFBAC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777767" y="0"/>
            <a:ext cx="26179938" cy="16883743"/>
          </a:xfrm>
          <a:prstGeom prst="rect">
            <a:avLst/>
          </a:prstGeom>
        </p:spPr>
      </p:pic>
      <p:sp>
        <p:nvSpPr>
          <p:cNvPr id="6" name="Round Single Corner of Rectangle 5">
            <a:extLst>
              <a:ext uri="{FF2B5EF4-FFF2-40B4-BE49-F238E27FC236}">
                <a16:creationId xmlns:a16="http://schemas.microsoft.com/office/drawing/2014/main" id="{0CAE0CF1-E53A-61CE-6789-4D662B609E83}"/>
              </a:ext>
            </a:extLst>
          </p:cNvPr>
          <p:cNvSpPr/>
          <p:nvPr/>
        </p:nvSpPr>
        <p:spPr>
          <a:xfrm flipH="1">
            <a:off x="-32826" y="10058401"/>
            <a:ext cx="13977426" cy="8229598"/>
          </a:xfrm>
          <a:custGeom>
            <a:avLst/>
            <a:gdLst>
              <a:gd name="connsiteX0" fmla="*/ 0 w 13944600"/>
              <a:gd name="connsiteY0" fmla="*/ 0 h 7086600"/>
              <a:gd name="connsiteX1" fmla="*/ 12763476 w 13944600"/>
              <a:gd name="connsiteY1" fmla="*/ 0 h 7086600"/>
              <a:gd name="connsiteX2" fmla="*/ 13944600 w 13944600"/>
              <a:gd name="connsiteY2" fmla="*/ 1181124 h 7086600"/>
              <a:gd name="connsiteX3" fmla="*/ 13944600 w 13944600"/>
              <a:gd name="connsiteY3" fmla="*/ 7086600 h 7086600"/>
              <a:gd name="connsiteX4" fmla="*/ 0 w 13944600"/>
              <a:gd name="connsiteY4" fmla="*/ 7086600 h 7086600"/>
              <a:gd name="connsiteX5" fmla="*/ 0 w 13944600"/>
              <a:gd name="connsiteY5" fmla="*/ 0 h 7086600"/>
              <a:gd name="connsiteX0" fmla="*/ 0 w 13944600"/>
              <a:gd name="connsiteY0" fmla="*/ 32657 h 7119257"/>
              <a:gd name="connsiteX1" fmla="*/ 11326562 w 13944600"/>
              <a:gd name="connsiteY1" fmla="*/ 0 h 7119257"/>
              <a:gd name="connsiteX2" fmla="*/ 13944600 w 13944600"/>
              <a:gd name="connsiteY2" fmla="*/ 1213781 h 7119257"/>
              <a:gd name="connsiteX3" fmla="*/ 13944600 w 13944600"/>
              <a:gd name="connsiteY3" fmla="*/ 7119257 h 7119257"/>
              <a:gd name="connsiteX4" fmla="*/ 0 w 13944600"/>
              <a:gd name="connsiteY4" fmla="*/ 7119257 h 7119257"/>
              <a:gd name="connsiteX5" fmla="*/ 0 w 13944600"/>
              <a:gd name="connsiteY5" fmla="*/ 32657 h 7119257"/>
              <a:gd name="connsiteX0" fmla="*/ 0 w 13944600"/>
              <a:gd name="connsiteY0" fmla="*/ 32657 h 7119257"/>
              <a:gd name="connsiteX1" fmla="*/ 11326562 w 13944600"/>
              <a:gd name="connsiteY1" fmla="*/ 0 h 7119257"/>
              <a:gd name="connsiteX2" fmla="*/ 13944600 w 13944600"/>
              <a:gd name="connsiteY2" fmla="*/ 3597753 h 7119257"/>
              <a:gd name="connsiteX3" fmla="*/ 13944600 w 13944600"/>
              <a:gd name="connsiteY3" fmla="*/ 7119257 h 7119257"/>
              <a:gd name="connsiteX4" fmla="*/ 0 w 13944600"/>
              <a:gd name="connsiteY4" fmla="*/ 7119257 h 7119257"/>
              <a:gd name="connsiteX5" fmla="*/ 0 w 13944600"/>
              <a:gd name="connsiteY5" fmla="*/ 32657 h 7119257"/>
              <a:gd name="connsiteX0" fmla="*/ 0 w 13944995"/>
              <a:gd name="connsiteY0" fmla="*/ 32657 h 7119257"/>
              <a:gd name="connsiteX1" fmla="*/ 11326562 w 13944995"/>
              <a:gd name="connsiteY1" fmla="*/ 0 h 7119257"/>
              <a:gd name="connsiteX2" fmla="*/ 13944600 w 13944995"/>
              <a:gd name="connsiteY2" fmla="*/ 3597753 h 7119257"/>
              <a:gd name="connsiteX3" fmla="*/ 13944600 w 13944995"/>
              <a:gd name="connsiteY3" fmla="*/ 7119257 h 7119257"/>
              <a:gd name="connsiteX4" fmla="*/ 0 w 13944995"/>
              <a:gd name="connsiteY4" fmla="*/ 7119257 h 7119257"/>
              <a:gd name="connsiteX5" fmla="*/ 0 w 13944995"/>
              <a:gd name="connsiteY5" fmla="*/ 32657 h 7119257"/>
              <a:gd name="connsiteX0" fmla="*/ 0 w 13944728"/>
              <a:gd name="connsiteY0" fmla="*/ 32657 h 7119257"/>
              <a:gd name="connsiteX1" fmla="*/ 7113790 w 13944728"/>
              <a:gd name="connsiteY1" fmla="*/ 0 h 7119257"/>
              <a:gd name="connsiteX2" fmla="*/ 13944600 w 13944728"/>
              <a:gd name="connsiteY2" fmla="*/ 3597753 h 7119257"/>
              <a:gd name="connsiteX3" fmla="*/ 13944600 w 13944728"/>
              <a:gd name="connsiteY3" fmla="*/ 7119257 h 7119257"/>
              <a:gd name="connsiteX4" fmla="*/ 0 w 13944728"/>
              <a:gd name="connsiteY4" fmla="*/ 7119257 h 7119257"/>
              <a:gd name="connsiteX5" fmla="*/ 0 w 13944728"/>
              <a:gd name="connsiteY5" fmla="*/ 32657 h 7119257"/>
              <a:gd name="connsiteX0" fmla="*/ 0 w 13977384"/>
              <a:gd name="connsiteY0" fmla="*/ 32657 h 7119257"/>
              <a:gd name="connsiteX1" fmla="*/ 7113790 w 13977384"/>
              <a:gd name="connsiteY1" fmla="*/ 0 h 7119257"/>
              <a:gd name="connsiteX2" fmla="*/ 13977257 w 13977384"/>
              <a:gd name="connsiteY2" fmla="*/ 5720467 h 7119257"/>
              <a:gd name="connsiteX3" fmla="*/ 13944600 w 13977384"/>
              <a:gd name="connsiteY3" fmla="*/ 7119257 h 7119257"/>
              <a:gd name="connsiteX4" fmla="*/ 0 w 13977384"/>
              <a:gd name="connsiteY4" fmla="*/ 7119257 h 7119257"/>
              <a:gd name="connsiteX5" fmla="*/ 0 w 13977384"/>
              <a:gd name="connsiteY5" fmla="*/ 32657 h 7119257"/>
              <a:gd name="connsiteX0" fmla="*/ 0 w 13977332"/>
              <a:gd name="connsiteY0" fmla="*/ 97972 h 7184572"/>
              <a:gd name="connsiteX1" fmla="*/ 2803047 w 13977332"/>
              <a:gd name="connsiteY1" fmla="*/ 0 h 7184572"/>
              <a:gd name="connsiteX2" fmla="*/ 13977257 w 13977332"/>
              <a:gd name="connsiteY2" fmla="*/ 5785782 h 7184572"/>
              <a:gd name="connsiteX3" fmla="*/ 13944600 w 13977332"/>
              <a:gd name="connsiteY3" fmla="*/ 7184572 h 7184572"/>
              <a:gd name="connsiteX4" fmla="*/ 0 w 13977332"/>
              <a:gd name="connsiteY4" fmla="*/ 7184572 h 7184572"/>
              <a:gd name="connsiteX5" fmla="*/ 0 w 13977332"/>
              <a:gd name="connsiteY5" fmla="*/ 97972 h 7184572"/>
              <a:gd name="connsiteX0" fmla="*/ 0 w 13977412"/>
              <a:gd name="connsiteY0" fmla="*/ 97972 h 7184572"/>
              <a:gd name="connsiteX1" fmla="*/ 2803047 w 13977412"/>
              <a:gd name="connsiteY1" fmla="*/ 0 h 7184572"/>
              <a:gd name="connsiteX2" fmla="*/ 13977257 w 13977412"/>
              <a:gd name="connsiteY2" fmla="*/ 5785782 h 7184572"/>
              <a:gd name="connsiteX3" fmla="*/ 13944600 w 13977412"/>
              <a:gd name="connsiteY3" fmla="*/ 7184572 h 7184572"/>
              <a:gd name="connsiteX4" fmla="*/ 0 w 13977412"/>
              <a:gd name="connsiteY4" fmla="*/ 7184572 h 7184572"/>
              <a:gd name="connsiteX5" fmla="*/ 0 w 13977412"/>
              <a:gd name="connsiteY5" fmla="*/ 97972 h 7184572"/>
              <a:gd name="connsiteX0" fmla="*/ 0 w 13977426"/>
              <a:gd name="connsiteY0" fmla="*/ 106867 h 7193467"/>
              <a:gd name="connsiteX1" fmla="*/ 2803047 w 13977426"/>
              <a:gd name="connsiteY1" fmla="*/ 8895 h 7193467"/>
              <a:gd name="connsiteX2" fmla="*/ 13977257 w 13977426"/>
              <a:gd name="connsiteY2" fmla="*/ 5794677 h 7193467"/>
              <a:gd name="connsiteX3" fmla="*/ 13944600 w 13977426"/>
              <a:gd name="connsiteY3" fmla="*/ 7193467 h 7193467"/>
              <a:gd name="connsiteX4" fmla="*/ 0 w 13977426"/>
              <a:gd name="connsiteY4" fmla="*/ 7193467 h 7193467"/>
              <a:gd name="connsiteX5" fmla="*/ 0 w 13977426"/>
              <a:gd name="connsiteY5" fmla="*/ 106867 h 7193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977426" h="7193467">
                <a:moveTo>
                  <a:pt x="0" y="106867"/>
                </a:moveTo>
                <a:lnTo>
                  <a:pt x="2803047" y="8895"/>
                </a:lnTo>
                <a:cubicBezTo>
                  <a:pt x="9333649" y="-187048"/>
                  <a:pt x="14009914" y="2889017"/>
                  <a:pt x="13977257" y="5794677"/>
                </a:cubicBezTo>
                <a:lnTo>
                  <a:pt x="13944600" y="7193467"/>
                </a:lnTo>
                <a:lnTo>
                  <a:pt x="0" y="7193467"/>
                </a:lnTo>
                <a:lnTo>
                  <a:pt x="0" y="106867"/>
                </a:lnTo>
                <a:close/>
              </a:path>
            </a:pathLst>
          </a:custGeom>
          <a:solidFill>
            <a:srgbClr val="FF6800"/>
          </a:solidFill>
          <a:ln>
            <a:noFill/>
          </a:ln>
          <a:effectLst>
            <a:outerShdw blurRad="445700" dist="97732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73323E5-0EC5-FDD8-C7A1-8C69642D2A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8894" y="15650575"/>
            <a:ext cx="2288476" cy="1333681"/>
          </a:xfrm>
          <a:prstGeom prst="rect">
            <a:avLst/>
          </a:prstGeom>
          <a:effectLst>
            <a:outerShdw blurRad="10707" dist="88418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47694D5-A3D9-13AF-34DD-B3C42B21AD38}"/>
              </a:ext>
            </a:extLst>
          </p:cNvPr>
          <p:cNvSpPr txBox="1"/>
          <p:nvPr/>
        </p:nvSpPr>
        <p:spPr>
          <a:xfrm>
            <a:off x="2440029" y="11334571"/>
            <a:ext cx="183258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0" b="1" dirty="0">
                <a:solidFill>
                  <a:srgbClr val="19B4A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“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DE149CD-4145-7C79-784D-A03C2BB2FBF1}"/>
              </a:ext>
            </a:extLst>
          </p:cNvPr>
          <p:cNvSpPr txBox="1"/>
          <p:nvPr/>
        </p:nvSpPr>
        <p:spPr>
          <a:xfrm rot="10800000">
            <a:off x="11187054" y="13941424"/>
            <a:ext cx="183258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0" b="1" dirty="0">
                <a:solidFill>
                  <a:srgbClr val="19B4A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“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84B5D6-444B-9CC0-3C6A-6363936C6BED}"/>
              </a:ext>
            </a:extLst>
          </p:cNvPr>
          <p:cNvSpPr txBox="1"/>
          <p:nvPr/>
        </p:nvSpPr>
        <p:spPr>
          <a:xfrm>
            <a:off x="4502329" y="12359428"/>
            <a:ext cx="783073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amet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consectetuer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adipiscing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elit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sed diam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nonummy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nibh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euismod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tincidunt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laoreet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dolore magna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aliquam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erat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volutpat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Ut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wisi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enim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ad minim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veniam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quis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nostrud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exerci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tation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ullamcorper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suscipit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lobortis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nisl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aliquip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ex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commodo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consequat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Duis autem vel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eum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iriure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dolor in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hendrerit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vulputate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velit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esse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molestie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consequat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vel 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721C7272-211D-C67B-3BC5-B9E95A1C17EA}"/>
              </a:ext>
            </a:extLst>
          </p:cNvPr>
          <p:cNvSpPr/>
          <p:nvPr/>
        </p:nvSpPr>
        <p:spPr>
          <a:xfrm>
            <a:off x="4272616" y="10019995"/>
            <a:ext cx="9965898" cy="1447800"/>
          </a:xfrm>
          <a:prstGeom prst="roundRect">
            <a:avLst/>
          </a:prstGeom>
          <a:solidFill>
            <a:srgbClr val="19B4AF"/>
          </a:solidFill>
          <a:ln>
            <a:noFill/>
          </a:ln>
          <a:effectLst>
            <a:outerShdw blurRad="217548" dist="311599" dir="2700000" algn="tl" rotWithShape="0">
              <a:prstClr val="black">
                <a:alpha val="26563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0008DAA-6F32-22EC-363C-2882B9E2F611}"/>
              </a:ext>
            </a:extLst>
          </p:cNvPr>
          <p:cNvSpPr txBox="1"/>
          <p:nvPr/>
        </p:nvSpPr>
        <p:spPr>
          <a:xfrm>
            <a:off x="4781728" y="10236063"/>
            <a:ext cx="893427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6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2252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80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F010F8E-B708-F0B2-EF4C-1711503E8C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EE7783C-37F5-66C6-3035-D07B463E68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31137" y="11344059"/>
            <a:ext cx="20711851" cy="7834161"/>
          </a:xfrm>
          <a:prstGeom prst="rect">
            <a:avLst/>
          </a:prstGeom>
        </p:spPr>
      </p:pic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46B4191-A240-06C0-01E5-28479BF92F33}"/>
              </a:ext>
            </a:extLst>
          </p:cNvPr>
          <p:cNvSpPr/>
          <p:nvPr/>
        </p:nvSpPr>
        <p:spPr>
          <a:xfrm>
            <a:off x="1875051" y="12498220"/>
            <a:ext cx="9965898" cy="1447800"/>
          </a:xfrm>
          <a:prstGeom prst="roundRect">
            <a:avLst/>
          </a:prstGeom>
          <a:solidFill>
            <a:srgbClr val="19B4AF"/>
          </a:solidFill>
          <a:ln>
            <a:noFill/>
          </a:ln>
          <a:effectLst>
            <a:outerShdw blurRad="217548" dist="311599" dir="2700000" algn="tl" rotWithShape="0">
              <a:prstClr val="black">
                <a:alpha val="26563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812A8FB-672C-BC69-B974-BCADB14706D5}"/>
              </a:ext>
            </a:extLst>
          </p:cNvPr>
          <p:cNvSpPr txBox="1"/>
          <p:nvPr/>
        </p:nvSpPr>
        <p:spPr>
          <a:xfrm>
            <a:off x="2390865" y="12714288"/>
            <a:ext cx="893427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Title here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B5A4F5C-2AF3-3779-A2C3-D88D0BBD909B}"/>
              </a:ext>
            </a:extLst>
          </p:cNvPr>
          <p:cNvSpPr txBox="1"/>
          <p:nvPr/>
        </p:nvSpPr>
        <p:spPr>
          <a:xfrm>
            <a:off x="1261337" y="2111225"/>
            <a:ext cx="183258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0" b="1" dirty="0">
                <a:solidFill>
                  <a:srgbClr val="19B4A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“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D36D07C-20A7-B0D8-F5F4-B8530B177119}"/>
              </a:ext>
            </a:extLst>
          </p:cNvPr>
          <p:cNvSpPr txBox="1"/>
          <p:nvPr/>
        </p:nvSpPr>
        <p:spPr>
          <a:xfrm rot="10800000">
            <a:off x="11154368" y="8097871"/>
            <a:ext cx="183258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0" b="1" dirty="0">
                <a:solidFill>
                  <a:srgbClr val="19B4A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“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FCFA3C7-F459-F697-4AD8-53C8BB661BBF}"/>
              </a:ext>
            </a:extLst>
          </p:cNvPr>
          <p:cNvSpPr txBox="1"/>
          <p:nvPr/>
        </p:nvSpPr>
        <p:spPr>
          <a:xfrm>
            <a:off x="2942634" y="3988825"/>
            <a:ext cx="7830732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amet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consectetuer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adipiscing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elit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sed diam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nonummy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nibh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euismod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tincidunt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laoreet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dolore magna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aliquam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erat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volutpat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Ut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wisi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enim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ad minim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veniam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quis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nostrud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exerci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tation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ullamcorper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suscipit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lobortis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nisl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aliquip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ex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commodo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consequat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Duis autem vel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eum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iriure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dolor in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hendrerit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vulputate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velit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esse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molestie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consequat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vel </a:t>
            </a:r>
          </a:p>
          <a:p>
            <a:pPr algn="just"/>
            <a:endParaRPr lang="en-US" sz="32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eum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iriure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dolor in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hendrerit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vulputate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velit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esse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molestie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consequat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vel</a:t>
            </a:r>
          </a:p>
          <a:p>
            <a:pPr algn="just"/>
            <a:endParaRPr lang="en-US" sz="32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eum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iriure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dolor in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hendrerit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vulputate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velit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esse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molestie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consequat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vel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CF63C6D-1F2E-2199-8F27-D4479BF92A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6554" y="1113107"/>
            <a:ext cx="6402891" cy="1991597"/>
          </a:xfrm>
          <a:prstGeom prst="rect">
            <a:avLst/>
          </a:prstGeom>
          <a:effectLst>
            <a:outerShdw blurRad="174013" dist="109274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540095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B4A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97772F7-02DD-EA91-87FE-453BB1BAAF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1F17AD4-9351-382D-9AAD-8CE5D0B340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76829" y="7313349"/>
            <a:ext cx="15191147" cy="12172187"/>
          </a:xfrm>
          <a:prstGeom prst="rect">
            <a:avLst/>
          </a:prstGeom>
        </p:spPr>
      </p:pic>
      <p:pic>
        <p:nvPicPr>
          <p:cNvPr id="6" name="Picture 5" descr="A person in a garden&#10;&#10;AI-generated content may be incorrect.">
            <a:extLst>
              <a:ext uri="{FF2B5EF4-FFF2-40B4-BE49-F238E27FC236}">
                <a16:creationId xmlns:a16="http://schemas.microsoft.com/office/drawing/2014/main" id="{85D8E1BE-7DF4-7721-9848-0EC17D5F917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182" t="10255" r="5818" b="30433"/>
          <a:stretch>
            <a:fillRect/>
          </a:stretch>
        </p:blipFill>
        <p:spPr>
          <a:xfrm>
            <a:off x="1875051" y="2064701"/>
            <a:ext cx="9965898" cy="10309783"/>
          </a:xfrm>
          <a:prstGeom prst="rect">
            <a:avLst/>
          </a:prstGeom>
          <a:ln w="317500">
            <a:solidFill>
              <a:schemeClr val="bg1"/>
            </a:solidFill>
          </a:ln>
        </p:spPr>
      </p:pic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4A3E503A-74C1-CA35-D2DD-42D9F04B332D}"/>
              </a:ext>
            </a:extLst>
          </p:cNvPr>
          <p:cNvSpPr/>
          <p:nvPr/>
        </p:nvSpPr>
        <p:spPr>
          <a:xfrm>
            <a:off x="1875051" y="12061371"/>
            <a:ext cx="9965898" cy="1447800"/>
          </a:xfrm>
          <a:prstGeom prst="roundRect">
            <a:avLst/>
          </a:prstGeom>
          <a:solidFill>
            <a:srgbClr val="FFB000"/>
          </a:solidFill>
          <a:ln>
            <a:noFill/>
          </a:ln>
          <a:effectLst>
            <a:outerShdw blurRad="217548" dist="311599" dir="2700000" algn="tl" rotWithShape="0">
              <a:prstClr val="black">
                <a:alpha val="26563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99A57A9-FB05-5957-AFAC-7D3C5C7D5A67}"/>
              </a:ext>
            </a:extLst>
          </p:cNvPr>
          <p:cNvSpPr txBox="1"/>
          <p:nvPr/>
        </p:nvSpPr>
        <p:spPr>
          <a:xfrm>
            <a:off x="2390865" y="12204287"/>
            <a:ext cx="893427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Title here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DB1151D-E0F2-C12D-AC6E-890D8A5936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8894" y="15650575"/>
            <a:ext cx="2288476" cy="1333681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6081969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B00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4F3DD43-6030-F37E-A332-C3E8C319BB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12CF387A-7412-98DC-5B8A-D61F5E0D593C}"/>
              </a:ext>
            </a:extLst>
          </p:cNvPr>
          <p:cNvSpPr txBox="1"/>
          <p:nvPr/>
        </p:nvSpPr>
        <p:spPr>
          <a:xfrm>
            <a:off x="1091930" y="599251"/>
            <a:ext cx="183258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0" b="1" dirty="0">
                <a:solidFill>
                  <a:srgbClr val="19B4A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“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965786D-072D-6862-3AA1-0E751A9FD753}"/>
              </a:ext>
            </a:extLst>
          </p:cNvPr>
          <p:cNvSpPr txBox="1"/>
          <p:nvPr/>
        </p:nvSpPr>
        <p:spPr>
          <a:xfrm rot="10800000">
            <a:off x="10809598" y="4325047"/>
            <a:ext cx="183258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0" b="1" dirty="0">
                <a:solidFill>
                  <a:srgbClr val="19B4A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“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E5C72E1-B42D-DC4C-AD1A-594834798DF5}"/>
              </a:ext>
            </a:extLst>
          </p:cNvPr>
          <p:cNvSpPr txBox="1"/>
          <p:nvPr/>
        </p:nvSpPr>
        <p:spPr>
          <a:xfrm>
            <a:off x="2942633" y="2647665"/>
            <a:ext cx="876514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amet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consectetuer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adipiscing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elit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sed diam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nonummy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nibh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euismod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tincidunt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laoreet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dolore magna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aliquam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erat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volutpat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Ut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wisi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enim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ad minim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veniam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quis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nostrud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exerci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tation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ullamcorper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suscipit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lobortis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nisl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aliquip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ex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commodo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consequat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Duis autem vel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eum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iriure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dolor in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hendrerit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vulputate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velit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esse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molestie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consequat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1A7857-7567-BB55-0111-C0E2F0C937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16688" y="7267968"/>
            <a:ext cx="8765143" cy="10420781"/>
          </a:xfrm>
          <a:prstGeom prst="rect">
            <a:avLst/>
          </a:prstGeom>
        </p:spPr>
      </p:pic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E6BB439-6383-78F9-4035-C516CA1BA3F4}"/>
              </a:ext>
            </a:extLst>
          </p:cNvPr>
          <p:cNvSpPr/>
          <p:nvPr/>
        </p:nvSpPr>
        <p:spPr>
          <a:xfrm>
            <a:off x="4527962" y="15315930"/>
            <a:ext cx="9965898" cy="1447800"/>
          </a:xfrm>
          <a:prstGeom prst="roundRect">
            <a:avLst/>
          </a:prstGeom>
          <a:solidFill>
            <a:srgbClr val="19B4AF"/>
          </a:solidFill>
          <a:ln>
            <a:noFill/>
          </a:ln>
          <a:effectLst>
            <a:outerShdw blurRad="217548" dist="311599" dir="2700000" algn="tl" rotWithShape="0">
              <a:prstClr val="black">
                <a:alpha val="26563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95BD854-6706-94D9-BA60-B798DEAFC377}"/>
              </a:ext>
            </a:extLst>
          </p:cNvPr>
          <p:cNvSpPr txBox="1"/>
          <p:nvPr/>
        </p:nvSpPr>
        <p:spPr>
          <a:xfrm>
            <a:off x="5043776" y="15458846"/>
            <a:ext cx="893427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1180613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80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B8E2D67-CCFE-72C0-11B4-6D38BB4C1B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erson in a garden&#10;&#10;AI-generated content may be incorrect.">
            <a:extLst>
              <a:ext uri="{FF2B5EF4-FFF2-40B4-BE49-F238E27FC236}">
                <a16:creationId xmlns:a16="http://schemas.microsoft.com/office/drawing/2014/main" id="{B2587D77-8DC2-0189-A846-E2138800956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182" t="10255" r="5818" b="30433"/>
          <a:stretch>
            <a:fillRect/>
          </a:stretch>
        </p:blipFill>
        <p:spPr>
          <a:xfrm>
            <a:off x="1875051" y="2064701"/>
            <a:ext cx="9965898" cy="10309783"/>
          </a:xfrm>
          <a:prstGeom prst="rect">
            <a:avLst/>
          </a:prstGeom>
          <a:ln w="317500">
            <a:solidFill>
              <a:schemeClr val="bg1"/>
            </a:solidFill>
          </a:ln>
        </p:spPr>
      </p:pic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C8C7AFD-9B06-EBB1-0A2A-A7655E8AB8D5}"/>
              </a:ext>
            </a:extLst>
          </p:cNvPr>
          <p:cNvSpPr/>
          <p:nvPr/>
        </p:nvSpPr>
        <p:spPr>
          <a:xfrm>
            <a:off x="1875051" y="12061371"/>
            <a:ext cx="9965898" cy="1447800"/>
          </a:xfrm>
          <a:prstGeom prst="roundRect">
            <a:avLst/>
          </a:prstGeom>
          <a:solidFill>
            <a:srgbClr val="19B4AF"/>
          </a:solidFill>
          <a:ln>
            <a:noFill/>
          </a:ln>
          <a:effectLst>
            <a:outerShdw blurRad="217548" dist="311599" dir="2700000" algn="tl" rotWithShape="0">
              <a:prstClr val="black">
                <a:alpha val="26563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061F99-DAFF-4FE2-B059-8B02650FFC71}"/>
              </a:ext>
            </a:extLst>
          </p:cNvPr>
          <p:cNvSpPr txBox="1"/>
          <p:nvPr/>
        </p:nvSpPr>
        <p:spPr>
          <a:xfrm>
            <a:off x="2390865" y="12204287"/>
            <a:ext cx="893427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Title here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F8C2710-A506-BCC5-F84A-DC23D38FC3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8894" y="15650575"/>
            <a:ext cx="2288476" cy="1333681"/>
          </a:xfrm>
          <a:prstGeom prst="rect">
            <a:avLst/>
          </a:prstGeom>
          <a:effectLst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B25A691-92D3-44B1-4D54-69894DB8456B}"/>
              </a:ext>
            </a:extLst>
          </p:cNvPr>
          <p:cNvSpPr txBox="1"/>
          <p:nvPr/>
        </p:nvSpPr>
        <p:spPr>
          <a:xfrm>
            <a:off x="2108300" y="13037584"/>
            <a:ext cx="183258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0" b="1" dirty="0">
                <a:solidFill>
                  <a:srgbClr val="FFB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“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4CB980D-876A-05CE-79ED-C62D8BDF3185}"/>
              </a:ext>
            </a:extLst>
          </p:cNvPr>
          <p:cNvSpPr txBox="1"/>
          <p:nvPr/>
        </p:nvSpPr>
        <p:spPr>
          <a:xfrm rot="10800000">
            <a:off x="11164652" y="14218956"/>
            <a:ext cx="183258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0" b="1" dirty="0">
                <a:solidFill>
                  <a:srgbClr val="FFB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“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401A00-DB85-40E6-8842-6C6037DBF7EA}"/>
              </a:ext>
            </a:extLst>
          </p:cNvPr>
          <p:cNvSpPr txBox="1"/>
          <p:nvPr/>
        </p:nvSpPr>
        <p:spPr>
          <a:xfrm>
            <a:off x="4174136" y="14502005"/>
            <a:ext cx="825297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amet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consectetuer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adipiscing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elit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sed diam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nonummy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nibh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euismod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tincidunt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laoreet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dolore magna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aliquam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erat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volutpat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Ut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wisi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enim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ad minim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veniam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quis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nostrud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293567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B4A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1F194EB-3E6E-C6A4-683B-C8D3641B7F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FC5DB10E-0DD8-6639-6614-12067870F6DD}"/>
              </a:ext>
            </a:extLst>
          </p:cNvPr>
          <p:cNvSpPr txBox="1"/>
          <p:nvPr/>
        </p:nvSpPr>
        <p:spPr>
          <a:xfrm>
            <a:off x="1091930" y="599251"/>
            <a:ext cx="183258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0" b="1" dirty="0">
                <a:solidFill>
                  <a:srgbClr val="FFB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“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DEBA78B-237B-7032-3051-537A5F010C66}"/>
              </a:ext>
            </a:extLst>
          </p:cNvPr>
          <p:cNvSpPr txBox="1"/>
          <p:nvPr/>
        </p:nvSpPr>
        <p:spPr>
          <a:xfrm rot="10800000">
            <a:off x="10809598" y="4325047"/>
            <a:ext cx="183258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0" b="1" dirty="0">
                <a:solidFill>
                  <a:srgbClr val="FFB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“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CA29797-6B5C-3423-30C6-4ABDECCAD8BC}"/>
              </a:ext>
            </a:extLst>
          </p:cNvPr>
          <p:cNvSpPr txBox="1"/>
          <p:nvPr/>
        </p:nvSpPr>
        <p:spPr>
          <a:xfrm>
            <a:off x="2942633" y="2647665"/>
            <a:ext cx="876514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amet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consectetuer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adipiscing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elit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sed diam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nonummy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nibh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euismod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tincidunt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laoreet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dolore magna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aliquam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erat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volutpat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Ut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wisi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enim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ad minim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veniam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quis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nostrud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exerci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tation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ullamcorper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suscipit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lobortis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nisl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aliquip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ex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commodo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consequat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Duis autem vel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eum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iriure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dolor in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hendrerit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vulputate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velit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esse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molestie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consequat</a:t>
            </a: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695B55E-0DA3-1A1E-1AF3-2CCA265B65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16688" y="7267968"/>
            <a:ext cx="8765143" cy="10420781"/>
          </a:xfrm>
          <a:prstGeom prst="rect">
            <a:avLst/>
          </a:prstGeom>
        </p:spPr>
      </p:pic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350716DB-F43D-A5E1-9657-2ED7D1625B60}"/>
              </a:ext>
            </a:extLst>
          </p:cNvPr>
          <p:cNvSpPr/>
          <p:nvPr/>
        </p:nvSpPr>
        <p:spPr>
          <a:xfrm>
            <a:off x="4527962" y="15315930"/>
            <a:ext cx="9965898" cy="1447800"/>
          </a:xfrm>
          <a:prstGeom prst="roundRect">
            <a:avLst/>
          </a:prstGeom>
          <a:solidFill>
            <a:srgbClr val="FFB000"/>
          </a:solidFill>
          <a:ln>
            <a:noFill/>
          </a:ln>
          <a:effectLst>
            <a:outerShdw blurRad="217548" dist="311599" dir="2700000" algn="tl" rotWithShape="0">
              <a:prstClr val="black">
                <a:alpha val="26563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B9FDD22-D3A5-6DFF-D7F1-05314DBB6C65}"/>
              </a:ext>
            </a:extLst>
          </p:cNvPr>
          <p:cNvSpPr txBox="1"/>
          <p:nvPr/>
        </p:nvSpPr>
        <p:spPr>
          <a:xfrm>
            <a:off x="5043776" y="15458846"/>
            <a:ext cx="893427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5652890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9B4A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346A194-1A77-8456-D14F-3CDA582B84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B87E7B0D-6DD0-E70D-084C-FF3E2B836E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71016" y="11848820"/>
            <a:ext cx="19243780" cy="727887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2C17CC65-77C2-8F72-5575-83778907539A}"/>
              </a:ext>
            </a:extLst>
          </p:cNvPr>
          <p:cNvGrpSpPr/>
          <p:nvPr/>
        </p:nvGrpSpPr>
        <p:grpSpPr>
          <a:xfrm>
            <a:off x="1088239" y="3909272"/>
            <a:ext cx="11892550" cy="6465406"/>
            <a:chOff x="1384538" y="813218"/>
            <a:chExt cx="11812383" cy="6589776"/>
          </a:xfrm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DE19F9DF-E386-8523-6402-EFD357F83E91}"/>
                </a:ext>
              </a:extLst>
            </p:cNvPr>
            <p:cNvSpPr/>
            <p:nvPr/>
          </p:nvSpPr>
          <p:spPr>
            <a:xfrm>
              <a:off x="1646666" y="813218"/>
              <a:ext cx="11550255" cy="6589776"/>
            </a:xfrm>
            <a:prstGeom prst="roundRect">
              <a:avLst/>
            </a:prstGeom>
            <a:solidFill>
              <a:srgbClr val="FFB000"/>
            </a:solidFill>
            <a:ln w="1270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Rounded Rectangle 1">
              <a:extLst>
                <a:ext uri="{FF2B5EF4-FFF2-40B4-BE49-F238E27FC236}">
                  <a16:creationId xmlns:a16="http://schemas.microsoft.com/office/drawing/2014/main" id="{C57BE6CD-866F-535B-7B02-250A60CDBCA6}"/>
                </a:ext>
              </a:extLst>
            </p:cNvPr>
            <p:cNvSpPr/>
            <p:nvPr/>
          </p:nvSpPr>
          <p:spPr>
            <a:xfrm>
              <a:off x="1384538" y="813218"/>
              <a:ext cx="11550255" cy="6327648"/>
            </a:xfrm>
            <a:prstGeom prst="roundRect">
              <a:avLst/>
            </a:prstGeom>
            <a:solidFill>
              <a:schemeClr val="bg1"/>
            </a:solidFill>
            <a:ln w="127000">
              <a:solidFill>
                <a:srgbClr val="FFB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CB666D11-5DC4-CDB1-726A-CEFF71412205}"/>
              </a:ext>
            </a:extLst>
          </p:cNvPr>
          <p:cNvGrpSpPr/>
          <p:nvPr/>
        </p:nvGrpSpPr>
        <p:grpSpPr>
          <a:xfrm flipH="1">
            <a:off x="1088239" y="10866116"/>
            <a:ext cx="11892550" cy="6465406"/>
            <a:chOff x="1384538" y="813218"/>
            <a:chExt cx="11812383" cy="6589776"/>
          </a:xfrm>
        </p:grpSpPr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1FC62EA5-14D1-E1B9-7027-7A826A898AD9}"/>
                </a:ext>
              </a:extLst>
            </p:cNvPr>
            <p:cNvSpPr/>
            <p:nvPr/>
          </p:nvSpPr>
          <p:spPr>
            <a:xfrm>
              <a:off x="1646666" y="813218"/>
              <a:ext cx="11550255" cy="6589776"/>
            </a:xfrm>
            <a:prstGeom prst="roundRect">
              <a:avLst/>
            </a:prstGeom>
            <a:solidFill>
              <a:srgbClr val="FF6800"/>
            </a:solidFill>
            <a:ln w="1270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68548771-EC07-1778-6226-BC27CEA61679}"/>
                </a:ext>
              </a:extLst>
            </p:cNvPr>
            <p:cNvSpPr/>
            <p:nvPr/>
          </p:nvSpPr>
          <p:spPr>
            <a:xfrm>
              <a:off x="1384538" y="813218"/>
              <a:ext cx="11550255" cy="6327648"/>
            </a:xfrm>
            <a:prstGeom prst="roundRect">
              <a:avLst/>
            </a:prstGeom>
            <a:solidFill>
              <a:schemeClr val="bg1"/>
            </a:solidFill>
            <a:ln w="127000">
              <a:solidFill>
                <a:srgbClr val="FF68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1F856C55-D848-D6BE-9351-18E80413C04D}"/>
              </a:ext>
            </a:extLst>
          </p:cNvPr>
          <p:cNvSpPr txBox="1"/>
          <p:nvPr/>
        </p:nvSpPr>
        <p:spPr>
          <a:xfrm>
            <a:off x="1882326" y="4628115"/>
            <a:ext cx="9951346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19B4A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Title here</a:t>
            </a:r>
          </a:p>
          <a:p>
            <a:endParaRPr lang="en-US" sz="3200" dirty="0">
              <a:solidFill>
                <a:srgbClr val="80808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amet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consectetuer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adipiscing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elit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sed diam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nonummy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nibh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euismod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tincidunt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laoreet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dolore magna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aliquam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erat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volutpat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Ut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wisi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enim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ad minim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veniam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quis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nostrud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exerci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tation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ullamcorper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suscipit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lobortis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nisl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aliquip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ex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commodo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consequat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Duis autem vel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eum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iriure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dolor in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hendrerit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vulputate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velit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esse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molestie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consequat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vel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D66E645-6599-8D35-CC3B-F3ECB359D474}"/>
              </a:ext>
            </a:extLst>
          </p:cNvPr>
          <p:cNvSpPr txBox="1"/>
          <p:nvPr/>
        </p:nvSpPr>
        <p:spPr>
          <a:xfrm>
            <a:off x="1882326" y="11760435"/>
            <a:ext cx="9951346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19B4A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Title here</a:t>
            </a:r>
          </a:p>
          <a:p>
            <a:endParaRPr lang="en-US" sz="3200" dirty="0">
              <a:solidFill>
                <a:srgbClr val="80808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Lorem ipsum dolor sit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amet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consectetuer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adipiscing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elit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sed diam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nonummy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nibh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euismod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tincidunt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laoreet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dolore magna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aliquam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erat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volutpat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Ut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wisi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enim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ad minim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veniam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quis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nostrud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exerci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tation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ullamcorper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suscipit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lobortis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nisl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aliquip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ex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commodo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consequat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Duis autem vel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eum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iriure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dolor in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hendrerit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vulputate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velit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esse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molestie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consequat</a:t>
            </a:r>
            <a:r>
              <a:rPr lang="en-US" sz="3200" dirty="0">
                <a:solidFill>
                  <a:srgbClr val="80808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ED1816-82A5-1F6A-510F-FB964E66F0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6555" y="931585"/>
            <a:ext cx="6402890" cy="1991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9446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</TotalTime>
  <Words>534</Words>
  <Application>Microsoft Macintosh PowerPoint</Application>
  <PresentationFormat>Custom</PresentationFormat>
  <Paragraphs>41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Aptos</vt:lpstr>
      <vt:lpstr>Aptos Display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Pretorius, Anel</dc:creator>
  <cp:lastModifiedBy>Pretorius, Anel</cp:lastModifiedBy>
  <cp:revision>3</cp:revision>
  <dcterms:created xsi:type="dcterms:W3CDTF">2025-09-15T05:26:11Z</dcterms:created>
  <dcterms:modified xsi:type="dcterms:W3CDTF">2025-09-15T06:30:36Z</dcterms:modified>
</cp:coreProperties>
</file>