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87" r:id="rId2"/>
    <p:sldMasterId id="2147483654" r:id="rId3"/>
  </p:sldMasterIdLst>
  <p:notesMasterIdLst>
    <p:notesMasterId r:id="rId19"/>
  </p:notesMasterIdLst>
  <p:handoutMasterIdLst>
    <p:handoutMasterId r:id="rId20"/>
  </p:handoutMasterIdLst>
  <p:sldIdLst>
    <p:sldId id="268" r:id="rId4"/>
    <p:sldId id="553" r:id="rId5"/>
    <p:sldId id="554" r:id="rId6"/>
    <p:sldId id="558" r:id="rId7"/>
    <p:sldId id="557" r:id="rId8"/>
    <p:sldId id="566" r:id="rId9"/>
    <p:sldId id="555" r:id="rId10"/>
    <p:sldId id="548" r:id="rId11"/>
    <p:sldId id="567" r:id="rId12"/>
    <p:sldId id="569" r:id="rId13"/>
    <p:sldId id="568" r:id="rId14"/>
    <p:sldId id="561" r:id="rId15"/>
    <p:sldId id="560" r:id="rId16"/>
    <p:sldId id="565" r:id="rId17"/>
    <p:sldId id="564" r:id="rId18"/>
  </p:sldIdLst>
  <p:sldSz cx="9144000" cy="5143500" type="screen16x9"/>
  <p:notesSz cx="6797675" cy="9926638"/>
  <p:custDataLst>
    <p:tags r:id="rId21"/>
  </p:custDataLst>
  <p:defaultTextStyle>
    <a:defPPr>
      <a:defRPr lang="de-DE"/>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40" userDrawn="1">
          <p15:clr>
            <a:srgbClr val="A4A3A4"/>
          </p15:clr>
        </p15:guide>
        <p15:guide id="2" pos="816" userDrawn="1">
          <p15:clr>
            <a:srgbClr val="A4A3A4"/>
          </p15:clr>
        </p15:guide>
        <p15:guide id="3" pos="5352" userDrawn="1">
          <p15:clr>
            <a:srgbClr val="A4A3A4"/>
          </p15:clr>
        </p15:guide>
        <p15:guide id="4" orient="horz" pos="1166" userDrawn="1">
          <p15:clr>
            <a:srgbClr val="A4A3A4"/>
          </p15:clr>
        </p15:guide>
        <p15:guide id="5" pos="2993" userDrawn="1">
          <p15:clr>
            <a:srgbClr val="A4A3A4"/>
          </p15:clr>
        </p15:guide>
        <p15:guide id="6" pos="2767" userDrawn="1">
          <p15:clr>
            <a:srgbClr val="A4A3A4"/>
          </p15:clr>
        </p15:guide>
        <p15:guide id="7" pos="4989" userDrawn="1">
          <p15:clr>
            <a:srgbClr val="A4A3A4"/>
          </p15:clr>
        </p15:guide>
        <p15:guide id="8" orient="horz" pos="2867" userDrawn="1">
          <p15:clr>
            <a:srgbClr val="A4A3A4"/>
          </p15:clr>
        </p15:guide>
        <p15:guide id="9" orient="horz" pos="2799" userDrawn="1">
          <p15:clr>
            <a:srgbClr val="A4A3A4"/>
          </p15:clr>
        </p15:guide>
        <p15:guide id="10" orient="horz" pos="7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chenzentrum" initials="RZ" lastIdx="2" clrIdx="0">
    <p:extLst>
      <p:ext uri="{19B8F6BF-5375-455C-9EA6-DF929625EA0E}">
        <p15:presenceInfo xmlns:p15="http://schemas.microsoft.com/office/powerpoint/2012/main" userId="Rechenzentru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800"/>
    <a:srgbClr val="FDD6C7"/>
    <a:srgbClr val="7AB800"/>
    <a:srgbClr val="000000"/>
    <a:srgbClr val="79B800"/>
    <a:srgbClr val="D5DCD3"/>
    <a:srgbClr val="E2EDCC"/>
    <a:srgbClr val="DAEBF2"/>
    <a:srgbClr val="056839"/>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23" autoAdjust="0"/>
    <p:restoredTop sz="94919" autoAdjust="0"/>
  </p:normalViewPr>
  <p:slideViewPr>
    <p:cSldViewPr snapToGrid="0" showGuides="1">
      <p:cViewPr varScale="1">
        <p:scale>
          <a:sx n="94" d="100"/>
          <a:sy n="94" d="100"/>
        </p:scale>
        <p:origin x="206" y="-19"/>
      </p:cViewPr>
      <p:guideLst>
        <p:guide orient="horz" pos="3140"/>
        <p:guide pos="816"/>
        <p:guide pos="5352"/>
        <p:guide orient="horz" pos="1166"/>
        <p:guide pos="2993"/>
        <p:guide pos="2767"/>
        <p:guide pos="4989"/>
        <p:guide orient="horz" pos="2867"/>
        <p:guide orient="horz" pos="2799"/>
        <p:guide orient="horz" pos="781"/>
      </p:guideLst>
    </p:cSldViewPr>
  </p:slideViewPr>
  <p:outlineViewPr>
    <p:cViewPr>
      <p:scale>
        <a:sx n="33" d="100"/>
        <a:sy n="33" d="100"/>
      </p:scale>
      <p:origin x="0" y="-1898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3245"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939F028-D89F-C046-822F-837811D2D458}"/>
              </a:ext>
            </a:extLst>
          </p:cNvPr>
          <p:cNvSpPr>
            <a:spLocks noGrp="1"/>
          </p:cNvSpPr>
          <p:nvPr>
            <p:ph type="hdr" sz="quarter"/>
          </p:nvPr>
        </p:nvSpPr>
        <p:spPr>
          <a:xfrm>
            <a:off x="0" y="2"/>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F9703030-51C4-C344-99E7-B14DFD7502A3}"/>
              </a:ext>
            </a:extLst>
          </p:cNvPr>
          <p:cNvSpPr>
            <a:spLocks noGrp="1"/>
          </p:cNvSpPr>
          <p:nvPr>
            <p:ph type="dt" sz="quarter" idx="1"/>
          </p:nvPr>
        </p:nvSpPr>
        <p:spPr>
          <a:xfrm>
            <a:off x="3850443" y="2"/>
            <a:ext cx="2945659" cy="498056"/>
          </a:xfrm>
          <a:prstGeom prst="rect">
            <a:avLst/>
          </a:prstGeom>
        </p:spPr>
        <p:txBody>
          <a:bodyPr vert="horz" lIns="91440" tIns="45720" rIns="91440" bIns="45720" rtlCol="0"/>
          <a:lstStyle>
            <a:lvl1pPr algn="r">
              <a:defRPr sz="1200"/>
            </a:lvl1pPr>
          </a:lstStyle>
          <a:p>
            <a:fld id="{4B33F08E-1E37-7145-A622-D3E39134B2B1}" type="datetimeFigureOut">
              <a:rPr lang="de-DE" smtClean="0"/>
              <a:t>24.02.2025</a:t>
            </a:fld>
            <a:endParaRPr lang="de-DE"/>
          </a:p>
        </p:txBody>
      </p:sp>
      <p:sp>
        <p:nvSpPr>
          <p:cNvPr id="4" name="Fußzeilenplatzhalter 3">
            <a:extLst>
              <a:ext uri="{FF2B5EF4-FFF2-40B4-BE49-F238E27FC236}">
                <a16:creationId xmlns:a16="http://schemas.microsoft.com/office/drawing/2014/main" id="{4FAD0A15-FD0C-C245-A883-A76A5021F56D}"/>
              </a:ext>
            </a:extLst>
          </p:cNvPr>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98EDF909-BF86-3547-AD47-42363E9E19DD}"/>
              </a:ext>
            </a:extLst>
          </p:cNvPr>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05606E7B-9D3C-6849-A7F1-AA9A084F15B0}" type="slidenum">
              <a:rPr lang="de-DE" smtClean="0"/>
              <a:t>‹Nr.›</a:t>
            </a:fld>
            <a:endParaRPr lang="de-DE"/>
          </a:p>
        </p:txBody>
      </p:sp>
    </p:spTree>
    <p:extLst>
      <p:ext uri="{BB962C8B-B14F-4D97-AF65-F5344CB8AC3E}">
        <p14:creationId xmlns:p14="http://schemas.microsoft.com/office/powerpoint/2010/main" val="1099347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74754B4-8D1D-2B41-BDA7-52ABE22D2E6D}"/>
              </a:ext>
            </a:extLst>
          </p:cNvPr>
          <p:cNvSpPr>
            <a:spLocks noGrp="1"/>
          </p:cNvSpPr>
          <p:nvPr>
            <p:ph type="hdr" sz="quarter"/>
          </p:nvPr>
        </p:nvSpPr>
        <p:spPr>
          <a:xfrm>
            <a:off x="0" y="2"/>
            <a:ext cx="2945659" cy="498056"/>
          </a:xfrm>
          <a:prstGeom prst="rect">
            <a:avLst/>
          </a:prstGeom>
        </p:spPr>
        <p:txBody>
          <a:bodyPr vert="horz" lIns="91440" tIns="45720" rIns="91440" bIns="45720" rtlCol="0"/>
          <a:lstStyle>
            <a:lvl1pPr algn="l" eaLnBrk="1" hangingPunct="1">
              <a:defRPr sz="1200"/>
            </a:lvl1pPr>
          </a:lstStyle>
          <a:p>
            <a:pPr>
              <a:defRPr/>
            </a:pPr>
            <a:endParaRPr lang="de-DE"/>
          </a:p>
        </p:txBody>
      </p:sp>
      <p:sp>
        <p:nvSpPr>
          <p:cNvPr id="3" name="Datumsplatzhalter 2">
            <a:extLst>
              <a:ext uri="{FF2B5EF4-FFF2-40B4-BE49-F238E27FC236}">
                <a16:creationId xmlns:a16="http://schemas.microsoft.com/office/drawing/2014/main" id="{4F5EE89F-9D41-4348-A65C-4EAD28C4BD41}"/>
              </a:ext>
            </a:extLst>
          </p:cNvPr>
          <p:cNvSpPr>
            <a:spLocks noGrp="1"/>
          </p:cNvSpPr>
          <p:nvPr>
            <p:ph type="dt" idx="1"/>
          </p:nvPr>
        </p:nvSpPr>
        <p:spPr>
          <a:xfrm>
            <a:off x="3850443" y="2"/>
            <a:ext cx="2945659" cy="498056"/>
          </a:xfrm>
          <a:prstGeom prst="rect">
            <a:avLst/>
          </a:prstGeom>
        </p:spPr>
        <p:txBody>
          <a:bodyPr vert="horz" lIns="91440" tIns="45720" rIns="91440" bIns="45720" rtlCol="0"/>
          <a:lstStyle>
            <a:lvl1pPr algn="r" eaLnBrk="1" hangingPunct="1">
              <a:defRPr sz="1200" smtClean="0"/>
            </a:lvl1pPr>
          </a:lstStyle>
          <a:p>
            <a:pPr>
              <a:defRPr/>
            </a:pPr>
            <a:fld id="{D141D68A-27D0-954B-B677-A78B99C7E5B8}" type="datetimeFigureOut">
              <a:rPr lang="de-DE"/>
              <a:pPr>
                <a:defRPr/>
              </a:pPr>
              <a:t>24.02.2025</a:t>
            </a:fld>
            <a:endParaRPr lang="de-DE"/>
          </a:p>
        </p:txBody>
      </p:sp>
      <p:sp>
        <p:nvSpPr>
          <p:cNvPr id="4" name="Folienbildplatzhalter 3">
            <a:extLst>
              <a:ext uri="{FF2B5EF4-FFF2-40B4-BE49-F238E27FC236}">
                <a16:creationId xmlns:a16="http://schemas.microsoft.com/office/drawing/2014/main" id="{0A771452-3ED6-A84B-AC5C-561043E03461}"/>
              </a:ext>
            </a:extLst>
          </p:cNvPr>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F5EE78D8-7438-A141-86CB-03A317E5AD8C}"/>
              </a:ext>
            </a:extLst>
          </p:cNvPr>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61810F62-1431-9D40-AB36-61009CBA38C3}"/>
              </a:ext>
            </a:extLst>
          </p:cNvPr>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eaLnBrk="1" hangingPunct="1">
              <a:defRPr sz="1200"/>
            </a:lvl1pPr>
          </a:lstStyle>
          <a:p>
            <a:pPr>
              <a:defRPr/>
            </a:pPr>
            <a:endParaRPr lang="de-DE"/>
          </a:p>
        </p:txBody>
      </p:sp>
      <p:sp>
        <p:nvSpPr>
          <p:cNvPr id="7" name="Foliennummernplatzhalter 6">
            <a:extLst>
              <a:ext uri="{FF2B5EF4-FFF2-40B4-BE49-F238E27FC236}">
                <a16:creationId xmlns:a16="http://schemas.microsoft.com/office/drawing/2014/main" id="{E67BCBDC-F6FA-3E48-8279-29DA9E09C6B1}"/>
              </a:ext>
            </a:extLst>
          </p:cNvPr>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eaLnBrk="1" hangingPunct="1">
              <a:defRPr sz="1200" smtClean="0"/>
            </a:lvl1pPr>
          </a:lstStyle>
          <a:p>
            <a:pPr>
              <a:defRPr/>
            </a:pPr>
            <a:fld id="{273CBCBF-FFDA-C943-A2C8-A35F76A11E07}"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Anja</a:t>
            </a:r>
          </a:p>
        </p:txBody>
      </p:sp>
      <p:sp>
        <p:nvSpPr>
          <p:cNvPr id="4" name="Slide Number Placeholder 3"/>
          <p:cNvSpPr>
            <a:spLocks noGrp="1"/>
          </p:cNvSpPr>
          <p:nvPr>
            <p:ph type="sldNum" sz="quarter" idx="10"/>
          </p:nvPr>
        </p:nvSpPr>
        <p:spPr/>
        <p:txBody>
          <a:bodyPr/>
          <a:lstStyle/>
          <a:p>
            <a:pPr>
              <a:defRPr/>
            </a:pPr>
            <a:fld id="{273CBCBF-FFDA-C943-A2C8-A35F76A11E07}" type="slidenum">
              <a:rPr lang="de-DE" smtClean="0"/>
              <a:pPr>
                <a:defRPr/>
              </a:pPr>
              <a:t>1</a:t>
            </a:fld>
            <a:endParaRPr lang="de-DE"/>
          </a:p>
        </p:txBody>
      </p:sp>
    </p:spTree>
    <p:extLst>
      <p:ext uri="{BB962C8B-B14F-4D97-AF65-F5344CB8AC3E}">
        <p14:creationId xmlns:p14="http://schemas.microsoft.com/office/powerpoint/2010/main" val="1247270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CAE1F-220C-1A74-E18E-0D8AA0A82B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A668C8-D33B-45F8-A936-C21FF1AD0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BF8737-B721-22BF-A497-F32D629BDC59}"/>
              </a:ext>
            </a:extLst>
          </p:cNvPr>
          <p:cNvSpPr>
            <a:spLocks noGrp="1"/>
          </p:cNvSpPr>
          <p:nvPr>
            <p:ph type="body" idx="1"/>
          </p:nvPr>
        </p:nvSpPr>
        <p:spPr/>
        <p:txBody>
          <a:bodyPr/>
          <a:lstStyle/>
          <a:p>
            <a:r>
              <a:rPr lang="de-DE"/>
              <a:t>Johanna</a:t>
            </a:r>
          </a:p>
        </p:txBody>
      </p:sp>
      <p:sp>
        <p:nvSpPr>
          <p:cNvPr id="4" name="Slide Number Placeholder 3">
            <a:extLst>
              <a:ext uri="{FF2B5EF4-FFF2-40B4-BE49-F238E27FC236}">
                <a16:creationId xmlns:a16="http://schemas.microsoft.com/office/drawing/2014/main" id="{8398D56E-83E3-ED61-C4DC-E39843A15C82}"/>
              </a:ext>
            </a:extLst>
          </p:cNvPr>
          <p:cNvSpPr>
            <a:spLocks noGrp="1"/>
          </p:cNvSpPr>
          <p:nvPr>
            <p:ph type="sldNum" sz="quarter" idx="10"/>
          </p:nvPr>
        </p:nvSpPr>
        <p:spPr/>
        <p:txBody>
          <a:bodyPr/>
          <a:lstStyle/>
          <a:p>
            <a:pPr>
              <a:defRPr/>
            </a:pPr>
            <a:fld id="{273CBCBF-FFDA-C943-A2C8-A35F76A11E07}" type="slidenum">
              <a:rPr lang="de-DE" smtClean="0"/>
              <a:pPr>
                <a:defRPr/>
              </a:pPr>
              <a:t>10</a:t>
            </a:fld>
            <a:endParaRPr lang="de-DE"/>
          </a:p>
        </p:txBody>
      </p:sp>
    </p:spTree>
    <p:extLst>
      <p:ext uri="{BB962C8B-B14F-4D97-AF65-F5344CB8AC3E}">
        <p14:creationId xmlns:p14="http://schemas.microsoft.com/office/powerpoint/2010/main" val="2386426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BE3CF-4FB7-A277-E92D-2B8196EF79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31338-C2A9-DB12-BA86-0242DDAACE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B45458-A346-20F9-59F2-9C9020568BC9}"/>
              </a:ext>
            </a:extLst>
          </p:cNvPr>
          <p:cNvSpPr>
            <a:spLocks noGrp="1"/>
          </p:cNvSpPr>
          <p:nvPr>
            <p:ph type="body" idx="1"/>
          </p:nvPr>
        </p:nvSpPr>
        <p:spPr/>
        <p:txBody>
          <a:bodyPr/>
          <a:lstStyle/>
          <a:p>
            <a:r>
              <a:rPr lang="de-DE"/>
              <a:t>Johanna</a:t>
            </a:r>
          </a:p>
        </p:txBody>
      </p:sp>
      <p:sp>
        <p:nvSpPr>
          <p:cNvPr id="4" name="Slide Number Placeholder 3">
            <a:extLst>
              <a:ext uri="{FF2B5EF4-FFF2-40B4-BE49-F238E27FC236}">
                <a16:creationId xmlns:a16="http://schemas.microsoft.com/office/drawing/2014/main" id="{2192B19A-7AC0-91FF-E17C-4FBCCB5D8B4E}"/>
              </a:ext>
            </a:extLst>
          </p:cNvPr>
          <p:cNvSpPr>
            <a:spLocks noGrp="1"/>
          </p:cNvSpPr>
          <p:nvPr>
            <p:ph type="sldNum" sz="quarter" idx="10"/>
          </p:nvPr>
        </p:nvSpPr>
        <p:spPr/>
        <p:txBody>
          <a:bodyPr/>
          <a:lstStyle/>
          <a:p>
            <a:pPr>
              <a:defRPr/>
            </a:pPr>
            <a:fld id="{273CBCBF-FFDA-C943-A2C8-A35F76A11E07}" type="slidenum">
              <a:rPr lang="de-DE" smtClean="0"/>
              <a:pPr>
                <a:defRPr/>
              </a:pPr>
              <a:t>11</a:t>
            </a:fld>
            <a:endParaRPr lang="de-DE"/>
          </a:p>
        </p:txBody>
      </p:sp>
    </p:spTree>
    <p:extLst>
      <p:ext uri="{BB962C8B-B14F-4D97-AF65-F5344CB8AC3E}">
        <p14:creationId xmlns:p14="http://schemas.microsoft.com/office/powerpoint/2010/main" val="3482320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Johanna</a:t>
            </a:r>
          </a:p>
        </p:txBody>
      </p:sp>
      <p:sp>
        <p:nvSpPr>
          <p:cNvPr id="4" name="Slide Number Placeholder 3"/>
          <p:cNvSpPr>
            <a:spLocks noGrp="1"/>
          </p:cNvSpPr>
          <p:nvPr>
            <p:ph type="sldNum" sz="quarter" idx="10"/>
          </p:nvPr>
        </p:nvSpPr>
        <p:spPr/>
        <p:txBody>
          <a:bodyPr/>
          <a:lstStyle/>
          <a:p>
            <a:pPr>
              <a:defRPr/>
            </a:pPr>
            <a:fld id="{273CBCBF-FFDA-C943-A2C8-A35F76A11E07}" type="slidenum">
              <a:rPr lang="de-DE" smtClean="0"/>
              <a:pPr>
                <a:defRPr/>
              </a:pPr>
              <a:t>13</a:t>
            </a:fld>
            <a:endParaRPr lang="de-DE"/>
          </a:p>
        </p:txBody>
      </p:sp>
    </p:spTree>
    <p:extLst>
      <p:ext uri="{BB962C8B-B14F-4D97-AF65-F5344CB8AC3E}">
        <p14:creationId xmlns:p14="http://schemas.microsoft.com/office/powerpoint/2010/main" val="3659502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Anja</a:t>
            </a:r>
          </a:p>
        </p:txBody>
      </p:sp>
      <p:sp>
        <p:nvSpPr>
          <p:cNvPr id="4" name="Slide Number Placeholder 3"/>
          <p:cNvSpPr>
            <a:spLocks noGrp="1"/>
          </p:cNvSpPr>
          <p:nvPr>
            <p:ph type="sldNum" sz="quarter" idx="10"/>
          </p:nvPr>
        </p:nvSpPr>
        <p:spPr/>
        <p:txBody>
          <a:bodyPr/>
          <a:lstStyle/>
          <a:p>
            <a:pPr>
              <a:defRPr/>
            </a:pPr>
            <a:fld id="{273CBCBF-FFDA-C943-A2C8-A35F76A11E07}" type="slidenum">
              <a:rPr lang="de-DE" smtClean="0"/>
              <a:pPr>
                <a:defRPr/>
              </a:pPr>
              <a:t>14</a:t>
            </a:fld>
            <a:endParaRPr lang="de-DE"/>
          </a:p>
        </p:txBody>
      </p:sp>
    </p:spTree>
    <p:extLst>
      <p:ext uri="{BB962C8B-B14F-4D97-AF65-F5344CB8AC3E}">
        <p14:creationId xmlns:p14="http://schemas.microsoft.com/office/powerpoint/2010/main" val="3914116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https://www.mentimeter.com/app/presentation/alc84n1bioqsiyxdpp87trtwqrpykeve/kd8hbf4vxgri/edit</a:t>
            </a:r>
          </a:p>
          <a:p>
            <a:r>
              <a:rPr lang="de-DE"/>
              <a:t>Anja</a:t>
            </a:r>
          </a:p>
        </p:txBody>
      </p:sp>
      <p:sp>
        <p:nvSpPr>
          <p:cNvPr id="4" name="Slide Number Placeholder 3"/>
          <p:cNvSpPr>
            <a:spLocks noGrp="1"/>
          </p:cNvSpPr>
          <p:nvPr>
            <p:ph type="sldNum" sz="quarter" idx="10"/>
          </p:nvPr>
        </p:nvSpPr>
        <p:spPr/>
        <p:txBody>
          <a:bodyPr/>
          <a:lstStyle/>
          <a:p>
            <a:pPr>
              <a:defRPr/>
            </a:pPr>
            <a:fld id="{273CBCBF-FFDA-C943-A2C8-A35F76A11E07}" type="slidenum">
              <a:rPr lang="de-DE" smtClean="0"/>
              <a:pPr>
                <a:defRPr/>
              </a:pPr>
              <a:t>2</a:t>
            </a:fld>
            <a:endParaRPr lang="de-DE"/>
          </a:p>
        </p:txBody>
      </p:sp>
    </p:spTree>
    <p:extLst>
      <p:ext uri="{BB962C8B-B14F-4D97-AF65-F5344CB8AC3E}">
        <p14:creationId xmlns:p14="http://schemas.microsoft.com/office/powerpoint/2010/main" val="1279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Anja</a:t>
            </a:r>
          </a:p>
        </p:txBody>
      </p:sp>
      <p:sp>
        <p:nvSpPr>
          <p:cNvPr id="4" name="Slide Number Placeholder 3"/>
          <p:cNvSpPr>
            <a:spLocks noGrp="1"/>
          </p:cNvSpPr>
          <p:nvPr>
            <p:ph type="sldNum" sz="quarter" idx="10"/>
          </p:nvPr>
        </p:nvSpPr>
        <p:spPr/>
        <p:txBody>
          <a:bodyPr/>
          <a:lstStyle/>
          <a:p>
            <a:pPr>
              <a:defRPr/>
            </a:pPr>
            <a:fld id="{273CBCBF-FFDA-C943-A2C8-A35F76A11E07}" type="slidenum">
              <a:rPr lang="de-DE" smtClean="0"/>
              <a:pPr>
                <a:defRPr/>
              </a:pPr>
              <a:t>3</a:t>
            </a:fld>
            <a:endParaRPr lang="de-DE"/>
          </a:p>
        </p:txBody>
      </p:sp>
    </p:spTree>
    <p:extLst>
      <p:ext uri="{BB962C8B-B14F-4D97-AF65-F5344CB8AC3E}">
        <p14:creationId xmlns:p14="http://schemas.microsoft.com/office/powerpoint/2010/main" val="522634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Anja</a:t>
            </a:r>
          </a:p>
        </p:txBody>
      </p:sp>
      <p:sp>
        <p:nvSpPr>
          <p:cNvPr id="4" name="Slide Number Placeholder 3"/>
          <p:cNvSpPr>
            <a:spLocks noGrp="1"/>
          </p:cNvSpPr>
          <p:nvPr>
            <p:ph type="sldNum" sz="quarter" idx="10"/>
          </p:nvPr>
        </p:nvSpPr>
        <p:spPr/>
        <p:txBody>
          <a:bodyPr/>
          <a:lstStyle/>
          <a:p>
            <a:pPr>
              <a:defRPr/>
            </a:pPr>
            <a:fld id="{273CBCBF-FFDA-C943-A2C8-A35F76A11E07}" type="slidenum">
              <a:rPr lang="de-DE" smtClean="0"/>
              <a:pPr>
                <a:defRPr/>
              </a:pPr>
              <a:t>4</a:t>
            </a:fld>
            <a:endParaRPr lang="de-DE"/>
          </a:p>
        </p:txBody>
      </p:sp>
    </p:spTree>
    <p:extLst>
      <p:ext uri="{BB962C8B-B14F-4D97-AF65-F5344CB8AC3E}">
        <p14:creationId xmlns:p14="http://schemas.microsoft.com/office/powerpoint/2010/main" val="3530659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Anja</a:t>
            </a:r>
          </a:p>
        </p:txBody>
      </p:sp>
      <p:sp>
        <p:nvSpPr>
          <p:cNvPr id="4" name="Slide Number Placeholder 3"/>
          <p:cNvSpPr>
            <a:spLocks noGrp="1"/>
          </p:cNvSpPr>
          <p:nvPr>
            <p:ph type="sldNum" sz="quarter" idx="10"/>
          </p:nvPr>
        </p:nvSpPr>
        <p:spPr/>
        <p:txBody>
          <a:bodyPr/>
          <a:lstStyle/>
          <a:p>
            <a:pPr>
              <a:defRPr/>
            </a:pPr>
            <a:fld id="{273CBCBF-FFDA-C943-A2C8-A35F76A11E07}" type="slidenum">
              <a:rPr lang="de-DE" smtClean="0"/>
              <a:pPr>
                <a:defRPr/>
              </a:pPr>
              <a:t>5</a:t>
            </a:fld>
            <a:endParaRPr lang="de-DE"/>
          </a:p>
        </p:txBody>
      </p:sp>
    </p:spTree>
    <p:extLst>
      <p:ext uri="{BB962C8B-B14F-4D97-AF65-F5344CB8AC3E}">
        <p14:creationId xmlns:p14="http://schemas.microsoft.com/office/powerpoint/2010/main" val="228389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37B3A-B0B7-AE6C-7AE1-285A721C52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207F5A-3FCE-C020-9E9E-036EF52792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7DE49A-48EF-FCBE-834B-B8D5C85FDE7C}"/>
              </a:ext>
            </a:extLst>
          </p:cNvPr>
          <p:cNvSpPr>
            <a:spLocks noGrp="1"/>
          </p:cNvSpPr>
          <p:nvPr>
            <p:ph type="body" idx="1"/>
          </p:nvPr>
        </p:nvSpPr>
        <p:spPr/>
        <p:txBody>
          <a:bodyPr/>
          <a:lstStyle/>
          <a:p>
            <a:r>
              <a:rPr lang="de-DE"/>
              <a:t>Anja</a:t>
            </a:r>
          </a:p>
        </p:txBody>
      </p:sp>
      <p:sp>
        <p:nvSpPr>
          <p:cNvPr id="4" name="Slide Number Placeholder 3">
            <a:extLst>
              <a:ext uri="{FF2B5EF4-FFF2-40B4-BE49-F238E27FC236}">
                <a16:creationId xmlns:a16="http://schemas.microsoft.com/office/drawing/2014/main" id="{2DEEC8E9-0CC3-ADB9-251F-A83A2D50C07E}"/>
              </a:ext>
            </a:extLst>
          </p:cNvPr>
          <p:cNvSpPr>
            <a:spLocks noGrp="1"/>
          </p:cNvSpPr>
          <p:nvPr>
            <p:ph type="sldNum" sz="quarter" idx="10"/>
          </p:nvPr>
        </p:nvSpPr>
        <p:spPr/>
        <p:txBody>
          <a:bodyPr/>
          <a:lstStyle/>
          <a:p>
            <a:pPr>
              <a:defRPr/>
            </a:pPr>
            <a:fld id="{273CBCBF-FFDA-C943-A2C8-A35F76A11E07}" type="slidenum">
              <a:rPr lang="de-DE" smtClean="0"/>
              <a:pPr>
                <a:defRPr/>
              </a:pPr>
              <a:t>6</a:t>
            </a:fld>
            <a:endParaRPr lang="de-DE"/>
          </a:p>
        </p:txBody>
      </p:sp>
    </p:spTree>
    <p:extLst>
      <p:ext uri="{BB962C8B-B14F-4D97-AF65-F5344CB8AC3E}">
        <p14:creationId xmlns:p14="http://schemas.microsoft.com/office/powerpoint/2010/main" val="2267825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Vadym</a:t>
            </a:r>
          </a:p>
        </p:txBody>
      </p:sp>
      <p:sp>
        <p:nvSpPr>
          <p:cNvPr id="4" name="Slide Number Placeholder 3"/>
          <p:cNvSpPr>
            <a:spLocks noGrp="1"/>
          </p:cNvSpPr>
          <p:nvPr>
            <p:ph type="sldNum" sz="quarter" idx="10"/>
          </p:nvPr>
        </p:nvSpPr>
        <p:spPr/>
        <p:txBody>
          <a:bodyPr/>
          <a:lstStyle/>
          <a:p>
            <a:pPr>
              <a:defRPr/>
            </a:pPr>
            <a:fld id="{273CBCBF-FFDA-C943-A2C8-A35F76A11E07}" type="slidenum">
              <a:rPr lang="de-DE" smtClean="0"/>
              <a:pPr>
                <a:defRPr/>
              </a:pPr>
              <a:t>7</a:t>
            </a:fld>
            <a:endParaRPr lang="de-DE"/>
          </a:p>
        </p:txBody>
      </p:sp>
    </p:spTree>
    <p:extLst>
      <p:ext uri="{BB962C8B-B14F-4D97-AF65-F5344CB8AC3E}">
        <p14:creationId xmlns:p14="http://schemas.microsoft.com/office/powerpoint/2010/main" val="1437140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Johanna</a:t>
            </a:r>
          </a:p>
        </p:txBody>
      </p:sp>
      <p:sp>
        <p:nvSpPr>
          <p:cNvPr id="4" name="Slide Number Placeholder 3"/>
          <p:cNvSpPr>
            <a:spLocks noGrp="1"/>
          </p:cNvSpPr>
          <p:nvPr>
            <p:ph type="sldNum" sz="quarter" idx="10"/>
          </p:nvPr>
        </p:nvSpPr>
        <p:spPr/>
        <p:txBody>
          <a:bodyPr/>
          <a:lstStyle/>
          <a:p>
            <a:pPr>
              <a:defRPr/>
            </a:pPr>
            <a:fld id="{273CBCBF-FFDA-C943-A2C8-A35F76A11E07}" type="slidenum">
              <a:rPr lang="de-DE" smtClean="0"/>
              <a:pPr>
                <a:defRPr/>
              </a:pPr>
              <a:t>8</a:t>
            </a:fld>
            <a:endParaRPr lang="de-DE"/>
          </a:p>
        </p:txBody>
      </p:sp>
    </p:spTree>
    <p:extLst>
      <p:ext uri="{BB962C8B-B14F-4D97-AF65-F5344CB8AC3E}">
        <p14:creationId xmlns:p14="http://schemas.microsoft.com/office/powerpoint/2010/main" val="3104244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AA07D-3B3A-D015-888E-12D948401A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57DD0D-E9F3-FB83-C4AC-AFB4360CCE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AF8E45-22AB-F705-DFF4-562F2855D753}"/>
              </a:ext>
            </a:extLst>
          </p:cNvPr>
          <p:cNvSpPr>
            <a:spLocks noGrp="1"/>
          </p:cNvSpPr>
          <p:nvPr>
            <p:ph type="body" idx="1"/>
          </p:nvPr>
        </p:nvSpPr>
        <p:spPr/>
        <p:txBody>
          <a:bodyPr/>
          <a:lstStyle/>
          <a:p>
            <a:r>
              <a:rPr lang="de-DE"/>
              <a:t>Johanna</a:t>
            </a:r>
          </a:p>
        </p:txBody>
      </p:sp>
      <p:sp>
        <p:nvSpPr>
          <p:cNvPr id="4" name="Slide Number Placeholder 3">
            <a:extLst>
              <a:ext uri="{FF2B5EF4-FFF2-40B4-BE49-F238E27FC236}">
                <a16:creationId xmlns:a16="http://schemas.microsoft.com/office/drawing/2014/main" id="{DE921E30-518A-9143-B81B-5B9A85D3EA00}"/>
              </a:ext>
            </a:extLst>
          </p:cNvPr>
          <p:cNvSpPr>
            <a:spLocks noGrp="1"/>
          </p:cNvSpPr>
          <p:nvPr>
            <p:ph type="sldNum" sz="quarter" idx="10"/>
          </p:nvPr>
        </p:nvSpPr>
        <p:spPr/>
        <p:txBody>
          <a:bodyPr/>
          <a:lstStyle/>
          <a:p>
            <a:pPr>
              <a:defRPr/>
            </a:pPr>
            <a:fld id="{273CBCBF-FFDA-C943-A2C8-A35F76A11E07}" type="slidenum">
              <a:rPr lang="de-DE" smtClean="0"/>
              <a:pPr>
                <a:defRPr/>
              </a:pPr>
              <a:t>9</a:t>
            </a:fld>
            <a:endParaRPr lang="de-DE"/>
          </a:p>
        </p:txBody>
      </p:sp>
    </p:spTree>
    <p:extLst>
      <p:ext uri="{BB962C8B-B14F-4D97-AF65-F5344CB8AC3E}">
        <p14:creationId xmlns:p14="http://schemas.microsoft.com/office/powerpoint/2010/main" val="1420124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_mit_Bi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164431E-EAC1-CB49-AA70-9F75F51F7448}"/>
              </a:ext>
            </a:extLst>
          </p:cNvPr>
          <p:cNvSpPr>
            <a:spLocks noGrp="1"/>
          </p:cNvSpPr>
          <p:nvPr>
            <p:ph type="pic" sz="quarter" idx="18" hasCustomPrompt="1"/>
          </p:nvPr>
        </p:nvSpPr>
        <p:spPr>
          <a:xfrm>
            <a:off x="576262" y="1058863"/>
            <a:ext cx="7956551" cy="3565525"/>
          </a:xfrm>
          <a:prstGeom prst="rect">
            <a:avLst/>
          </a:prstGeom>
        </p:spPr>
        <p:txBody>
          <a:bodyPr/>
          <a:lstStyle>
            <a:lvl1pPr marL="0" indent="0">
              <a:buNone/>
              <a:defRPr sz="1400">
                <a:latin typeface="Arial" panose="020B0604020202020204" pitchFamily="34" charset="0"/>
                <a:cs typeface="Arial" panose="020B0604020202020204" pitchFamily="34" charset="0"/>
              </a:defRPr>
            </a:lvl1pPr>
          </a:lstStyle>
          <a:p>
            <a:r>
              <a:rPr lang="de-DE" dirty="0"/>
              <a:t>Hintergrundbild über diesen Platzhalter hinzufügen. Falls kein Hintergrundbild vorhanden ist, bitte eine der anderen Titelfolien verwenden</a:t>
            </a:r>
          </a:p>
        </p:txBody>
      </p:sp>
      <p:sp>
        <p:nvSpPr>
          <p:cNvPr id="11" name="Content Placeholder 10">
            <a:extLst>
              <a:ext uri="{FF2B5EF4-FFF2-40B4-BE49-F238E27FC236}">
                <a16:creationId xmlns:a16="http://schemas.microsoft.com/office/drawing/2014/main" id="{022F645E-E365-024D-AD0E-0205983FBBA8}"/>
              </a:ext>
            </a:extLst>
          </p:cNvPr>
          <p:cNvSpPr>
            <a:spLocks noGrp="1"/>
          </p:cNvSpPr>
          <p:nvPr>
            <p:ph sz="quarter" idx="19" hasCustomPrompt="1"/>
          </p:nvPr>
        </p:nvSpPr>
        <p:spPr>
          <a:xfrm>
            <a:off x="-358890" y="1579048"/>
            <a:ext cx="3925888" cy="39243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vert270"/>
          <a:lstStyle>
            <a:lvl1pPr marL="0" indent="0">
              <a:buFontTx/>
              <a:buNone/>
              <a:defRPr sz="1200">
                <a:latin typeface="Arial" panose="020B0604020202020204" pitchFamily="34" charset="0"/>
                <a:cs typeface="Arial" panose="020B0604020202020204" pitchFamily="34" charset="0"/>
              </a:defRPr>
            </a:lvl1pPr>
          </a:lstStyle>
          <a:p>
            <a:pPr lvl="0"/>
            <a:r>
              <a:rPr lang="de-DE" dirty="0"/>
              <a:t>Bitte hier nichts einfügen.</a:t>
            </a:r>
          </a:p>
        </p:txBody>
      </p:sp>
      <p:sp>
        <p:nvSpPr>
          <p:cNvPr id="14" name="Textplatzhalter 9">
            <a:extLst>
              <a:ext uri="{FF2B5EF4-FFF2-40B4-BE49-F238E27FC236}">
                <a16:creationId xmlns:a16="http://schemas.microsoft.com/office/drawing/2014/main" id="{61193814-994C-3040-A597-729DEBEC2059}"/>
              </a:ext>
            </a:extLst>
          </p:cNvPr>
          <p:cNvSpPr>
            <a:spLocks noGrp="1"/>
          </p:cNvSpPr>
          <p:nvPr>
            <p:ph type="body" sz="quarter" idx="17" hasCustomPrompt="1"/>
          </p:nvPr>
        </p:nvSpPr>
        <p:spPr>
          <a:xfrm>
            <a:off x="971551" y="4287986"/>
            <a:ext cx="2450076" cy="282369"/>
          </a:xfrm>
          <a:prstGeom prst="rect">
            <a:avLst/>
          </a:prstGeom>
        </p:spPr>
        <p:txBody>
          <a:bodyPr vert="horz" lIns="0" tIns="0" rIns="0" bIns="0"/>
          <a:lstStyle>
            <a:lvl1pPr marL="0" indent="0" algn="l">
              <a:spcBef>
                <a:spcPts val="0"/>
              </a:spcBef>
              <a:buFont typeface="Arial" pitchFamily="-110" charset="0"/>
              <a:buNone/>
              <a:defRPr sz="15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fld id="{A3D54916-CEBA-6B48-A3D0-23D67B2BC3B8}" type="datetime1">
              <a:rPr lang="de-DE" smtClean="0"/>
              <a:t>30.07.19</a:t>
            </a:fld>
            <a:endParaRPr lang="de-DE" dirty="0"/>
          </a:p>
        </p:txBody>
      </p:sp>
      <p:sp>
        <p:nvSpPr>
          <p:cNvPr id="7" name="Textplatzhalter 9"/>
          <p:cNvSpPr>
            <a:spLocks noGrp="1"/>
          </p:cNvSpPr>
          <p:nvPr>
            <p:ph type="body" sz="quarter" idx="14" hasCustomPrompt="1"/>
          </p:nvPr>
        </p:nvSpPr>
        <p:spPr>
          <a:xfrm>
            <a:off x="971551" y="3912118"/>
            <a:ext cx="3796710" cy="233363"/>
          </a:xfrm>
          <a:prstGeom prst="rect">
            <a:avLst/>
          </a:prstGeom>
        </p:spPr>
        <p:txBody>
          <a:bodyPr vert="horz" lIns="0" tIns="0" rIns="0" bIns="0"/>
          <a:lstStyle>
            <a:lvl1pPr marL="0" indent="0" algn="l">
              <a:spcBef>
                <a:spcPts val="0"/>
              </a:spcBef>
              <a:buFont typeface="Arial" pitchFamily="-110" charset="0"/>
              <a:buNone/>
              <a:defRPr sz="15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r>
              <a:rPr lang="de-DE" dirty="0"/>
              <a:t>Hier steht die Referentin/der Referent</a:t>
            </a:r>
          </a:p>
        </p:txBody>
      </p:sp>
      <p:sp>
        <p:nvSpPr>
          <p:cNvPr id="9" name="Textplatzhalter 9"/>
          <p:cNvSpPr>
            <a:spLocks noGrp="1"/>
          </p:cNvSpPr>
          <p:nvPr>
            <p:ph type="body" sz="quarter" idx="13" hasCustomPrompt="1"/>
          </p:nvPr>
        </p:nvSpPr>
        <p:spPr>
          <a:xfrm>
            <a:off x="960728" y="2426661"/>
            <a:ext cx="7434000" cy="381000"/>
          </a:xfrm>
          <a:prstGeom prst="rect">
            <a:avLst/>
          </a:prstGeom>
        </p:spPr>
        <p:txBody>
          <a:bodyPr vert="horz" lIns="0" tIns="0" rIns="0" bIns="0"/>
          <a:lstStyle>
            <a:lvl1pPr marL="0" indent="0">
              <a:spcBef>
                <a:spcPts val="0"/>
              </a:spcBef>
              <a:buNone/>
              <a:defRPr sz="21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pPr lvl="0"/>
            <a:r>
              <a:rPr lang="de-DE" dirty="0"/>
              <a:t>Hier steht der Untertitel</a:t>
            </a:r>
          </a:p>
        </p:txBody>
      </p:sp>
      <p:sp>
        <p:nvSpPr>
          <p:cNvPr id="8" name="Textplatzhalter 5"/>
          <p:cNvSpPr>
            <a:spLocks noGrp="1"/>
          </p:cNvSpPr>
          <p:nvPr>
            <p:ph type="body" sz="quarter" idx="12" hasCustomPrompt="1"/>
          </p:nvPr>
        </p:nvSpPr>
        <p:spPr>
          <a:xfrm>
            <a:off x="960728" y="1769435"/>
            <a:ext cx="7434000" cy="452438"/>
          </a:xfrm>
          <a:prstGeom prst="rect">
            <a:avLst/>
          </a:prstGeom>
        </p:spPr>
        <p:txBody>
          <a:bodyPr vert="horz" wrap="none" lIns="0" tIns="0" rIns="0" bIns="0"/>
          <a:lstStyle>
            <a:lvl1pPr marL="0" indent="0">
              <a:spcBef>
                <a:spcPts val="0"/>
              </a:spcBef>
              <a:buNone/>
              <a:defRPr sz="3200" b="1">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Hier steht der Titel</a:t>
            </a:r>
          </a:p>
        </p:txBody>
      </p:sp>
    </p:spTree>
    <p:extLst>
      <p:ext uri="{BB962C8B-B14F-4D97-AF65-F5344CB8AC3E}">
        <p14:creationId xmlns:p14="http://schemas.microsoft.com/office/powerpoint/2010/main" val="2496817279"/>
      </p:ext>
    </p:extLst>
  </p:cSld>
  <p:clrMapOvr>
    <a:masterClrMapping/>
  </p:clrMapOvr>
  <p:extLst>
    <p:ext uri="{DCECCB84-F9BA-43D5-87BE-67443E8EF086}">
      <p15:sldGuideLst xmlns:p15="http://schemas.microsoft.com/office/powerpoint/2012/main">
        <p15:guide id="1" orient="horz" pos="667">
          <p15:clr>
            <a:srgbClr val="FBAE40"/>
          </p15:clr>
        </p15:guide>
        <p15:guide id="2" pos="363">
          <p15:clr>
            <a:srgbClr val="FBAE40"/>
          </p15:clr>
        </p15:guide>
        <p15:guide id="3" pos="5375" userDrawn="1">
          <p15:clr>
            <a:srgbClr val="FBAE40"/>
          </p15:clr>
        </p15:guide>
        <p15:guide id="4" orient="horz" pos="29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_Bilder">
    <p:spTree>
      <p:nvGrpSpPr>
        <p:cNvPr id="1" name=""/>
        <p:cNvGrpSpPr/>
        <p:nvPr/>
      </p:nvGrpSpPr>
      <p:grpSpPr>
        <a:xfrm>
          <a:off x="0" y="0"/>
          <a:ext cx="0" cy="0"/>
          <a:chOff x="0" y="0"/>
          <a:chExt cx="0" cy="0"/>
        </a:xfrm>
      </p:grpSpPr>
      <p:sp>
        <p:nvSpPr>
          <p:cNvPr id="8" name="Bildplatzhalter 5">
            <a:extLst>
              <a:ext uri="{FF2B5EF4-FFF2-40B4-BE49-F238E27FC236}">
                <a16:creationId xmlns:a16="http://schemas.microsoft.com/office/drawing/2014/main" id="{511A0D6D-0695-2147-8146-7BCDB70E3A7A}"/>
              </a:ext>
            </a:extLst>
          </p:cNvPr>
          <p:cNvSpPr>
            <a:spLocks noGrp="1"/>
          </p:cNvSpPr>
          <p:nvPr>
            <p:ph type="pic" sz="quarter" idx="12"/>
          </p:nvPr>
        </p:nvSpPr>
        <p:spPr>
          <a:xfrm>
            <a:off x="971550" y="1295399"/>
            <a:ext cx="3527424" cy="2880313"/>
          </a:xfrm>
          <a:prstGeom prst="rect">
            <a:avLst/>
          </a:prstGeom>
        </p:spPr>
        <p:txBody>
          <a:bodyPr vert="horz"/>
          <a:lstStyle>
            <a:lvl1pPr marL="0" indent="0">
              <a:buNone/>
              <a:defRPr sz="1900">
                <a:latin typeface="Arial" panose="020B0604020202020204" pitchFamily="34" charset="0"/>
                <a:cs typeface="Arial" panose="020B0604020202020204" pitchFamily="34" charset="0"/>
              </a:defRPr>
            </a:lvl1pPr>
          </a:lstStyle>
          <a:p>
            <a:pPr lvl="0"/>
            <a:endParaRPr lang="de-DE" noProof="0" dirty="0"/>
          </a:p>
        </p:txBody>
      </p:sp>
      <p:sp>
        <p:nvSpPr>
          <p:cNvPr id="9" name="Textplatzhalter 6">
            <a:extLst>
              <a:ext uri="{FF2B5EF4-FFF2-40B4-BE49-F238E27FC236}">
                <a16:creationId xmlns:a16="http://schemas.microsoft.com/office/drawing/2014/main" id="{389C19C7-F8DC-FB46-A5DE-AFA62745BD0A}"/>
              </a:ext>
            </a:extLst>
          </p:cNvPr>
          <p:cNvSpPr>
            <a:spLocks noGrp="1"/>
          </p:cNvSpPr>
          <p:nvPr>
            <p:ph type="body" sz="quarter" idx="14"/>
          </p:nvPr>
        </p:nvSpPr>
        <p:spPr>
          <a:xfrm>
            <a:off x="971550" y="663575"/>
            <a:ext cx="7488238"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11" name="Bildplatzhalter 5">
            <a:extLst>
              <a:ext uri="{FF2B5EF4-FFF2-40B4-BE49-F238E27FC236}">
                <a16:creationId xmlns:a16="http://schemas.microsoft.com/office/drawing/2014/main" id="{42013419-2524-8242-995B-47C1E14E67AA}"/>
              </a:ext>
            </a:extLst>
          </p:cNvPr>
          <p:cNvSpPr>
            <a:spLocks noGrp="1"/>
          </p:cNvSpPr>
          <p:nvPr>
            <p:ph type="pic" sz="quarter" idx="15"/>
          </p:nvPr>
        </p:nvSpPr>
        <p:spPr>
          <a:xfrm>
            <a:off x="4932364" y="1295398"/>
            <a:ext cx="3527424" cy="2880313"/>
          </a:xfrm>
          <a:prstGeom prst="rect">
            <a:avLst/>
          </a:prstGeom>
        </p:spPr>
        <p:txBody>
          <a:bodyPr vert="horz"/>
          <a:lstStyle>
            <a:lvl1pPr marL="0" indent="0">
              <a:buNone/>
              <a:defRPr sz="1900">
                <a:latin typeface="Arial" panose="020B0604020202020204" pitchFamily="34" charset="0"/>
                <a:cs typeface="Arial" panose="020B0604020202020204" pitchFamily="34" charset="0"/>
              </a:defRPr>
            </a:lvl1pPr>
          </a:lstStyle>
          <a:p>
            <a:pPr lvl="0"/>
            <a:endParaRPr lang="de-DE" noProof="0" dirty="0"/>
          </a:p>
        </p:txBody>
      </p:sp>
      <p:sp>
        <p:nvSpPr>
          <p:cNvPr id="16" name="Textplatzhalter 2">
            <a:extLst>
              <a:ext uri="{FF2B5EF4-FFF2-40B4-BE49-F238E27FC236}">
                <a16:creationId xmlns:a16="http://schemas.microsoft.com/office/drawing/2014/main" id="{B0109FE9-C55D-B949-9FF1-13B699A71752}"/>
              </a:ext>
            </a:extLst>
          </p:cNvPr>
          <p:cNvSpPr>
            <a:spLocks noGrp="1"/>
          </p:cNvSpPr>
          <p:nvPr>
            <p:ph type="body" sz="quarter" idx="18" hasCustomPrompt="1"/>
          </p:nvPr>
        </p:nvSpPr>
        <p:spPr>
          <a:xfrm>
            <a:off x="971550" y="4308050"/>
            <a:ext cx="3522663" cy="184942"/>
          </a:xfrm>
          <a:prstGeom prst="rect">
            <a:avLst/>
          </a:prstGeom>
        </p:spPr>
        <p:txBody>
          <a:bodyPr lIns="0" tIns="0" rIns="0" bIns="0"/>
          <a:lstStyle>
            <a:lvl1pPr marL="0" indent="0">
              <a:buFontTx/>
              <a:buNone/>
              <a:defRPr sz="1600">
                <a:solidFill>
                  <a:schemeClr val="tx2"/>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dirty="0"/>
              <a:t>Bildunterschrift</a:t>
            </a:r>
          </a:p>
        </p:txBody>
      </p:sp>
      <p:sp>
        <p:nvSpPr>
          <p:cNvPr id="17" name="Textplatzhalter 2">
            <a:extLst>
              <a:ext uri="{FF2B5EF4-FFF2-40B4-BE49-F238E27FC236}">
                <a16:creationId xmlns:a16="http://schemas.microsoft.com/office/drawing/2014/main" id="{46A8EE62-3AF7-A44B-8E5E-83CD60CD5C47}"/>
              </a:ext>
            </a:extLst>
          </p:cNvPr>
          <p:cNvSpPr>
            <a:spLocks noGrp="1"/>
          </p:cNvSpPr>
          <p:nvPr>
            <p:ph type="body" sz="quarter" idx="19" hasCustomPrompt="1"/>
          </p:nvPr>
        </p:nvSpPr>
        <p:spPr>
          <a:xfrm>
            <a:off x="4933139" y="4308050"/>
            <a:ext cx="3522663" cy="184942"/>
          </a:xfrm>
          <a:prstGeom prst="rect">
            <a:avLst/>
          </a:prstGeom>
        </p:spPr>
        <p:txBody>
          <a:bodyPr lIns="0" tIns="0" rIns="0" bIns="0"/>
          <a:lstStyle>
            <a:lvl1pPr marL="0" indent="0">
              <a:buFontTx/>
              <a:buNone/>
              <a:defRPr sz="1600">
                <a:solidFill>
                  <a:schemeClr val="tx2"/>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dirty="0"/>
              <a:t>Bildunterschrift</a:t>
            </a:r>
          </a:p>
        </p:txBody>
      </p:sp>
    </p:spTree>
    <p:extLst>
      <p:ext uri="{BB962C8B-B14F-4D97-AF65-F5344CB8AC3E}">
        <p14:creationId xmlns:p14="http://schemas.microsoft.com/office/powerpoint/2010/main" val="1736458237"/>
      </p:ext>
    </p:extLst>
  </p:cSld>
  <p:clrMapOvr>
    <a:masterClrMapping/>
  </p:clrMapOvr>
  <p:extLst>
    <p:ext uri="{DCECCB84-F9BA-43D5-87BE-67443E8EF086}">
      <p15:sldGuideLst xmlns:p15="http://schemas.microsoft.com/office/powerpoint/2012/main">
        <p15:guide id="1" orient="horz" pos="2731" userDrawn="1">
          <p15:clr>
            <a:srgbClr val="FBAE40"/>
          </p15:clr>
        </p15:guide>
        <p15:guide id="2" orient="horz" pos="291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fiken">
    <p:spTree>
      <p:nvGrpSpPr>
        <p:cNvPr id="1" name=""/>
        <p:cNvGrpSpPr/>
        <p:nvPr/>
      </p:nvGrpSpPr>
      <p:grpSpPr>
        <a:xfrm>
          <a:off x="0" y="0"/>
          <a:ext cx="0" cy="0"/>
          <a:chOff x="0" y="0"/>
          <a:chExt cx="0" cy="0"/>
        </a:xfrm>
      </p:grpSpPr>
      <p:sp>
        <p:nvSpPr>
          <p:cNvPr id="15" name="Textplatzhalter 6"/>
          <p:cNvSpPr>
            <a:spLocks noGrp="1"/>
          </p:cNvSpPr>
          <p:nvPr>
            <p:ph type="body" sz="quarter" idx="14"/>
          </p:nvPr>
        </p:nvSpPr>
        <p:spPr>
          <a:xfrm>
            <a:off x="971550" y="617855"/>
            <a:ext cx="7434000"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4" name="Diagrammplatzhalter 3">
            <a:extLst>
              <a:ext uri="{FF2B5EF4-FFF2-40B4-BE49-F238E27FC236}">
                <a16:creationId xmlns:a16="http://schemas.microsoft.com/office/drawing/2014/main" id="{34879D79-ED8E-C442-8DED-C6DE23461BBC}"/>
              </a:ext>
            </a:extLst>
          </p:cNvPr>
          <p:cNvSpPr>
            <a:spLocks noGrp="1"/>
          </p:cNvSpPr>
          <p:nvPr>
            <p:ph type="chart" sz="quarter" idx="18"/>
          </p:nvPr>
        </p:nvSpPr>
        <p:spPr>
          <a:xfrm>
            <a:off x="971550" y="1249680"/>
            <a:ext cx="3529013" cy="2879725"/>
          </a:xfrm>
          <a:prstGeom prst="rect">
            <a:avLst/>
          </a:prstGeom>
        </p:spPr>
        <p:txBody>
          <a:bodyPr/>
          <a:lstStyle>
            <a:lvl1pPr>
              <a:defRPr sz="1900">
                <a:latin typeface="Arial" panose="020B0604020202020204" pitchFamily="34" charset="0"/>
                <a:ea typeface="Fira Sans" panose="020B0503050000020004" pitchFamily="34" charset="0"/>
                <a:cs typeface="Arial" panose="020B0604020202020204" pitchFamily="34" charset="0"/>
              </a:defRPr>
            </a:lvl1pPr>
          </a:lstStyle>
          <a:p>
            <a:endParaRPr lang="de-DE" dirty="0"/>
          </a:p>
        </p:txBody>
      </p:sp>
      <p:sp>
        <p:nvSpPr>
          <p:cNvPr id="19" name="Diagrammplatzhalter 3">
            <a:extLst>
              <a:ext uri="{FF2B5EF4-FFF2-40B4-BE49-F238E27FC236}">
                <a16:creationId xmlns:a16="http://schemas.microsoft.com/office/drawing/2014/main" id="{0BF4F407-D991-3944-B834-9D39AD06CF7A}"/>
              </a:ext>
            </a:extLst>
          </p:cNvPr>
          <p:cNvSpPr>
            <a:spLocks noGrp="1"/>
          </p:cNvSpPr>
          <p:nvPr>
            <p:ph type="chart" sz="quarter" idx="19"/>
          </p:nvPr>
        </p:nvSpPr>
        <p:spPr>
          <a:xfrm>
            <a:off x="4942100" y="1249680"/>
            <a:ext cx="3529013" cy="2879725"/>
          </a:xfrm>
          <a:prstGeom prst="rect">
            <a:avLst/>
          </a:prstGeom>
        </p:spPr>
        <p:txBody>
          <a:bodyPr/>
          <a:lstStyle>
            <a:lvl1pPr>
              <a:defRPr sz="1900">
                <a:latin typeface="Arial" panose="020B0604020202020204" pitchFamily="34" charset="0"/>
                <a:ea typeface="Fira Sans" panose="020B05030500000200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3233098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15" name="Textplatzhalter 6"/>
          <p:cNvSpPr>
            <a:spLocks noGrp="1"/>
          </p:cNvSpPr>
          <p:nvPr>
            <p:ph type="body" sz="quarter" idx="14"/>
          </p:nvPr>
        </p:nvSpPr>
        <p:spPr>
          <a:xfrm>
            <a:off x="971550" y="617855"/>
            <a:ext cx="7484252"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8" name="Tabellenplatzhalter 7">
            <a:extLst>
              <a:ext uri="{FF2B5EF4-FFF2-40B4-BE49-F238E27FC236}">
                <a16:creationId xmlns:a16="http://schemas.microsoft.com/office/drawing/2014/main" id="{523358DF-D349-A544-A68A-E2102A7533B0}"/>
              </a:ext>
            </a:extLst>
          </p:cNvPr>
          <p:cNvSpPr>
            <a:spLocks noGrp="1"/>
          </p:cNvSpPr>
          <p:nvPr>
            <p:ph type="tbl" sz="quarter" idx="18"/>
          </p:nvPr>
        </p:nvSpPr>
        <p:spPr>
          <a:xfrm>
            <a:off x="971550" y="1249680"/>
            <a:ext cx="7413625" cy="2736850"/>
          </a:xfrm>
          <a:prstGeom prst="rect">
            <a:avLst/>
          </a:prstGeom>
        </p:spPr>
        <p:txBody>
          <a:bodyPr/>
          <a:lstStyle>
            <a:lvl1pPr>
              <a:defRPr sz="1900">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3531697220"/>
      </p:ext>
    </p:extLst>
  </p:cSld>
  <p:clrMapOvr>
    <a:masterClrMapping/>
  </p:clrMapOvr>
  <p:extLst>
    <p:ext uri="{DCECCB84-F9BA-43D5-87BE-67443E8EF086}">
      <p15:sldGuideLst xmlns:p15="http://schemas.microsoft.com/office/powerpoint/2012/main">
        <p15:guide id="1" orient="horz" pos="2777">
          <p15:clr>
            <a:srgbClr val="FBAE40"/>
          </p15:clr>
        </p15:guide>
        <p15:guide id="2" orient="horz" pos="289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renn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DF5258E-1357-E14B-B44C-7D92F3E5894F}"/>
              </a:ext>
            </a:extLst>
          </p:cNvPr>
          <p:cNvSpPr/>
          <p:nvPr userDrawn="1"/>
        </p:nvSpPr>
        <p:spPr>
          <a:xfrm>
            <a:off x="-39119" y="-44009"/>
            <a:ext cx="9246687" cy="52223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5"/>
          <p:cNvSpPr>
            <a:spLocks noGrp="1"/>
          </p:cNvSpPr>
          <p:nvPr>
            <p:ph type="body" sz="quarter" idx="12"/>
          </p:nvPr>
        </p:nvSpPr>
        <p:spPr>
          <a:xfrm>
            <a:off x="960728" y="1769435"/>
            <a:ext cx="7434000" cy="452438"/>
          </a:xfrm>
          <a:prstGeom prst="rect">
            <a:avLst/>
          </a:prstGeom>
        </p:spPr>
        <p:txBody>
          <a:bodyPr vert="horz" wrap="none" lIns="0" tIns="0" rIns="0" bIns="0"/>
          <a:lstStyle>
            <a:lvl1pPr marL="0" indent="0">
              <a:spcBef>
                <a:spcPts val="0"/>
              </a:spcBef>
              <a:buNone/>
              <a:defRPr sz="3200" b="1">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9" name="Textplatzhalter 9"/>
          <p:cNvSpPr>
            <a:spLocks noGrp="1"/>
          </p:cNvSpPr>
          <p:nvPr>
            <p:ph type="body" sz="quarter" idx="13"/>
          </p:nvPr>
        </p:nvSpPr>
        <p:spPr>
          <a:xfrm>
            <a:off x="960728" y="2426661"/>
            <a:ext cx="7434000" cy="381000"/>
          </a:xfrm>
          <a:prstGeom prst="rect">
            <a:avLst/>
          </a:prstGeom>
        </p:spPr>
        <p:txBody>
          <a:bodyPr vert="horz" lIns="0" tIns="0" rIns="0" bIns="0"/>
          <a:lstStyle>
            <a:lvl1pPr marL="0" indent="0">
              <a:spcBef>
                <a:spcPts val="0"/>
              </a:spcBef>
              <a:buNone/>
              <a:defRPr sz="23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pPr lvl="0"/>
            <a:r>
              <a:rPr lang="de-DE" dirty="0"/>
              <a:t>Mastertextformat bearbeiten</a:t>
            </a:r>
          </a:p>
        </p:txBody>
      </p:sp>
      <p:pic>
        <p:nvPicPr>
          <p:cNvPr id="4" name="Grafik 3">
            <a:extLst>
              <a:ext uri="{FF2B5EF4-FFF2-40B4-BE49-F238E27FC236}">
                <a16:creationId xmlns:a16="http://schemas.microsoft.com/office/drawing/2014/main" id="{133F8556-4BDC-214D-9518-F6B8B143E53A}"/>
              </a:ext>
            </a:extLst>
          </p:cNvPr>
          <p:cNvPicPr>
            <a:picLocks noChangeAspect="1"/>
          </p:cNvPicPr>
          <p:nvPr userDrawn="1"/>
        </p:nvPicPr>
        <p:blipFill>
          <a:blip r:embed="rId2"/>
          <a:srcRect/>
          <a:stretch/>
        </p:blipFill>
        <p:spPr>
          <a:xfrm>
            <a:off x="960728" y="3702270"/>
            <a:ext cx="3190746" cy="1071794"/>
          </a:xfrm>
          <a:prstGeom prst="rect">
            <a:avLst/>
          </a:prstGeom>
        </p:spPr>
      </p:pic>
    </p:spTree>
    <p:extLst>
      <p:ext uri="{BB962C8B-B14F-4D97-AF65-F5344CB8AC3E}">
        <p14:creationId xmlns:p14="http://schemas.microsoft.com/office/powerpoint/2010/main" val="2102074211"/>
      </p:ext>
    </p:extLst>
  </p:cSld>
  <p:clrMapOvr>
    <a:masterClrMapping/>
  </p:clrMapOvr>
  <p:extLst>
    <p:ext uri="{DCECCB84-F9BA-43D5-87BE-67443E8EF086}">
      <p15:sldGuideLst xmlns:p15="http://schemas.microsoft.com/office/powerpoint/2012/main">
        <p15:guide id="1" pos="61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renn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DF5258E-1357-E14B-B44C-7D92F3E5894F}"/>
              </a:ext>
            </a:extLst>
          </p:cNvPr>
          <p:cNvSpPr/>
          <p:nvPr userDrawn="1"/>
        </p:nvSpPr>
        <p:spPr>
          <a:xfrm>
            <a:off x="-39119" y="-44009"/>
            <a:ext cx="9246687" cy="52223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5"/>
          <p:cNvSpPr>
            <a:spLocks noGrp="1"/>
          </p:cNvSpPr>
          <p:nvPr>
            <p:ph type="body" sz="quarter" idx="12"/>
          </p:nvPr>
        </p:nvSpPr>
        <p:spPr>
          <a:xfrm>
            <a:off x="960728" y="1769435"/>
            <a:ext cx="7434000" cy="452438"/>
          </a:xfrm>
          <a:prstGeom prst="rect">
            <a:avLst/>
          </a:prstGeom>
        </p:spPr>
        <p:txBody>
          <a:bodyPr vert="horz" wrap="none" lIns="0" tIns="0" rIns="0" bIns="0"/>
          <a:lstStyle>
            <a:lvl1pPr marL="0" indent="0">
              <a:spcBef>
                <a:spcPts val="0"/>
              </a:spcBef>
              <a:buNone/>
              <a:defRPr sz="3200" b="1">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9" name="Textplatzhalter 9"/>
          <p:cNvSpPr>
            <a:spLocks noGrp="1"/>
          </p:cNvSpPr>
          <p:nvPr>
            <p:ph type="body" sz="quarter" idx="13"/>
          </p:nvPr>
        </p:nvSpPr>
        <p:spPr>
          <a:xfrm>
            <a:off x="960728" y="2426661"/>
            <a:ext cx="7434000" cy="381000"/>
          </a:xfrm>
          <a:prstGeom prst="rect">
            <a:avLst/>
          </a:prstGeom>
        </p:spPr>
        <p:txBody>
          <a:bodyPr vert="horz" lIns="0" tIns="0" rIns="0" bIns="0"/>
          <a:lstStyle>
            <a:lvl1pPr marL="0" indent="0">
              <a:spcBef>
                <a:spcPts val="0"/>
              </a:spcBef>
              <a:buNone/>
              <a:defRPr sz="23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pPr lvl="0"/>
            <a:r>
              <a:rPr lang="de-DE" dirty="0"/>
              <a:t>Mastertextformat bearbeiten</a:t>
            </a:r>
          </a:p>
        </p:txBody>
      </p:sp>
      <p:sp>
        <p:nvSpPr>
          <p:cNvPr id="15" name="Textfeld 14">
            <a:extLst>
              <a:ext uri="{FF2B5EF4-FFF2-40B4-BE49-F238E27FC236}">
                <a16:creationId xmlns:a16="http://schemas.microsoft.com/office/drawing/2014/main" id="{F79CB8E5-9732-4048-BEB4-F154CF925930}"/>
              </a:ext>
            </a:extLst>
          </p:cNvPr>
          <p:cNvSpPr txBox="1"/>
          <p:nvPr userDrawn="1"/>
        </p:nvSpPr>
        <p:spPr>
          <a:xfrm>
            <a:off x="971550" y="4850651"/>
            <a:ext cx="2706624" cy="169277"/>
          </a:xfrm>
          <a:prstGeom prst="rect">
            <a:avLst/>
          </a:prstGeom>
          <a:noFill/>
        </p:spPr>
        <p:txBody>
          <a:bodyPr wrap="square" lIns="0" tIns="0" rIns="0" bIns="0" rtlCol="0">
            <a:spAutoFit/>
          </a:bodyPr>
          <a:lstStyle/>
          <a:p>
            <a:r>
              <a:rPr lang="de-DE" sz="1100" dirty="0">
                <a:solidFill>
                  <a:schemeClr val="bg1"/>
                </a:solidFill>
                <a:latin typeface="Arial" panose="020B0604020202020204" pitchFamily="34" charset="0"/>
                <a:ea typeface="Fira Sans" panose="020B0503050000020004" pitchFamily="34" charset="0"/>
                <a:cs typeface="Arial" panose="020B0604020202020204" pitchFamily="34" charset="0"/>
              </a:rPr>
              <a:t>Hochschule Weihenstephan-</a:t>
            </a:r>
            <a:r>
              <a:rPr lang="de-DE" sz="1100" dirty="0" err="1">
                <a:solidFill>
                  <a:schemeClr val="bg1"/>
                </a:solidFill>
                <a:latin typeface="Arial" panose="020B0604020202020204" pitchFamily="34" charset="0"/>
                <a:ea typeface="Fira Sans" panose="020B0503050000020004" pitchFamily="34" charset="0"/>
                <a:cs typeface="Arial" panose="020B0604020202020204" pitchFamily="34" charset="0"/>
              </a:rPr>
              <a:t>Triesdorf</a:t>
            </a:r>
            <a:endParaRPr lang="de-DE" sz="1100"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Tree>
    <p:extLst>
      <p:ext uri="{BB962C8B-B14F-4D97-AF65-F5344CB8AC3E}">
        <p14:creationId xmlns:p14="http://schemas.microsoft.com/office/powerpoint/2010/main" val="3505041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renn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DF5258E-1357-E14B-B44C-7D92F3E5894F}"/>
              </a:ext>
            </a:extLst>
          </p:cNvPr>
          <p:cNvSpPr/>
          <p:nvPr userDrawn="1"/>
        </p:nvSpPr>
        <p:spPr>
          <a:xfrm>
            <a:off x="-39119" y="-44009"/>
            <a:ext cx="9246687" cy="52223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5"/>
          <p:cNvSpPr>
            <a:spLocks noGrp="1"/>
          </p:cNvSpPr>
          <p:nvPr>
            <p:ph type="body" sz="quarter" idx="12"/>
          </p:nvPr>
        </p:nvSpPr>
        <p:spPr>
          <a:xfrm>
            <a:off x="960728" y="1769435"/>
            <a:ext cx="7434000" cy="452438"/>
          </a:xfrm>
          <a:prstGeom prst="rect">
            <a:avLst/>
          </a:prstGeom>
        </p:spPr>
        <p:txBody>
          <a:bodyPr vert="horz" wrap="none" lIns="0" tIns="0" rIns="0" bIns="0"/>
          <a:lstStyle>
            <a:lvl1pPr marL="0" indent="0">
              <a:spcBef>
                <a:spcPts val="0"/>
              </a:spcBef>
              <a:buNone/>
              <a:defRPr sz="3200" b="1">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9" name="Textplatzhalter 9"/>
          <p:cNvSpPr>
            <a:spLocks noGrp="1"/>
          </p:cNvSpPr>
          <p:nvPr>
            <p:ph type="body" sz="quarter" idx="13"/>
          </p:nvPr>
        </p:nvSpPr>
        <p:spPr>
          <a:xfrm>
            <a:off x="960728" y="2426661"/>
            <a:ext cx="7434000" cy="381000"/>
          </a:xfrm>
          <a:prstGeom prst="rect">
            <a:avLst/>
          </a:prstGeom>
        </p:spPr>
        <p:txBody>
          <a:bodyPr vert="horz" lIns="0" tIns="0" rIns="0" bIns="0"/>
          <a:lstStyle>
            <a:lvl1pPr marL="0" indent="0">
              <a:spcBef>
                <a:spcPts val="0"/>
              </a:spcBef>
              <a:buNone/>
              <a:defRPr sz="23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pPr lvl="0"/>
            <a:r>
              <a:rPr lang="de-DE" dirty="0"/>
              <a:t>Mastertextformat bearbeiten</a:t>
            </a:r>
          </a:p>
        </p:txBody>
      </p:sp>
      <p:pic>
        <p:nvPicPr>
          <p:cNvPr id="4" name="Grafik 3">
            <a:extLst>
              <a:ext uri="{FF2B5EF4-FFF2-40B4-BE49-F238E27FC236}">
                <a16:creationId xmlns:a16="http://schemas.microsoft.com/office/drawing/2014/main" id="{133F8556-4BDC-214D-9518-F6B8B143E53A}"/>
              </a:ext>
            </a:extLst>
          </p:cNvPr>
          <p:cNvPicPr>
            <a:picLocks noChangeAspect="1"/>
          </p:cNvPicPr>
          <p:nvPr userDrawn="1"/>
        </p:nvPicPr>
        <p:blipFill>
          <a:blip r:embed="rId2"/>
          <a:srcRect/>
          <a:stretch/>
        </p:blipFill>
        <p:spPr>
          <a:xfrm>
            <a:off x="960728" y="3702270"/>
            <a:ext cx="3190746" cy="1071794"/>
          </a:xfrm>
          <a:prstGeom prst="rect">
            <a:avLst/>
          </a:prstGeom>
        </p:spPr>
      </p:pic>
    </p:spTree>
    <p:extLst>
      <p:ext uri="{BB962C8B-B14F-4D97-AF65-F5344CB8AC3E}">
        <p14:creationId xmlns:p14="http://schemas.microsoft.com/office/powerpoint/2010/main" val="900082799"/>
      </p:ext>
    </p:extLst>
  </p:cSld>
  <p:clrMapOvr>
    <a:masterClrMapping/>
  </p:clrMapOvr>
  <p:extLst>
    <p:ext uri="{DCECCB84-F9BA-43D5-87BE-67443E8EF086}">
      <p15:sldGuideLst xmlns:p15="http://schemas.microsoft.com/office/powerpoint/2012/main">
        <p15:guide id="1" pos="61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renn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DF5258E-1357-E14B-B44C-7D92F3E5894F}"/>
              </a:ext>
            </a:extLst>
          </p:cNvPr>
          <p:cNvSpPr/>
          <p:nvPr userDrawn="1"/>
        </p:nvSpPr>
        <p:spPr>
          <a:xfrm>
            <a:off x="-39119" y="-44009"/>
            <a:ext cx="9246687" cy="52223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5"/>
          <p:cNvSpPr>
            <a:spLocks noGrp="1"/>
          </p:cNvSpPr>
          <p:nvPr>
            <p:ph type="body" sz="quarter" idx="12"/>
          </p:nvPr>
        </p:nvSpPr>
        <p:spPr>
          <a:xfrm>
            <a:off x="960728" y="1769435"/>
            <a:ext cx="7434000" cy="452438"/>
          </a:xfrm>
          <a:prstGeom prst="rect">
            <a:avLst/>
          </a:prstGeom>
        </p:spPr>
        <p:txBody>
          <a:bodyPr vert="horz" wrap="none" lIns="0" tIns="0" rIns="0" bIns="0"/>
          <a:lstStyle>
            <a:lvl1pPr marL="0" indent="0">
              <a:spcBef>
                <a:spcPts val="0"/>
              </a:spcBef>
              <a:buNone/>
              <a:defRPr sz="3200" b="1">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9" name="Textplatzhalter 9"/>
          <p:cNvSpPr>
            <a:spLocks noGrp="1"/>
          </p:cNvSpPr>
          <p:nvPr>
            <p:ph type="body" sz="quarter" idx="13"/>
          </p:nvPr>
        </p:nvSpPr>
        <p:spPr>
          <a:xfrm>
            <a:off x="960728" y="2426661"/>
            <a:ext cx="7434000" cy="381000"/>
          </a:xfrm>
          <a:prstGeom prst="rect">
            <a:avLst/>
          </a:prstGeom>
        </p:spPr>
        <p:txBody>
          <a:bodyPr vert="horz" lIns="0" tIns="0" rIns="0" bIns="0"/>
          <a:lstStyle>
            <a:lvl1pPr marL="0" indent="0">
              <a:spcBef>
                <a:spcPts val="0"/>
              </a:spcBef>
              <a:buNone/>
              <a:defRPr sz="23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pPr lvl="0"/>
            <a:r>
              <a:rPr lang="de-DE" dirty="0"/>
              <a:t>Mastertextformat bearbeiten</a:t>
            </a:r>
          </a:p>
        </p:txBody>
      </p:sp>
    </p:spTree>
    <p:extLst>
      <p:ext uri="{BB962C8B-B14F-4D97-AF65-F5344CB8AC3E}">
        <p14:creationId xmlns:p14="http://schemas.microsoft.com/office/powerpoint/2010/main" val="3980592221"/>
      </p:ext>
    </p:extLst>
  </p:cSld>
  <p:clrMapOvr>
    <a:masterClrMapping/>
  </p:clrMapOvr>
  <p:extLst>
    <p:ext uri="{DCECCB84-F9BA-43D5-87BE-67443E8EF086}">
      <p15:sldGuideLst xmlns:p15="http://schemas.microsoft.com/office/powerpoint/2012/main">
        <p15:guide id="1" pos="6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folie_mit_Keyvisual_im_Pass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2D91F386-E352-7F4D-89FB-D623A1C7FC91}"/>
              </a:ext>
            </a:extLst>
          </p:cNvPr>
          <p:cNvPicPr>
            <a:picLocks noChangeAspect="1"/>
          </p:cNvPicPr>
          <p:nvPr userDrawn="1"/>
        </p:nvPicPr>
        <p:blipFill rotWithShape="1">
          <a:blip r:embed="rId2" cstate="screen">
            <a:alphaModFix amt="85000"/>
            <a:extLst>
              <a:ext uri="{28A0092B-C50C-407E-A947-70E740481C1C}">
                <a14:useLocalDpi xmlns:a14="http://schemas.microsoft.com/office/drawing/2010/main"/>
              </a:ext>
            </a:extLst>
          </a:blip>
          <a:srcRect/>
          <a:stretch/>
        </p:blipFill>
        <p:spPr>
          <a:xfrm>
            <a:off x="576262" y="1058863"/>
            <a:ext cx="7956551" cy="3565525"/>
          </a:xfrm>
          <a:prstGeom prst="rect">
            <a:avLst/>
          </a:prstGeom>
        </p:spPr>
      </p:pic>
      <p:sp>
        <p:nvSpPr>
          <p:cNvPr id="16" name="Rechteck 15">
            <a:extLst>
              <a:ext uri="{FF2B5EF4-FFF2-40B4-BE49-F238E27FC236}">
                <a16:creationId xmlns:a16="http://schemas.microsoft.com/office/drawing/2014/main" id="{886879A0-D9F5-E145-9635-EA0C785984D5}"/>
              </a:ext>
            </a:extLst>
          </p:cNvPr>
          <p:cNvSpPr/>
          <p:nvPr userDrawn="1"/>
        </p:nvSpPr>
        <p:spPr>
          <a:xfrm>
            <a:off x="2643817" y="3761497"/>
            <a:ext cx="3152102" cy="3152102"/>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721616A7-0653-A940-A8E2-27D0C4BF986D}"/>
              </a:ext>
            </a:extLst>
          </p:cNvPr>
          <p:cNvSpPr/>
          <p:nvPr userDrawn="1"/>
        </p:nvSpPr>
        <p:spPr>
          <a:xfrm>
            <a:off x="3061821" y="3224092"/>
            <a:ext cx="1721090" cy="1721090"/>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67356BA4-41D0-4A46-A02B-6A78F79A8DE8}"/>
              </a:ext>
            </a:extLst>
          </p:cNvPr>
          <p:cNvSpPr/>
          <p:nvPr userDrawn="1"/>
        </p:nvSpPr>
        <p:spPr>
          <a:xfrm>
            <a:off x="-358891" y="1581696"/>
            <a:ext cx="3921651" cy="3921651"/>
          </a:xfrm>
          <a:prstGeom prst="rect">
            <a:avLst/>
          </a:prstGeom>
          <a:solidFill>
            <a:schemeClr val="accent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5"/>
          <p:cNvSpPr>
            <a:spLocks noGrp="1"/>
          </p:cNvSpPr>
          <p:nvPr>
            <p:ph type="body" sz="quarter" idx="12" hasCustomPrompt="1"/>
          </p:nvPr>
        </p:nvSpPr>
        <p:spPr>
          <a:xfrm>
            <a:off x="960728" y="1769435"/>
            <a:ext cx="7434000" cy="452438"/>
          </a:xfrm>
          <a:prstGeom prst="rect">
            <a:avLst/>
          </a:prstGeom>
        </p:spPr>
        <p:txBody>
          <a:bodyPr vert="horz" wrap="none" lIns="0" tIns="0" rIns="0" bIns="0"/>
          <a:lstStyle>
            <a:lvl1pPr marL="0" indent="0">
              <a:spcBef>
                <a:spcPts val="0"/>
              </a:spcBef>
              <a:buNone/>
              <a:defRPr sz="3200" b="1">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Hier steht der Titel</a:t>
            </a:r>
          </a:p>
        </p:txBody>
      </p:sp>
      <p:sp>
        <p:nvSpPr>
          <p:cNvPr id="9" name="Textplatzhalter 9"/>
          <p:cNvSpPr>
            <a:spLocks noGrp="1"/>
          </p:cNvSpPr>
          <p:nvPr>
            <p:ph type="body" sz="quarter" idx="13" hasCustomPrompt="1"/>
          </p:nvPr>
        </p:nvSpPr>
        <p:spPr>
          <a:xfrm>
            <a:off x="960728" y="2426661"/>
            <a:ext cx="7434000" cy="381000"/>
          </a:xfrm>
          <a:prstGeom prst="rect">
            <a:avLst/>
          </a:prstGeom>
        </p:spPr>
        <p:txBody>
          <a:bodyPr vert="horz" lIns="0" tIns="0" rIns="0" bIns="0"/>
          <a:lstStyle>
            <a:lvl1pPr marL="0" indent="0">
              <a:spcBef>
                <a:spcPts val="0"/>
              </a:spcBef>
              <a:buNone/>
              <a:defRPr sz="21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pPr lvl="0"/>
            <a:r>
              <a:rPr lang="de-DE" dirty="0"/>
              <a:t>Hier steht der Untertitel</a:t>
            </a:r>
          </a:p>
        </p:txBody>
      </p:sp>
      <p:sp>
        <p:nvSpPr>
          <p:cNvPr id="10" name="Textplatzhalter 9">
            <a:extLst>
              <a:ext uri="{FF2B5EF4-FFF2-40B4-BE49-F238E27FC236}">
                <a16:creationId xmlns:a16="http://schemas.microsoft.com/office/drawing/2014/main" id="{2EE1536B-D72F-9F43-BFF5-361152D00806}"/>
              </a:ext>
            </a:extLst>
          </p:cNvPr>
          <p:cNvSpPr>
            <a:spLocks noGrp="1"/>
          </p:cNvSpPr>
          <p:nvPr>
            <p:ph type="body" sz="quarter" idx="14" hasCustomPrompt="1"/>
          </p:nvPr>
        </p:nvSpPr>
        <p:spPr>
          <a:xfrm>
            <a:off x="971550" y="3912118"/>
            <a:ext cx="3600449" cy="233363"/>
          </a:xfrm>
          <a:prstGeom prst="rect">
            <a:avLst/>
          </a:prstGeom>
        </p:spPr>
        <p:txBody>
          <a:bodyPr vert="horz" lIns="0" tIns="0" rIns="0" bIns="0"/>
          <a:lstStyle>
            <a:lvl1pPr marL="0" indent="0" algn="l">
              <a:spcBef>
                <a:spcPts val="0"/>
              </a:spcBef>
              <a:buFont typeface="Arial" pitchFamily="-110" charset="0"/>
              <a:buNone/>
              <a:defRPr sz="15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r>
              <a:rPr lang="de-DE" dirty="0"/>
              <a:t>Hier steht die Referentin/der Referent</a:t>
            </a:r>
          </a:p>
        </p:txBody>
      </p:sp>
      <p:sp>
        <p:nvSpPr>
          <p:cNvPr id="11" name="Textplatzhalter 9">
            <a:extLst>
              <a:ext uri="{FF2B5EF4-FFF2-40B4-BE49-F238E27FC236}">
                <a16:creationId xmlns:a16="http://schemas.microsoft.com/office/drawing/2014/main" id="{89C9E519-5629-154E-9EDA-9F1D7E0980B6}"/>
              </a:ext>
            </a:extLst>
          </p:cNvPr>
          <p:cNvSpPr>
            <a:spLocks noGrp="1"/>
          </p:cNvSpPr>
          <p:nvPr>
            <p:ph type="body" sz="quarter" idx="17" hasCustomPrompt="1"/>
          </p:nvPr>
        </p:nvSpPr>
        <p:spPr>
          <a:xfrm>
            <a:off x="971551" y="4287986"/>
            <a:ext cx="2450076" cy="282369"/>
          </a:xfrm>
          <a:prstGeom prst="rect">
            <a:avLst/>
          </a:prstGeom>
        </p:spPr>
        <p:txBody>
          <a:bodyPr vert="horz" lIns="0" tIns="0" rIns="0" bIns="0"/>
          <a:lstStyle>
            <a:lvl1pPr marL="0" indent="0" algn="l">
              <a:spcBef>
                <a:spcPts val="0"/>
              </a:spcBef>
              <a:buFont typeface="Arial" pitchFamily="-110" charset="0"/>
              <a:buNone/>
              <a:defRPr sz="15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fld id="{A3D54916-CEBA-6B48-A3D0-23D67B2BC3B8}" type="datetime1">
              <a:rPr lang="de-DE" smtClean="0"/>
              <a:t>30.07.19</a:t>
            </a:fld>
            <a:endParaRPr lang="de-DE" dirty="0"/>
          </a:p>
        </p:txBody>
      </p:sp>
    </p:spTree>
    <p:extLst>
      <p:ext uri="{BB962C8B-B14F-4D97-AF65-F5344CB8AC3E}">
        <p14:creationId xmlns:p14="http://schemas.microsoft.com/office/powerpoint/2010/main" val="3082100480"/>
      </p:ext>
    </p:extLst>
  </p:cSld>
  <p:clrMapOvr>
    <a:masterClrMapping/>
  </p:clrMapOvr>
  <p:extLst>
    <p:ext uri="{DCECCB84-F9BA-43D5-87BE-67443E8EF086}">
      <p15:sldGuideLst xmlns:p15="http://schemas.microsoft.com/office/powerpoint/2012/main">
        <p15:guide id="1" orient="horz" pos="667">
          <p15:clr>
            <a:srgbClr val="FBAE40"/>
          </p15:clr>
        </p15:guide>
        <p15:guide id="2" pos="363">
          <p15:clr>
            <a:srgbClr val="FBAE40"/>
          </p15:clr>
        </p15:guide>
        <p15:guide id="3" pos="5375" userDrawn="1">
          <p15:clr>
            <a:srgbClr val="FBAE40"/>
          </p15:clr>
        </p15:guide>
        <p15:guide id="4" orient="horz" pos="291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_mit_Keyvisual">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1D6AE9A-6707-104A-903A-662D6A58BC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2295" y="-115747"/>
            <a:ext cx="9372042" cy="5370654"/>
          </a:xfrm>
          <a:prstGeom prst="rect">
            <a:avLst/>
          </a:prstGeom>
        </p:spPr>
      </p:pic>
      <p:sp>
        <p:nvSpPr>
          <p:cNvPr id="2" name="Rechteck 1">
            <a:extLst>
              <a:ext uri="{FF2B5EF4-FFF2-40B4-BE49-F238E27FC236}">
                <a16:creationId xmlns:a16="http://schemas.microsoft.com/office/drawing/2014/main" id="{67356BA4-41D0-4A46-A02B-6A78F79A8DE8}"/>
              </a:ext>
            </a:extLst>
          </p:cNvPr>
          <p:cNvSpPr/>
          <p:nvPr userDrawn="1"/>
        </p:nvSpPr>
        <p:spPr>
          <a:xfrm>
            <a:off x="3239458" y="2908070"/>
            <a:ext cx="2894972" cy="2894972"/>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C515EBF6-8F29-1F43-949C-EECBC5B96FFD}"/>
              </a:ext>
            </a:extLst>
          </p:cNvPr>
          <p:cNvSpPr/>
          <p:nvPr userDrawn="1"/>
        </p:nvSpPr>
        <p:spPr>
          <a:xfrm>
            <a:off x="5031170" y="2426661"/>
            <a:ext cx="3152102" cy="3152102"/>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9D0D581E-4A2D-114B-ACAA-E9AC0192C2B7}"/>
              </a:ext>
            </a:extLst>
          </p:cNvPr>
          <p:cNvSpPr/>
          <p:nvPr userDrawn="1"/>
        </p:nvSpPr>
        <p:spPr>
          <a:xfrm>
            <a:off x="7065597" y="1889256"/>
            <a:ext cx="1721090" cy="1721090"/>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5"/>
          <p:cNvSpPr>
            <a:spLocks noGrp="1"/>
          </p:cNvSpPr>
          <p:nvPr>
            <p:ph type="body" sz="quarter" idx="12" hasCustomPrompt="1"/>
          </p:nvPr>
        </p:nvSpPr>
        <p:spPr>
          <a:xfrm>
            <a:off x="960728" y="1769435"/>
            <a:ext cx="7434000" cy="452438"/>
          </a:xfrm>
          <a:prstGeom prst="rect">
            <a:avLst/>
          </a:prstGeom>
        </p:spPr>
        <p:txBody>
          <a:bodyPr vert="horz" wrap="none" lIns="0" tIns="0" rIns="0" bIns="0"/>
          <a:lstStyle>
            <a:lvl1pPr marL="0" indent="0">
              <a:spcBef>
                <a:spcPts val="0"/>
              </a:spcBef>
              <a:buNone/>
              <a:defRPr sz="3200" b="1">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Hier steht der Titel</a:t>
            </a:r>
          </a:p>
        </p:txBody>
      </p:sp>
      <p:pic>
        <p:nvPicPr>
          <p:cNvPr id="16" name="Bild 6">
            <a:extLst>
              <a:ext uri="{FF2B5EF4-FFF2-40B4-BE49-F238E27FC236}">
                <a16:creationId xmlns:a16="http://schemas.microsoft.com/office/drawing/2014/main" id="{88F7AAB2-CE1C-7740-A0BE-3976D684B73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bwMode="auto">
          <a:xfrm>
            <a:off x="576263" y="377825"/>
            <a:ext cx="2357437" cy="31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platzhalter 9">
            <a:extLst>
              <a:ext uri="{FF2B5EF4-FFF2-40B4-BE49-F238E27FC236}">
                <a16:creationId xmlns:a16="http://schemas.microsoft.com/office/drawing/2014/main" id="{46C0452A-134E-1140-B219-A5D5347E4C1E}"/>
              </a:ext>
            </a:extLst>
          </p:cNvPr>
          <p:cNvSpPr>
            <a:spLocks noGrp="1"/>
          </p:cNvSpPr>
          <p:nvPr>
            <p:ph type="body" sz="quarter" idx="13" hasCustomPrompt="1"/>
          </p:nvPr>
        </p:nvSpPr>
        <p:spPr>
          <a:xfrm>
            <a:off x="960728" y="2426661"/>
            <a:ext cx="7434000" cy="381000"/>
          </a:xfrm>
          <a:prstGeom prst="rect">
            <a:avLst/>
          </a:prstGeom>
        </p:spPr>
        <p:txBody>
          <a:bodyPr vert="horz" lIns="0" tIns="0" rIns="0" bIns="0"/>
          <a:lstStyle>
            <a:lvl1pPr marL="0" indent="0">
              <a:spcBef>
                <a:spcPts val="0"/>
              </a:spcBef>
              <a:buNone/>
              <a:defRPr sz="21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pPr lvl="0"/>
            <a:r>
              <a:rPr lang="de-DE" dirty="0"/>
              <a:t>Hier steht der Untertitel</a:t>
            </a:r>
          </a:p>
        </p:txBody>
      </p:sp>
      <p:sp>
        <p:nvSpPr>
          <p:cNvPr id="11" name="Textplatzhalter 9">
            <a:extLst>
              <a:ext uri="{FF2B5EF4-FFF2-40B4-BE49-F238E27FC236}">
                <a16:creationId xmlns:a16="http://schemas.microsoft.com/office/drawing/2014/main" id="{9B94B36A-D591-034B-A737-CDC922FB57B0}"/>
              </a:ext>
            </a:extLst>
          </p:cNvPr>
          <p:cNvSpPr>
            <a:spLocks noGrp="1"/>
          </p:cNvSpPr>
          <p:nvPr>
            <p:ph type="body" sz="quarter" idx="14" hasCustomPrompt="1"/>
          </p:nvPr>
        </p:nvSpPr>
        <p:spPr>
          <a:xfrm>
            <a:off x="971550" y="4151351"/>
            <a:ext cx="4059619" cy="233363"/>
          </a:xfrm>
          <a:prstGeom prst="rect">
            <a:avLst/>
          </a:prstGeom>
        </p:spPr>
        <p:txBody>
          <a:bodyPr vert="horz" lIns="0" tIns="0" rIns="0" bIns="0"/>
          <a:lstStyle>
            <a:lvl1pPr marL="0" indent="0" algn="l">
              <a:spcBef>
                <a:spcPts val="0"/>
              </a:spcBef>
              <a:buFont typeface="Arial" pitchFamily="-110" charset="0"/>
              <a:buNone/>
              <a:defRPr sz="15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r>
              <a:rPr lang="de-DE" dirty="0"/>
              <a:t>Hier steht die Referentin/der Referent</a:t>
            </a:r>
          </a:p>
        </p:txBody>
      </p:sp>
      <p:sp>
        <p:nvSpPr>
          <p:cNvPr id="12" name="Textplatzhalter 9">
            <a:extLst>
              <a:ext uri="{FF2B5EF4-FFF2-40B4-BE49-F238E27FC236}">
                <a16:creationId xmlns:a16="http://schemas.microsoft.com/office/drawing/2014/main" id="{A5EE3737-C127-A24B-A035-A0B122426CD1}"/>
              </a:ext>
            </a:extLst>
          </p:cNvPr>
          <p:cNvSpPr>
            <a:spLocks noGrp="1"/>
          </p:cNvSpPr>
          <p:nvPr>
            <p:ph type="body" sz="quarter" idx="17" hasCustomPrompt="1"/>
          </p:nvPr>
        </p:nvSpPr>
        <p:spPr>
          <a:xfrm>
            <a:off x="971551" y="4527219"/>
            <a:ext cx="2450076" cy="282369"/>
          </a:xfrm>
          <a:prstGeom prst="rect">
            <a:avLst/>
          </a:prstGeom>
        </p:spPr>
        <p:txBody>
          <a:bodyPr vert="horz" lIns="0" tIns="0" rIns="0" bIns="0"/>
          <a:lstStyle>
            <a:lvl1pPr marL="0" indent="0" algn="l">
              <a:spcBef>
                <a:spcPts val="0"/>
              </a:spcBef>
              <a:buFont typeface="Arial" pitchFamily="-110" charset="0"/>
              <a:buNone/>
              <a:defRPr sz="15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fld id="{A3D54916-CEBA-6B48-A3D0-23D67B2BC3B8}" type="datetime1">
              <a:rPr lang="de-DE" smtClean="0"/>
              <a:t>30.07.19</a:t>
            </a:fld>
            <a:endParaRPr lang="de-DE" dirty="0"/>
          </a:p>
        </p:txBody>
      </p:sp>
    </p:spTree>
    <p:extLst>
      <p:ext uri="{BB962C8B-B14F-4D97-AF65-F5344CB8AC3E}">
        <p14:creationId xmlns:p14="http://schemas.microsoft.com/office/powerpoint/2010/main" val="2326242871"/>
      </p:ext>
    </p:extLst>
  </p:cSld>
  <p:clrMapOvr>
    <a:masterClrMapping/>
  </p:clrMapOvr>
  <p:extLst>
    <p:ext uri="{DCECCB84-F9BA-43D5-87BE-67443E8EF086}">
      <p15:sldGuideLst xmlns:p15="http://schemas.microsoft.com/office/powerpoint/2012/main">
        <p15:guide id="1" orient="horz" pos="667" userDrawn="1">
          <p15:clr>
            <a:srgbClr val="FBAE40"/>
          </p15:clr>
        </p15:guide>
        <p15:guide id="2" pos="36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chlussfolie_mit_Keyvisual_im_Pass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2D91F386-E352-7F4D-89FB-D623A1C7FC91}"/>
              </a:ext>
            </a:extLst>
          </p:cNvPr>
          <p:cNvPicPr>
            <a:picLocks noChangeAspect="1"/>
          </p:cNvPicPr>
          <p:nvPr userDrawn="1"/>
        </p:nvPicPr>
        <p:blipFill rotWithShape="1">
          <a:blip r:embed="rId2" cstate="screen">
            <a:alphaModFix amt="85000"/>
            <a:extLst>
              <a:ext uri="{28A0092B-C50C-407E-A947-70E740481C1C}">
                <a14:useLocalDpi xmlns:a14="http://schemas.microsoft.com/office/drawing/2010/main"/>
              </a:ext>
            </a:extLst>
          </a:blip>
          <a:srcRect/>
          <a:stretch/>
        </p:blipFill>
        <p:spPr>
          <a:xfrm>
            <a:off x="576262" y="1058863"/>
            <a:ext cx="7956551" cy="3565525"/>
          </a:xfrm>
          <a:prstGeom prst="rect">
            <a:avLst/>
          </a:prstGeom>
        </p:spPr>
      </p:pic>
      <p:sp>
        <p:nvSpPr>
          <p:cNvPr id="2" name="Rechteck 1">
            <a:extLst>
              <a:ext uri="{FF2B5EF4-FFF2-40B4-BE49-F238E27FC236}">
                <a16:creationId xmlns:a16="http://schemas.microsoft.com/office/drawing/2014/main" id="{67356BA4-41D0-4A46-A02B-6A78F79A8DE8}"/>
              </a:ext>
            </a:extLst>
          </p:cNvPr>
          <p:cNvSpPr/>
          <p:nvPr userDrawn="1"/>
        </p:nvSpPr>
        <p:spPr>
          <a:xfrm>
            <a:off x="-394574" y="1577236"/>
            <a:ext cx="3921651" cy="3921651"/>
          </a:xfrm>
          <a:prstGeom prst="rect">
            <a:avLst/>
          </a:prstGeom>
          <a:solidFill>
            <a:schemeClr val="accent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5"/>
          <p:cNvSpPr>
            <a:spLocks noGrp="1"/>
          </p:cNvSpPr>
          <p:nvPr>
            <p:ph type="body" sz="quarter" idx="12" hasCustomPrompt="1"/>
          </p:nvPr>
        </p:nvSpPr>
        <p:spPr>
          <a:xfrm>
            <a:off x="960728" y="1769435"/>
            <a:ext cx="7434000" cy="452438"/>
          </a:xfrm>
          <a:prstGeom prst="rect">
            <a:avLst/>
          </a:prstGeom>
        </p:spPr>
        <p:txBody>
          <a:bodyPr vert="horz" wrap="none" lIns="0" tIns="0" rIns="0" bIns="0"/>
          <a:lstStyle>
            <a:lvl1pPr marL="0" indent="0">
              <a:spcBef>
                <a:spcPts val="0"/>
              </a:spcBef>
              <a:buNone/>
              <a:defRPr sz="3200" b="1">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Hier steht der Titel</a:t>
            </a:r>
          </a:p>
        </p:txBody>
      </p:sp>
      <p:sp>
        <p:nvSpPr>
          <p:cNvPr id="9" name="Textplatzhalter 9"/>
          <p:cNvSpPr>
            <a:spLocks noGrp="1"/>
          </p:cNvSpPr>
          <p:nvPr>
            <p:ph type="body" sz="quarter" idx="13" hasCustomPrompt="1"/>
          </p:nvPr>
        </p:nvSpPr>
        <p:spPr>
          <a:xfrm>
            <a:off x="960728" y="2426661"/>
            <a:ext cx="7434000" cy="381000"/>
          </a:xfrm>
          <a:prstGeom prst="rect">
            <a:avLst/>
          </a:prstGeom>
        </p:spPr>
        <p:txBody>
          <a:bodyPr vert="horz" lIns="0" tIns="0" rIns="0" bIns="0"/>
          <a:lstStyle>
            <a:lvl1pPr marL="0" indent="0">
              <a:spcBef>
                <a:spcPts val="0"/>
              </a:spcBef>
              <a:buNone/>
              <a:defRPr sz="21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pPr lvl="0"/>
            <a:r>
              <a:rPr lang="de-DE" dirty="0"/>
              <a:t>Hier steht der Untertitel</a:t>
            </a:r>
          </a:p>
        </p:txBody>
      </p:sp>
      <p:pic>
        <p:nvPicPr>
          <p:cNvPr id="10" name="Grafik 9">
            <a:extLst>
              <a:ext uri="{FF2B5EF4-FFF2-40B4-BE49-F238E27FC236}">
                <a16:creationId xmlns:a16="http://schemas.microsoft.com/office/drawing/2014/main" id="{2E3697CF-F509-1E40-9750-D195256D748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158807" y="3427858"/>
            <a:ext cx="1955240" cy="656779"/>
          </a:xfrm>
          <a:prstGeom prst="rect">
            <a:avLst/>
          </a:prstGeom>
        </p:spPr>
      </p:pic>
      <p:sp>
        <p:nvSpPr>
          <p:cNvPr id="11" name="Textplatzhalter 9">
            <a:extLst>
              <a:ext uri="{FF2B5EF4-FFF2-40B4-BE49-F238E27FC236}">
                <a16:creationId xmlns:a16="http://schemas.microsoft.com/office/drawing/2014/main" id="{4143453E-A24A-D748-91E3-3BE0B033D9F9}"/>
              </a:ext>
            </a:extLst>
          </p:cNvPr>
          <p:cNvSpPr>
            <a:spLocks noGrp="1"/>
          </p:cNvSpPr>
          <p:nvPr>
            <p:ph type="body" sz="quarter" idx="14" hasCustomPrompt="1"/>
          </p:nvPr>
        </p:nvSpPr>
        <p:spPr>
          <a:xfrm>
            <a:off x="971550" y="3912118"/>
            <a:ext cx="3600449" cy="233363"/>
          </a:xfrm>
          <a:prstGeom prst="rect">
            <a:avLst/>
          </a:prstGeom>
        </p:spPr>
        <p:txBody>
          <a:bodyPr vert="horz" lIns="0" tIns="0" rIns="0" bIns="0"/>
          <a:lstStyle>
            <a:lvl1pPr marL="0" indent="0" algn="l">
              <a:spcBef>
                <a:spcPts val="0"/>
              </a:spcBef>
              <a:buFont typeface="Arial" pitchFamily="-110" charset="0"/>
              <a:buNone/>
              <a:defRPr sz="15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r>
              <a:rPr lang="de-DE" dirty="0"/>
              <a:t>Hier steht die Referentin/der Referent</a:t>
            </a:r>
          </a:p>
        </p:txBody>
      </p:sp>
      <p:sp>
        <p:nvSpPr>
          <p:cNvPr id="12" name="Textplatzhalter 9">
            <a:extLst>
              <a:ext uri="{FF2B5EF4-FFF2-40B4-BE49-F238E27FC236}">
                <a16:creationId xmlns:a16="http://schemas.microsoft.com/office/drawing/2014/main" id="{82E727C1-573A-034B-A94F-51C998FD8DA4}"/>
              </a:ext>
            </a:extLst>
          </p:cNvPr>
          <p:cNvSpPr>
            <a:spLocks noGrp="1"/>
          </p:cNvSpPr>
          <p:nvPr>
            <p:ph type="body" sz="quarter" idx="17" hasCustomPrompt="1"/>
          </p:nvPr>
        </p:nvSpPr>
        <p:spPr>
          <a:xfrm>
            <a:off x="971551" y="4287986"/>
            <a:ext cx="2450076" cy="282369"/>
          </a:xfrm>
          <a:prstGeom prst="rect">
            <a:avLst/>
          </a:prstGeom>
        </p:spPr>
        <p:txBody>
          <a:bodyPr vert="horz" lIns="0" tIns="0" rIns="0" bIns="0"/>
          <a:lstStyle>
            <a:lvl1pPr marL="0" indent="0" algn="l">
              <a:spcBef>
                <a:spcPts val="0"/>
              </a:spcBef>
              <a:buFont typeface="Arial" pitchFamily="-110" charset="0"/>
              <a:buNone/>
              <a:defRPr sz="15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fld id="{A3D54916-CEBA-6B48-A3D0-23D67B2BC3B8}" type="datetime1">
              <a:rPr lang="de-DE" smtClean="0"/>
              <a:t>30.07.19</a:t>
            </a:fld>
            <a:endParaRPr lang="de-DE" dirty="0"/>
          </a:p>
        </p:txBody>
      </p:sp>
    </p:spTree>
    <p:extLst>
      <p:ext uri="{BB962C8B-B14F-4D97-AF65-F5344CB8AC3E}">
        <p14:creationId xmlns:p14="http://schemas.microsoft.com/office/powerpoint/2010/main" val="61475200"/>
      </p:ext>
    </p:extLst>
  </p:cSld>
  <p:clrMapOvr>
    <a:masterClrMapping/>
  </p:clrMapOvr>
  <p:extLst>
    <p:ext uri="{DCECCB84-F9BA-43D5-87BE-67443E8EF086}">
      <p15:sldGuideLst xmlns:p15="http://schemas.microsoft.com/office/powerpoint/2012/main">
        <p15:guide id="1" orient="horz" pos="667">
          <p15:clr>
            <a:srgbClr val="FBAE40"/>
          </p15:clr>
        </p15:guide>
        <p15:guide id="2" pos="363">
          <p15:clr>
            <a:srgbClr val="FBAE40"/>
          </p15:clr>
        </p15:guide>
        <p15:guide id="3" pos="5375">
          <p15:clr>
            <a:srgbClr val="FBAE40"/>
          </p15:clr>
        </p15:guide>
        <p15:guide id="4" orient="horz" pos="291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flistung">
    <p:spTree>
      <p:nvGrpSpPr>
        <p:cNvPr id="1" name=""/>
        <p:cNvGrpSpPr/>
        <p:nvPr/>
      </p:nvGrpSpPr>
      <p:grpSpPr>
        <a:xfrm>
          <a:off x="0" y="0"/>
          <a:ext cx="0" cy="0"/>
          <a:chOff x="0" y="0"/>
          <a:chExt cx="0" cy="0"/>
        </a:xfrm>
      </p:grpSpPr>
      <p:sp>
        <p:nvSpPr>
          <p:cNvPr id="13" name="Textplatzhalter 12"/>
          <p:cNvSpPr>
            <a:spLocks noGrp="1"/>
          </p:cNvSpPr>
          <p:nvPr>
            <p:ph type="body" sz="quarter" idx="12"/>
          </p:nvPr>
        </p:nvSpPr>
        <p:spPr>
          <a:xfrm>
            <a:off x="960326" y="599567"/>
            <a:ext cx="7434000" cy="444505"/>
          </a:xfrm>
          <a:prstGeom prst="rect">
            <a:avLst/>
          </a:prstGeom>
        </p:spPr>
        <p:txBody>
          <a:bodyPr vert="horz" lIns="0" tIns="0" rIns="0" bIns="0"/>
          <a:lstStyle>
            <a:lvl1pPr>
              <a:spcBef>
                <a:spcPts val="0"/>
              </a:spcBef>
              <a:spcAft>
                <a:spcPts val="1650"/>
              </a:spcAft>
              <a:buFontTx/>
              <a:buNone/>
              <a:defRPr sz="2800" b="1">
                <a:solidFill>
                  <a:schemeClr val="tx1"/>
                </a:solidFill>
                <a:latin typeface="Arial" panose="020B0604020202020204" pitchFamily="34" charset="0"/>
                <a:ea typeface="Fira Sans" panose="020B0503050000020004" pitchFamily="34" charset="0"/>
                <a:cs typeface="Arial" panose="020B0604020202020204" pitchFamily="34" charset="0"/>
              </a:defRPr>
            </a:lvl1pPr>
            <a:lvl2pPr marL="0" indent="0">
              <a:spcBef>
                <a:spcPts val="0"/>
              </a:spcBef>
              <a:spcAft>
                <a:spcPts val="1650"/>
              </a:spcAft>
              <a:buFontTx/>
              <a:buNone/>
              <a:defRPr b="1" baseline="0">
                <a:solidFill>
                  <a:schemeClr val="tx1"/>
                </a:solidFill>
                <a:latin typeface="Arial"/>
                <a:cs typeface="Arial"/>
              </a:defRPr>
            </a:lvl2pPr>
            <a:lvl3pPr>
              <a:buClr>
                <a:srgbClr val="71AD2A"/>
              </a:buClr>
              <a:buFont typeface="Lucida Grande"/>
              <a:buChar char="»"/>
              <a:defRPr>
                <a:latin typeface="Arial"/>
                <a:cs typeface="Arial"/>
              </a:defRPr>
            </a:lvl3pPr>
            <a:lvl4pPr>
              <a:defRPr>
                <a:latin typeface="Arial"/>
                <a:cs typeface="Arial"/>
              </a:defRPr>
            </a:lvl4pPr>
            <a:lvl5pPr>
              <a:defRPr>
                <a:latin typeface="Arial"/>
                <a:cs typeface="Arial"/>
              </a:defRPr>
            </a:lvl5pPr>
          </a:lstStyle>
          <a:p>
            <a:pPr lvl="0"/>
            <a:r>
              <a:rPr lang="de-DE" dirty="0"/>
              <a:t>Mastertextformat bearbeiten</a:t>
            </a:r>
          </a:p>
        </p:txBody>
      </p:sp>
      <p:sp>
        <p:nvSpPr>
          <p:cNvPr id="15" name="Textplatzhalter 14"/>
          <p:cNvSpPr>
            <a:spLocks noGrp="1"/>
          </p:cNvSpPr>
          <p:nvPr>
            <p:ph type="body" sz="quarter" idx="13"/>
          </p:nvPr>
        </p:nvSpPr>
        <p:spPr>
          <a:xfrm>
            <a:off x="971550" y="1742560"/>
            <a:ext cx="7434000" cy="2470500"/>
          </a:xfrm>
          <a:prstGeom prst="rect">
            <a:avLst/>
          </a:prstGeom>
        </p:spPr>
        <p:txBody>
          <a:bodyPr vert="horz" lIns="0" rIns="0" bIns="0">
            <a:normAutofit/>
          </a:bodyPr>
          <a:lstStyle>
            <a:lvl1pPr marL="360000" indent="-360000">
              <a:lnSpc>
                <a:spcPct val="120000"/>
              </a:lnSpc>
              <a:spcBef>
                <a:spcPts val="300"/>
              </a:spcBef>
              <a:buClr>
                <a:srgbClr val="71AD2A"/>
              </a:buClr>
              <a:buSzPct val="100000"/>
              <a:buFont typeface="Wingdings" pitchFamily="2" charset="2"/>
              <a:buChar char="§"/>
              <a:tabLst/>
              <a:defRPr sz="2100">
                <a:solidFill>
                  <a:schemeClr val="tx1"/>
                </a:solidFill>
                <a:latin typeface="Arial" panose="020B0604020202020204" pitchFamily="34" charset="0"/>
                <a:ea typeface="Fira Sans" panose="020B0503050000020004" pitchFamily="34" charset="0"/>
                <a:cs typeface="Arial" panose="020B0604020202020204" pitchFamily="34" charset="0"/>
              </a:defRPr>
            </a:lvl1pPr>
            <a:lvl2pPr marL="468000" indent="-360000">
              <a:lnSpc>
                <a:spcPct val="120000"/>
              </a:lnSpc>
              <a:spcBef>
                <a:spcPts val="0"/>
              </a:spcBef>
              <a:buClr>
                <a:srgbClr val="71AD2A"/>
              </a:buClr>
              <a:buFont typeface="Wingdings" pitchFamily="2" charset="2"/>
              <a:buChar char="§"/>
              <a:tabLst/>
              <a:defRPr sz="1900">
                <a:latin typeface="Arial" panose="020B0604020202020204" pitchFamily="34" charset="0"/>
                <a:ea typeface="Fira Sans" panose="020B0503050000020004" pitchFamily="34" charset="0"/>
                <a:cs typeface="Arial" panose="020B0604020202020204" pitchFamily="34" charset="0"/>
              </a:defRPr>
            </a:lvl2pPr>
            <a:lvl3pPr marL="538163" indent="-360000">
              <a:lnSpc>
                <a:spcPct val="120000"/>
              </a:lnSpc>
              <a:buClr>
                <a:srgbClr val="71AD2A"/>
              </a:buClr>
              <a:buFont typeface="Wingdings" pitchFamily="2" charset="2"/>
              <a:buChar char="§"/>
              <a:defRPr sz="1700">
                <a:latin typeface="Arial" panose="020B0604020202020204" pitchFamily="34" charset="0"/>
                <a:ea typeface="Fira Sans" panose="020B0503050000020004" pitchFamily="34" charset="0"/>
                <a:cs typeface="Arial" panose="020B0604020202020204" pitchFamily="34" charset="0"/>
              </a:defRPr>
            </a:lvl3pPr>
            <a:lvl4pPr marL="671513" indent="-133350">
              <a:buClr>
                <a:srgbClr val="71AD2A"/>
              </a:buClr>
              <a:buFont typeface="Wingdings" pitchFamily="2" charset="2"/>
              <a:buChar char="§"/>
              <a:tabLst/>
              <a:defRPr sz="1200">
                <a:latin typeface="Arial" panose="020B0604020202020204" pitchFamily="34" charset="0"/>
                <a:ea typeface="Fira Sans" panose="020B0503050000020004" pitchFamily="34" charset="0"/>
                <a:cs typeface="Arial" panose="020B0604020202020204" pitchFamily="34" charset="0"/>
              </a:defRPr>
            </a:lvl4pPr>
            <a:lvl5pPr marL="809625" indent="-138113">
              <a:buClr>
                <a:srgbClr val="71AD2A"/>
              </a:buClr>
              <a:buFont typeface="Wingdings" pitchFamily="2" charset="2"/>
              <a:buChar char="§"/>
              <a:tabLst>
                <a:tab pos="1276350" algn="l"/>
              </a:tabLst>
              <a:defRPr sz="1200" baseline="0">
                <a:latin typeface="Arial" panose="020B0604020202020204" pitchFamily="34" charset="0"/>
                <a:ea typeface="Fira Sans" panose="020B05030500000200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p:txBody>
      </p:sp>
      <p:sp>
        <p:nvSpPr>
          <p:cNvPr id="7" name="Textplatzhalter 6"/>
          <p:cNvSpPr>
            <a:spLocks noGrp="1"/>
          </p:cNvSpPr>
          <p:nvPr>
            <p:ph type="body" sz="quarter" idx="14"/>
          </p:nvPr>
        </p:nvSpPr>
        <p:spPr>
          <a:xfrm>
            <a:off x="960326" y="1248857"/>
            <a:ext cx="7434000"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Tree>
    <p:extLst>
      <p:ext uri="{BB962C8B-B14F-4D97-AF65-F5344CB8AC3E}">
        <p14:creationId xmlns:p14="http://schemas.microsoft.com/office/powerpoint/2010/main" val="381964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flistung_+">
    <p:spTree>
      <p:nvGrpSpPr>
        <p:cNvPr id="1" name=""/>
        <p:cNvGrpSpPr/>
        <p:nvPr/>
      </p:nvGrpSpPr>
      <p:grpSpPr>
        <a:xfrm>
          <a:off x="0" y="0"/>
          <a:ext cx="0" cy="0"/>
          <a:chOff x="0" y="0"/>
          <a:chExt cx="0" cy="0"/>
        </a:xfrm>
      </p:grpSpPr>
      <p:sp>
        <p:nvSpPr>
          <p:cNvPr id="13" name="Textplatzhalter 12"/>
          <p:cNvSpPr>
            <a:spLocks noGrp="1"/>
          </p:cNvSpPr>
          <p:nvPr>
            <p:ph type="body" sz="quarter" idx="12"/>
          </p:nvPr>
        </p:nvSpPr>
        <p:spPr>
          <a:xfrm>
            <a:off x="960326" y="599567"/>
            <a:ext cx="7434000" cy="444505"/>
          </a:xfrm>
          <a:prstGeom prst="rect">
            <a:avLst/>
          </a:prstGeom>
        </p:spPr>
        <p:txBody>
          <a:bodyPr vert="horz" lIns="0" tIns="0" rIns="0" bIns="0"/>
          <a:lstStyle>
            <a:lvl1pPr>
              <a:spcBef>
                <a:spcPts val="0"/>
              </a:spcBef>
              <a:spcAft>
                <a:spcPts val="1650"/>
              </a:spcAft>
              <a:buFontTx/>
              <a:buNone/>
              <a:defRPr sz="2800" b="1">
                <a:solidFill>
                  <a:schemeClr val="tx1"/>
                </a:solidFill>
                <a:latin typeface="Arial" panose="020B0604020202020204" pitchFamily="34" charset="0"/>
                <a:ea typeface="Fira Sans" panose="020B0503050000020004" pitchFamily="34" charset="0"/>
                <a:cs typeface="Arial" panose="020B0604020202020204" pitchFamily="34" charset="0"/>
              </a:defRPr>
            </a:lvl1pPr>
            <a:lvl2pPr marL="0" indent="0">
              <a:spcBef>
                <a:spcPts val="0"/>
              </a:spcBef>
              <a:spcAft>
                <a:spcPts val="1650"/>
              </a:spcAft>
              <a:buFontTx/>
              <a:buNone/>
              <a:defRPr b="1" baseline="0">
                <a:solidFill>
                  <a:schemeClr val="tx1"/>
                </a:solidFill>
                <a:latin typeface="Arial"/>
                <a:cs typeface="Arial"/>
              </a:defRPr>
            </a:lvl2pPr>
            <a:lvl3pPr>
              <a:buClr>
                <a:srgbClr val="71AD2A"/>
              </a:buClr>
              <a:buFont typeface="Lucida Grande"/>
              <a:buChar char="»"/>
              <a:defRPr>
                <a:latin typeface="Arial"/>
                <a:cs typeface="Arial"/>
              </a:defRPr>
            </a:lvl3pPr>
            <a:lvl4pPr>
              <a:defRPr>
                <a:latin typeface="Arial"/>
                <a:cs typeface="Arial"/>
              </a:defRPr>
            </a:lvl4pPr>
            <a:lvl5pPr>
              <a:defRPr>
                <a:latin typeface="Arial"/>
                <a:cs typeface="Arial"/>
              </a:defRPr>
            </a:lvl5pPr>
          </a:lstStyle>
          <a:p>
            <a:pPr lvl="0"/>
            <a:r>
              <a:rPr lang="de-DE" dirty="0"/>
              <a:t>Mastertextformat bearbeiten</a:t>
            </a:r>
          </a:p>
        </p:txBody>
      </p:sp>
      <p:sp>
        <p:nvSpPr>
          <p:cNvPr id="15" name="Textplatzhalter 14"/>
          <p:cNvSpPr>
            <a:spLocks noGrp="1"/>
          </p:cNvSpPr>
          <p:nvPr>
            <p:ph type="body" sz="quarter" idx="13"/>
          </p:nvPr>
        </p:nvSpPr>
        <p:spPr>
          <a:xfrm>
            <a:off x="971550" y="1742560"/>
            <a:ext cx="7434000" cy="2470500"/>
          </a:xfrm>
          <a:prstGeom prst="rect">
            <a:avLst/>
          </a:prstGeom>
        </p:spPr>
        <p:txBody>
          <a:bodyPr vert="horz" lIns="0" rIns="0" bIns="0">
            <a:normAutofit/>
          </a:bodyPr>
          <a:lstStyle>
            <a:lvl1pPr marL="360000" indent="-360000">
              <a:lnSpc>
                <a:spcPct val="120000"/>
              </a:lnSpc>
              <a:spcBef>
                <a:spcPts val="300"/>
              </a:spcBef>
              <a:buClr>
                <a:srgbClr val="71AD2A"/>
              </a:buClr>
              <a:buSzPct val="100000"/>
              <a:buFont typeface="Systemschrift"/>
              <a:buChar char="+"/>
              <a:tabLst/>
              <a:defRPr sz="2100">
                <a:solidFill>
                  <a:schemeClr val="tx1"/>
                </a:solidFill>
                <a:latin typeface="Arial" panose="020B0604020202020204" pitchFamily="34" charset="0"/>
                <a:ea typeface="Fira Sans" panose="020B0503050000020004" pitchFamily="34" charset="0"/>
                <a:cs typeface="Arial" panose="020B0604020202020204" pitchFamily="34" charset="0"/>
              </a:defRPr>
            </a:lvl1pPr>
            <a:lvl2pPr marL="468000" indent="-360000">
              <a:lnSpc>
                <a:spcPct val="120000"/>
              </a:lnSpc>
              <a:spcBef>
                <a:spcPts val="0"/>
              </a:spcBef>
              <a:buClr>
                <a:srgbClr val="71AD2A"/>
              </a:buClr>
              <a:buFont typeface="Systemschrift"/>
              <a:buChar char="+"/>
              <a:tabLst/>
              <a:defRPr sz="1900">
                <a:latin typeface="Arial" panose="020B0604020202020204" pitchFamily="34" charset="0"/>
                <a:ea typeface="Fira Sans" panose="020B0503050000020004" pitchFamily="34" charset="0"/>
                <a:cs typeface="Arial" panose="020B0604020202020204" pitchFamily="34" charset="0"/>
              </a:defRPr>
            </a:lvl2pPr>
            <a:lvl3pPr marL="538163" indent="-360000">
              <a:lnSpc>
                <a:spcPct val="120000"/>
              </a:lnSpc>
              <a:buClr>
                <a:srgbClr val="71AD2A"/>
              </a:buClr>
              <a:buFont typeface="Systemschrift"/>
              <a:buChar char="+"/>
              <a:defRPr sz="1700">
                <a:latin typeface="Arial" panose="020B0604020202020204" pitchFamily="34" charset="0"/>
                <a:ea typeface="Fira Sans" panose="020B0503050000020004" pitchFamily="34" charset="0"/>
                <a:cs typeface="Arial" panose="020B0604020202020204" pitchFamily="34" charset="0"/>
              </a:defRPr>
            </a:lvl3pPr>
            <a:lvl4pPr marL="671513" indent="-133350">
              <a:buClr>
                <a:srgbClr val="71AD2A"/>
              </a:buClr>
              <a:buFont typeface="Systemschrift"/>
              <a:buChar char="+"/>
              <a:tabLst/>
              <a:defRPr sz="1200">
                <a:latin typeface="Arial" panose="020B0604020202020204" pitchFamily="34" charset="0"/>
                <a:ea typeface="Fira Sans" panose="020B0503050000020004" pitchFamily="34" charset="0"/>
                <a:cs typeface="Arial" panose="020B0604020202020204" pitchFamily="34" charset="0"/>
              </a:defRPr>
            </a:lvl4pPr>
            <a:lvl5pPr marL="809625" indent="-138113">
              <a:buClr>
                <a:srgbClr val="71AD2A"/>
              </a:buClr>
              <a:buFont typeface="Systemschrift"/>
              <a:buChar char="+"/>
              <a:tabLst>
                <a:tab pos="1276350" algn="l"/>
              </a:tabLst>
              <a:defRPr sz="1200" baseline="0">
                <a:latin typeface="Arial" panose="020B0604020202020204" pitchFamily="34" charset="0"/>
                <a:ea typeface="Fira Sans" panose="020B05030500000200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p:txBody>
      </p:sp>
      <p:sp>
        <p:nvSpPr>
          <p:cNvPr id="7" name="Textplatzhalter 6"/>
          <p:cNvSpPr>
            <a:spLocks noGrp="1"/>
          </p:cNvSpPr>
          <p:nvPr>
            <p:ph type="body" sz="quarter" idx="14"/>
          </p:nvPr>
        </p:nvSpPr>
        <p:spPr>
          <a:xfrm>
            <a:off x="960326" y="1248857"/>
            <a:ext cx="7434000"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Tree>
    <p:extLst>
      <p:ext uri="{BB962C8B-B14F-4D97-AF65-F5344CB8AC3E}">
        <p14:creationId xmlns:p14="http://schemas.microsoft.com/office/powerpoint/2010/main" val="896430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_Ueberschrift_Text">
    <p:spTree>
      <p:nvGrpSpPr>
        <p:cNvPr id="1" name=""/>
        <p:cNvGrpSpPr/>
        <p:nvPr/>
      </p:nvGrpSpPr>
      <p:grpSpPr>
        <a:xfrm>
          <a:off x="0" y="0"/>
          <a:ext cx="0" cy="0"/>
          <a:chOff x="0" y="0"/>
          <a:chExt cx="0" cy="0"/>
        </a:xfrm>
      </p:grpSpPr>
      <p:sp>
        <p:nvSpPr>
          <p:cNvPr id="3" name="Textplatzhalter 12"/>
          <p:cNvSpPr>
            <a:spLocks noGrp="1"/>
          </p:cNvSpPr>
          <p:nvPr>
            <p:ph type="body" sz="quarter" idx="12"/>
          </p:nvPr>
        </p:nvSpPr>
        <p:spPr>
          <a:xfrm>
            <a:off x="961416" y="605533"/>
            <a:ext cx="7434000" cy="444505"/>
          </a:xfrm>
          <a:prstGeom prst="rect">
            <a:avLst/>
          </a:prstGeom>
        </p:spPr>
        <p:txBody>
          <a:bodyPr vert="horz" lIns="0" tIns="0" rIns="0" bIns="0"/>
          <a:lstStyle>
            <a:lvl1pPr>
              <a:spcBef>
                <a:spcPts val="0"/>
              </a:spcBef>
              <a:spcAft>
                <a:spcPts val="1650"/>
              </a:spcAft>
              <a:buFontTx/>
              <a:buNone/>
              <a:defRPr sz="2800" b="1">
                <a:solidFill>
                  <a:schemeClr val="tx1"/>
                </a:solidFill>
                <a:latin typeface="Arial" panose="020B0604020202020204" pitchFamily="34" charset="0"/>
                <a:ea typeface="Fira Sans" panose="020B0503050000020004" pitchFamily="34" charset="0"/>
                <a:cs typeface="Arial" panose="020B0604020202020204" pitchFamily="34" charset="0"/>
              </a:defRPr>
            </a:lvl1pPr>
            <a:lvl2pPr marL="0" indent="0">
              <a:spcBef>
                <a:spcPts val="0"/>
              </a:spcBef>
              <a:spcAft>
                <a:spcPts val="1650"/>
              </a:spcAft>
              <a:buFontTx/>
              <a:buNone/>
              <a:defRPr b="1" baseline="0">
                <a:solidFill>
                  <a:schemeClr val="tx1"/>
                </a:solidFill>
                <a:latin typeface="Arial"/>
                <a:cs typeface="Arial"/>
              </a:defRPr>
            </a:lvl2pPr>
            <a:lvl3pPr>
              <a:buClr>
                <a:srgbClr val="71AD2A"/>
              </a:buClr>
              <a:buFont typeface="Lucida Grande"/>
              <a:buChar char="»"/>
              <a:defRPr>
                <a:latin typeface="Arial"/>
                <a:cs typeface="Arial"/>
              </a:defRPr>
            </a:lvl3pPr>
            <a:lvl4pPr>
              <a:defRPr>
                <a:latin typeface="Arial"/>
                <a:cs typeface="Arial"/>
              </a:defRPr>
            </a:lvl4pPr>
            <a:lvl5pPr>
              <a:defRPr>
                <a:latin typeface="Arial"/>
                <a:cs typeface="Arial"/>
              </a:defRPr>
            </a:lvl5pPr>
          </a:lstStyle>
          <a:p>
            <a:pPr lvl="0"/>
            <a:r>
              <a:rPr lang="de-DE" dirty="0"/>
              <a:t>Mastertextformat bearbeiten</a:t>
            </a:r>
          </a:p>
        </p:txBody>
      </p:sp>
      <p:sp>
        <p:nvSpPr>
          <p:cNvPr id="4" name="Textplatzhalter 6"/>
          <p:cNvSpPr>
            <a:spLocks noGrp="1"/>
          </p:cNvSpPr>
          <p:nvPr>
            <p:ph type="body" sz="quarter" idx="14"/>
          </p:nvPr>
        </p:nvSpPr>
        <p:spPr>
          <a:xfrm>
            <a:off x="961416" y="1254823"/>
            <a:ext cx="7434000"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5" name="Textplatzhalter 14"/>
          <p:cNvSpPr>
            <a:spLocks noGrp="1"/>
          </p:cNvSpPr>
          <p:nvPr>
            <p:ph type="body" sz="quarter" idx="15"/>
          </p:nvPr>
        </p:nvSpPr>
        <p:spPr>
          <a:xfrm>
            <a:off x="961416" y="1783461"/>
            <a:ext cx="7434000" cy="2437210"/>
          </a:xfrm>
          <a:prstGeom prst="rect">
            <a:avLst/>
          </a:prstGeom>
        </p:spPr>
        <p:txBody>
          <a:bodyPr vert="horz" lIns="0" tIns="0" rIns="0" bIns="0">
            <a:noAutofit/>
          </a:bodyPr>
          <a:lstStyle>
            <a:lvl1pPr marL="0" indent="0">
              <a:lnSpc>
                <a:spcPts val="1800"/>
              </a:lnSpc>
              <a:spcBef>
                <a:spcPts val="0"/>
              </a:spcBef>
              <a:buNone/>
              <a:defRPr sz="1900">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Tree>
    <p:extLst>
      <p:ext uri="{BB962C8B-B14F-4D97-AF65-F5344CB8AC3E}">
        <p14:creationId xmlns:p14="http://schemas.microsoft.com/office/powerpoint/2010/main" val="563752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_Text">
    <p:spTree>
      <p:nvGrpSpPr>
        <p:cNvPr id="1" name=""/>
        <p:cNvGrpSpPr/>
        <p:nvPr/>
      </p:nvGrpSpPr>
      <p:grpSpPr>
        <a:xfrm>
          <a:off x="0" y="0"/>
          <a:ext cx="0" cy="0"/>
          <a:chOff x="0" y="0"/>
          <a:chExt cx="0" cy="0"/>
        </a:xfrm>
      </p:grpSpPr>
      <p:sp>
        <p:nvSpPr>
          <p:cNvPr id="5" name="Textplatzhalter 14"/>
          <p:cNvSpPr>
            <a:spLocks noGrp="1"/>
          </p:cNvSpPr>
          <p:nvPr>
            <p:ph type="body" sz="quarter" idx="12"/>
          </p:nvPr>
        </p:nvSpPr>
        <p:spPr>
          <a:xfrm>
            <a:off x="971550" y="1174768"/>
            <a:ext cx="7434000" cy="2956500"/>
          </a:xfrm>
          <a:prstGeom prst="rect">
            <a:avLst/>
          </a:prstGeom>
        </p:spPr>
        <p:txBody>
          <a:bodyPr vert="horz" lIns="0" tIns="0" rIns="0" bIns="0">
            <a:noAutofit/>
          </a:bodyPr>
          <a:lstStyle>
            <a:lvl1pPr marL="0" indent="0">
              <a:lnSpc>
                <a:spcPts val="1800"/>
              </a:lnSpc>
              <a:spcBef>
                <a:spcPts val="0"/>
              </a:spcBef>
              <a:buNone/>
              <a:defRPr sz="1900">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6" name="Textplatzhalter 6"/>
          <p:cNvSpPr>
            <a:spLocks noGrp="1"/>
          </p:cNvSpPr>
          <p:nvPr>
            <p:ph type="body" sz="quarter" idx="14"/>
          </p:nvPr>
        </p:nvSpPr>
        <p:spPr>
          <a:xfrm>
            <a:off x="971550" y="617855"/>
            <a:ext cx="7434000"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Tree>
    <p:extLst>
      <p:ext uri="{BB962C8B-B14F-4D97-AF65-F5344CB8AC3E}">
        <p14:creationId xmlns:p14="http://schemas.microsoft.com/office/powerpoint/2010/main" val="3839371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_Bild_Text">
    <p:spTree>
      <p:nvGrpSpPr>
        <p:cNvPr id="1" name=""/>
        <p:cNvGrpSpPr/>
        <p:nvPr/>
      </p:nvGrpSpPr>
      <p:grpSpPr>
        <a:xfrm>
          <a:off x="0" y="0"/>
          <a:ext cx="0" cy="0"/>
          <a:chOff x="0" y="0"/>
          <a:chExt cx="0" cy="0"/>
        </a:xfrm>
      </p:grpSpPr>
      <p:sp>
        <p:nvSpPr>
          <p:cNvPr id="11" name="Bildplatzhalter 5"/>
          <p:cNvSpPr>
            <a:spLocks noGrp="1"/>
          </p:cNvSpPr>
          <p:nvPr>
            <p:ph type="pic" sz="quarter" idx="12"/>
          </p:nvPr>
        </p:nvSpPr>
        <p:spPr>
          <a:xfrm>
            <a:off x="971550" y="1295397"/>
            <a:ext cx="3527424" cy="2880313"/>
          </a:xfrm>
          <a:prstGeom prst="rect">
            <a:avLst/>
          </a:prstGeom>
        </p:spPr>
        <p:txBody>
          <a:bodyPr vert="horz"/>
          <a:lstStyle>
            <a:lvl1pPr marL="0" indent="0">
              <a:buNone/>
              <a:defRPr sz="1900">
                <a:latin typeface="Arial" panose="020B0604020202020204" pitchFamily="34" charset="0"/>
                <a:cs typeface="Arial" panose="020B0604020202020204" pitchFamily="34" charset="0"/>
              </a:defRPr>
            </a:lvl1pPr>
          </a:lstStyle>
          <a:p>
            <a:pPr lvl="0"/>
            <a:endParaRPr lang="de-DE" noProof="0" dirty="0"/>
          </a:p>
        </p:txBody>
      </p:sp>
      <p:sp>
        <p:nvSpPr>
          <p:cNvPr id="13" name="Textplatzhalter 6"/>
          <p:cNvSpPr>
            <a:spLocks noGrp="1"/>
          </p:cNvSpPr>
          <p:nvPr>
            <p:ph type="body" sz="quarter" idx="14"/>
          </p:nvPr>
        </p:nvSpPr>
        <p:spPr>
          <a:xfrm>
            <a:off x="971550" y="663575"/>
            <a:ext cx="7488238"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8" name="Textplatzhalter 14">
            <a:extLst>
              <a:ext uri="{FF2B5EF4-FFF2-40B4-BE49-F238E27FC236}">
                <a16:creationId xmlns:a16="http://schemas.microsoft.com/office/drawing/2014/main" id="{25C72EC8-14E5-3B4D-8C02-FBC2E74CD896}"/>
              </a:ext>
            </a:extLst>
          </p:cNvPr>
          <p:cNvSpPr>
            <a:spLocks noGrp="1"/>
          </p:cNvSpPr>
          <p:nvPr>
            <p:ph type="body" sz="quarter" idx="15"/>
          </p:nvPr>
        </p:nvSpPr>
        <p:spPr>
          <a:xfrm>
            <a:off x="4932364" y="1295397"/>
            <a:ext cx="3527424" cy="2880313"/>
          </a:xfrm>
          <a:prstGeom prst="rect">
            <a:avLst/>
          </a:prstGeom>
        </p:spPr>
        <p:txBody>
          <a:bodyPr vert="horz" lIns="0" tIns="0" rIns="0" bIns="0">
            <a:noAutofit/>
          </a:bodyPr>
          <a:lstStyle>
            <a:lvl1pPr marL="0" indent="0">
              <a:lnSpc>
                <a:spcPts val="1800"/>
              </a:lnSpc>
              <a:spcBef>
                <a:spcPts val="0"/>
              </a:spcBef>
              <a:buNone/>
              <a:defRPr sz="1900">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9" name="Textplatzhalter 2">
            <a:extLst>
              <a:ext uri="{FF2B5EF4-FFF2-40B4-BE49-F238E27FC236}">
                <a16:creationId xmlns:a16="http://schemas.microsoft.com/office/drawing/2014/main" id="{E32F25B6-39DE-AA43-A7FC-F1BD088A4852}"/>
              </a:ext>
            </a:extLst>
          </p:cNvPr>
          <p:cNvSpPr>
            <a:spLocks noGrp="1"/>
          </p:cNvSpPr>
          <p:nvPr>
            <p:ph type="body" sz="quarter" idx="18" hasCustomPrompt="1"/>
          </p:nvPr>
        </p:nvSpPr>
        <p:spPr>
          <a:xfrm>
            <a:off x="971550" y="4308050"/>
            <a:ext cx="3522663" cy="184942"/>
          </a:xfrm>
          <a:prstGeom prst="rect">
            <a:avLst/>
          </a:prstGeom>
        </p:spPr>
        <p:txBody>
          <a:bodyPr lIns="0" tIns="0" rIns="0" bIns="0"/>
          <a:lstStyle>
            <a:lvl1pPr marL="0" indent="0">
              <a:buFontTx/>
              <a:buNone/>
              <a:defRPr sz="1600">
                <a:solidFill>
                  <a:schemeClr val="tx2"/>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dirty="0"/>
              <a:t>Bildunterschrift</a:t>
            </a:r>
          </a:p>
        </p:txBody>
      </p:sp>
    </p:spTree>
    <p:extLst>
      <p:ext uri="{BB962C8B-B14F-4D97-AF65-F5344CB8AC3E}">
        <p14:creationId xmlns:p14="http://schemas.microsoft.com/office/powerpoint/2010/main" val="3513766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7.pn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Bild 6">
            <a:extLst>
              <a:ext uri="{FF2B5EF4-FFF2-40B4-BE49-F238E27FC236}">
                <a16:creationId xmlns:a16="http://schemas.microsoft.com/office/drawing/2014/main" id="{CC183D64-BBAA-904A-97C3-8E4BA2578850}"/>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76263" y="377825"/>
            <a:ext cx="23574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6" r:id="rId1"/>
    <p:sldLayoutId id="2147483698" r:id="rId2"/>
    <p:sldLayoutId id="2147483679" r:id="rId3"/>
    <p:sldLayoutId id="2147483699" r:id="rId4"/>
  </p:sldLayoutIdLst>
  <p:hf hdr="0" ftr="0" dt="0"/>
  <p:txStyles>
    <p:titleStyle>
      <a:lvl1pPr algn="ctr" defTabSz="342900" rtl="0" eaLnBrk="1" fontAlgn="base" hangingPunct="1">
        <a:spcBef>
          <a:spcPct val="0"/>
        </a:spcBef>
        <a:spcAft>
          <a:spcPct val="0"/>
        </a:spcAft>
        <a:defRPr sz="3300" kern="1200">
          <a:solidFill>
            <a:schemeClr val="tx1"/>
          </a:solidFill>
          <a:latin typeface="+mj-lt"/>
          <a:ea typeface="ＭＳ Ｐゴシック" pitchFamily="-110" charset="-128"/>
          <a:cs typeface="ＭＳ Ｐゴシック" pitchFamily="-110" charset="-128"/>
        </a:defRPr>
      </a:lvl1pPr>
      <a:lvl2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2pPr>
      <a:lvl3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3pPr>
      <a:lvl4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4pPr>
      <a:lvl5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5pPr>
      <a:lvl6pPr marL="3429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6pPr>
      <a:lvl7pPr marL="6858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7pPr>
      <a:lvl8pPr marL="10287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8pPr>
      <a:lvl9pPr marL="13716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9pPr>
    </p:titleStyle>
    <p:body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0" charset="-128"/>
          <a:cs typeface="ＭＳ Ｐゴシック" pitchFamily="-110" charset="-128"/>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ＭＳ Ｐゴシック" pitchFamily="-110" charset="-128"/>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ＭＳ Ｐゴシック" pitchFamily="-110" charset="-128"/>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ＭＳ Ｐゴシック" pitchFamily="-110" charset="-128"/>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ＭＳ Ｐゴシック" pitchFamily="-110"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2" userDrawn="1">
          <p15:clr>
            <a:srgbClr val="F26B43"/>
          </p15:clr>
        </p15:guide>
        <p15:guide id="2" orient="horz" pos="41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395282" y="292575"/>
            <a:ext cx="1354810" cy="456572"/>
          </a:xfrm>
          <a:prstGeom prst="rect">
            <a:avLst/>
          </a:prstGeom>
        </p:spPr>
      </p:pic>
    </p:spTree>
    <p:extLst>
      <p:ext uri="{BB962C8B-B14F-4D97-AF65-F5344CB8AC3E}">
        <p14:creationId xmlns:p14="http://schemas.microsoft.com/office/powerpoint/2010/main" val="2318832124"/>
      </p:ext>
    </p:extLst>
  </p:cSld>
  <p:clrMap bg1="lt1" tx1="dk1" bg2="lt2" tx2="dk2" accent1="accent1" accent2="accent2" accent3="accent3" accent4="accent4" accent5="accent5" accent6="accent6" hlink="hlink" folHlink="folHlink"/>
  <p:sldLayoutIdLst>
    <p:sldLayoutId id="2147483691" r:id="rId1"/>
    <p:sldLayoutId id="2147483700" r:id="rId2"/>
    <p:sldLayoutId id="2147483692" r:id="rId3"/>
    <p:sldLayoutId id="2147483693" r:id="rId4"/>
    <p:sldLayoutId id="2147483694" r:id="rId5"/>
    <p:sldLayoutId id="2147483695" r:id="rId6"/>
    <p:sldLayoutId id="2147483696" r:id="rId7"/>
    <p:sldLayoutId id="2147483697" r:id="rId8"/>
    <p:sldLayoutId id="2147483701" r:id="rId9"/>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ＭＳ Ｐゴシック" pitchFamily="-110" charset="-128"/>
          <a:cs typeface="ＭＳ Ｐゴシック" pitchFamily="-110" charset="-128"/>
        </a:defRPr>
      </a:lvl1pPr>
      <a:lvl2pPr algn="ctr" defTabSz="342900" rtl="0" eaLnBrk="0" fontAlgn="base" hangingPunct="0">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2pPr>
      <a:lvl3pPr algn="ctr" defTabSz="342900" rtl="0" eaLnBrk="0" fontAlgn="base" hangingPunct="0">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3pPr>
      <a:lvl4pPr algn="ctr" defTabSz="342900" rtl="0" eaLnBrk="0" fontAlgn="base" hangingPunct="0">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4pPr>
      <a:lvl5pPr algn="ctr" defTabSz="342900" rtl="0" eaLnBrk="0" fontAlgn="base" hangingPunct="0">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5pPr>
      <a:lvl6pPr marL="342900" algn="ctr" defTabSz="342900" rtl="0" fontAlgn="base">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6pPr>
      <a:lvl7pPr marL="685800" algn="ctr" defTabSz="342900" rtl="0" fontAlgn="base">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7pPr>
      <a:lvl8pPr marL="1028700" algn="ctr" defTabSz="342900" rtl="0" fontAlgn="base">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8pPr>
      <a:lvl9pPr marL="1371600" algn="ctr" defTabSz="342900" rtl="0" fontAlgn="base">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0" charset="-128"/>
          <a:cs typeface="ＭＳ Ｐゴシック" pitchFamily="-110" charset="-128"/>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pitchFamily="-110" charset="-128"/>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pitchFamily="-110" charset="-128"/>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itchFamily="-110"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itchFamily="-110"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2">
          <p15:clr>
            <a:srgbClr val="F26B43"/>
          </p15:clr>
        </p15:guide>
        <p15:guide id="2" orient="horz" pos="41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 id="2147483682" r:id="rId2"/>
    <p:sldLayoutId id="2147483685" r:id="rId3"/>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ＭＳ Ｐゴシック" pitchFamily="-110" charset="-128"/>
          <a:cs typeface="ＭＳ Ｐゴシック" pitchFamily="-110" charset="-128"/>
        </a:defRPr>
      </a:lvl1pPr>
      <a:lvl2pPr algn="ctr" defTabSz="342900" rtl="0" eaLnBrk="0" fontAlgn="base" hangingPunct="0">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2pPr>
      <a:lvl3pPr algn="ctr" defTabSz="342900" rtl="0" eaLnBrk="0" fontAlgn="base" hangingPunct="0">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3pPr>
      <a:lvl4pPr algn="ctr" defTabSz="342900" rtl="0" eaLnBrk="0" fontAlgn="base" hangingPunct="0">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4pPr>
      <a:lvl5pPr algn="ctr" defTabSz="342900" rtl="0" eaLnBrk="0" fontAlgn="base" hangingPunct="0">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5pPr>
      <a:lvl6pPr marL="342900" algn="ctr" defTabSz="342900" rtl="0" fontAlgn="base">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6pPr>
      <a:lvl7pPr marL="685800" algn="ctr" defTabSz="342900" rtl="0" fontAlgn="base">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7pPr>
      <a:lvl8pPr marL="1028700" algn="ctr" defTabSz="342900" rtl="0" fontAlgn="base">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8pPr>
      <a:lvl9pPr marL="1371600" algn="ctr" defTabSz="342900" rtl="0" fontAlgn="base">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0" charset="-128"/>
          <a:cs typeface="ＭＳ Ｐゴシック" pitchFamily="-110" charset="-128"/>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pitchFamily="-110" charset="-128"/>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pitchFamily="-110" charset="-128"/>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itchFamily="-110"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itchFamily="-110"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19906E-73AD-AC40-98D6-8AC96C670DA1}"/>
              </a:ext>
            </a:extLst>
          </p:cNvPr>
          <p:cNvSpPr>
            <a:spLocks noGrp="1"/>
          </p:cNvSpPr>
          <p:nvPr>
            <p:ph type="body" sz="quarter" idx="12"/>
          </p:nvPr>
        </p:nvSpPr>
        <p:spPr/>
        <p:txBody>
          <a:bodyPr/>
          <a:lstStyle/>
          <a:p>
            <a:pPr algn="l" rtl="0"/>
            <a:r>
              <a:rPr lang="en-gb" b="1" i="0" u="none" baseline="0"/>
              <a:t>ERASMUS Virtual Exchange (EVE)</a:t>
            </a:r>
            <a:endParaRPr lang="en-gb" b="1" i="0" u="none" dirty="0"/>
          </a:p>
          <a:p>
            <a:pPr algn="l" rtl="0"/>
            <a:r>
              <a:rPr lang="de-DE" sz="2400"/>
              <a:t>AGRI-MOCKS</a:t>
            </a:r>
            <a:endParaRPr lang="en-gb" sz="2400" b="1" i="0" u="none" dirty="0"/>
          </a:p>
          <a:p>
            <a:pPr algn="l" rtl="0"/>
            <a:r>
              <a:rPr lang="de-DE" sz="2000" b="1" i="0" u="none" baseline="0"/>
              <a:t>Jour Fixe 24.02.2025</a:t>
            </a:r>
            <a:endParaRPr lang="en-gb" sz="2000" b="1" i="0" u="none" baseline="0"/>
          </a:p>
        </p:txBody>
      </p:sp>
      <p:sp>
        <p:nvSpPr>
          <p:cNvPr id="4" name="Text Placeholder 3">
            <a:extLst>
              <a:ext uri="{FF2B5EF4-FFF2-40B4-BE49-F238E27FC236}">
                <a16:creationId xmlns:a16="http://schemas.microsoft.com/office/drawing/2014/main" id="{D9B0086B-DE50-4E43-874D-932846BCED15}"/>
              </a:ext>
            </a:extLst>
          </p:cNvPr>
          <p:cNvSpPr>
            <a:spLocks noGrp="1"/>
          </p:cNvSpPr>
          <p:nvPr>
            <p:ph type="body" sz="quarter" idx="14"/>
          </p:nvPr>
        </p:nvSpPr>
        <p:spPr>
          <a:xfrm>
            <a:off x="971550" y="3912119"/>
            <a:ext cx="7166610" cy="191251"/>
          </a:xfrm>
        </p:spPr>
        <p:txBody>
          <a:bodyPr/>
          <a:lstStyle/>
          <a:p>
            <a:r>
              <a:rPr lang="en-gb"/>
              <a:t>Anja Weber</a:t>
            </a:r>
          </a:p>
          <a:p>
            <a:r>
              <a:rPr lang="en-GB" baseline="0"/>
              <a:t>24</a:t>
            </a:r>
            <a:r>
              <a:rPr lang="en-GB" baseline="30000"/>
              <a:t>th</a:t>
            </a:r>
            <a:r>
              <a:rPr lang="en-GB" baseline="0"/>
              <a:t> February 2025</a:t>
            </a:r>
            <a:endParaRPr lang="en-gb" baseline="0" dirty="0"/>
          </a:p>
        </p:txBody>
      </p:sp>
      <p:pic>
        <p:nvPicPr>
          <p:cNvPr id="6" name="Grafik 5" descr="Ein Bild, das Electric Blue (Farbe), Schrift, Blau, Symbol enthält.&#10;&#10;Automatisch generierte Beschreibung">
            <a:extLst>
              <a:ext uri="{FF2B5EF4-FFF2-40B4-BE49-F238E27FC236}">
                <a16:creationId xmlns:a16="http://schemas.microsoft.com/office/drawing/2014/main" id="{260C8190-2E20-362B-E604-62E42EA19CB5}"/>
              </a:ext>
            </a:extLst>
          </p:cNvPr>
          <p:cNvPicPr>
            <a:picLocks noChangeAspect="1"/>
          </p:cNvPicPr>
          <p:nvPr/>
        </p:nvPicPr>
        <p:blipFill>
          <a:blip r:embed="rId4"/>
          <a:stretch>
            <a:fillRect/>
          </a:stretch>
        </p:blipFill>
        <p:spPr>
          <a:xfrm>
            <a:off x="6147708" y="0"/>
            <a:ext cx="2911487" cy="1056523"/>
          </a:xfrm>
          <a:prstGeom prst="rect">
            <a:avLst/>
          </a:prstGeom>
        </p:spPr>
      </p:pic>
    </p:spTree>
    <p:custDataLst>
      <p:tags r:id="rId1"/>
    </p:custDataLst>
    <p:extLst>
      <p:ext uri="{BB962C8B-B14F-4D97-AF65-F5344CB8AC3E}">
        <p14:creationId xmlns:p14="http://schemas.microsoft.com/office/powerpoint/2010/main" val="3991997559"/>
      </p:ext>
    </p:extLst>
  </p:cSld>
  <p:clrMapOvr>
    <a:masterClrMapping/>
  </p:clrMapOvr>
  <mc:AlternateContent xmlns:mc="http://schemas.openxmlformats.org/markup-compatibility/2006" xmlns:p14="http://schemas.microsoft.com/office/powerpoint/2010/main">
    <mc:Choice Requires="p14">
      <p:transition spd="slow" p14:dur="2000" advTm="3983"/>
    </mc:Choice>
    <mc:Fallback xmlns="">
      <p:transition spd="slow" advTm="398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D6AE-D0B4-A091-DEEA-B1F49CB8A45A}"/>
            </a:ext>
          </a:extLst>
        </p:cNvPr>
        <p:cNvGrpSpPr/>
        <p:nvPr/>
      </p:nvGrpSpPr>
      <p:grpSpPr>
        <a:xfrm>
          <a:off x="0" y="0"/>
          <a:ext cx="0" cy="0"/>
          <a:chOff x="0" y="0"/>
          <a:chExt cx="0" cy="0"/>
        </a:xfrm>
      </p:grpSpPr>
      <p:pic>
        <p:nvPicPr>
          <p:cNvPr id="6" name="Grafik 5">
            <a:extLst>
              <a:ext uri="{FF2B5EF4-FFF2-40B4-BE49-F238E27FC236}">
                <a16:creationId xmlns:a16="http://schemas.microsoft.com/office/drawing/2014/main" id="{A3B09387-A151-A9AB-E40F-93D3D8A27966}"/>
              </a:ext>
            </a:extLst>
          </p:cNvPr>
          <p:cNvPicPr>
            <a:picLocks noChangeAspect="1"/>
          </p:cNvPicPr>
          <p:nvPr/>
        </p:nvPicPr>
        <p:blipFill>
          <a:blip r:embed="rId3"/>
          <a:stretch>
            <a:fillRect/>
          </a:stretch>
        </p:blipFill>
        <p:spPr>
          <a:xfrm>
            <a:off x="6736904" y="975542"/>
            <a:ext cx="1860326" cy="3763803"/>
          </a:xfrm>
          <a:prstGeom prst="rect">
            <a:avLst/>
          </a:prstGeom>
        </p:spPr>
      </p:pic>
      <p:sp>
        <p:nvSpPr>
          <p:cNvPr id="15" name="TextBox 14">
            <a:extLst>
              <a:ext uri="{FF2B5EF4-FFF2-40B4-BE49-F238E27FC236}">
                <a16:creationId xmlns:a16="http://schemas.microsoft.com/office/drawing/2014/main" id="{319D7DF2-386C-3750-116E-ACE0E951E11D}"/>
              </a:ext>
            </a:extLst>
          </p:cNvPr>
          <p:cNvSpPr txBox="1"/>
          <p:nvPr/>
        </p:nvSpPr>
        <p:spPr>
          <a:xfrm>
            <a:off x="315311" y="1134836"/>
            <a:ext cx="6098242" cy="3970318"/>
          </a:xfrm>
          <a:prstGeom prst="rect">
            <a:avLst/>
          </a:prstGeom>
          <a:noFill/>
        </p:spPr>
        <p:txBody>
          <a:bodyPr wrap="square" rtlCol="0">
            <a:spAutoFit/>
          </a:bodyPr>
          <a:lstStyle/>
          <a:p>
            <a:pPr algn="l"/>
            <a:r>
              <a:rPr lang="de-DE"/>
              <a:t>Anmeldename: Username</a:t>
            </a:r>
          </a:p>
          <a:p>
            <a:pPr algn="l"/>
            <a:r>
              <a:rPr lang="de-DE"/>
              <a:t>Kennwort: Password</a:t>
            </a:r>
          </a:p>
          <a:p>
            <a:pPr algn="l"/>
            <a:r>
              <a:rPr lang="de-DE"/>
              <a:t>E-Mail Adresse : email address</a:t>
            </a:r>
          </a:p>
          <a:p>
            <a:r>
              <a:rPr lang="de-DE"/>
              <a:t>E-Mail Adresse(wiederholden): repeat email address</a:t>
            </a:r>
          </a:p>
          <a:p>
            <a:r>
              <a:rPr lang="de-DE"/>
              <a:t>Vorname: First name</a:t>
            </a:r>
          </a:p>
          <a:p>
            <a:r>
              <a:rPr lang="de-DE"/>
              <a:t>Nachname: Surname</a:t>
            </a:r>
          </a:p>
          <a:p>
            <a:r>
              <a:rPr lang="de-DE"/>
              <a:t>Stadt: location</a:t>
            </a:r>
          </a:p>
          <a:p>
            <a:r>
              <a:rPr lang="de-DE"/>
              <a:t>Land: country</a:t>
            </a:r>
          </a:p>
          <a:p>
            <a:r>
              <a:rPr lang="de-DE"/>
              <a:t>Tick box: I am not a robot (Captcha)</a:t>
            </a:r>
          </a:p>
          <a:p>
            <a:pPr algn="l"/>
            <a:r>
              <a:rPr lang="de-DE"/>
              <a:t>Tick box: Ich habe den Tex gelesen… (I agree with the data protection rules)</a:t>
            </a:r>
          </a:p>
          <a:p>
            <a:pPr algn="l"/>
            <a:r>
              <a:rPr lang="de-DE"/>
              <a:t>Click on ‚Neues Nutzerlonto anlegen‘</a:t>
            </a:r>
          </a:p>
          <a:p>
            <a:pPr algn="l"/>
            <a:endParaRPr lang="de-DE"/>
          </a:p>
          <a:p>
            <a:endParaRPr lang="de-DE" dirty="0"/>
          </a:p>
        </p:txBody>
      </p:sp>
      <p:sp>
        <p:nvSpPr>
          <p:cNvPr id="5" name="Abgerundetes Rechteck 4">
            <a:extLst>
              <a:ext uri="{FF2B5EF4-FFF2-40B4-BE49-F238E27FC236}">
                <a16:creationId xmlns:a16="http://schemas.microsoft.com/office/drawing/2014/main" id="{D8040782-0847-62FE-86DA-17D99151E19D}"/>
              </a:ext>
            </a:extLst>
          </p:cNvPr>
          <p:cNvSpPr/>
          <p:nvPr/>
        </p:nvSpPr>
        <p:spPr>
          <a:xfrm>
            <a:off x="315312" y="152582"/>
            <a:ext cx="6858000" cy="822960"/>
          </a:xfrm>
          <a:prstGeom prst="roundRect">
            <a:avLst/>
          </a:prstGeom>
          <a:solidFill>
            <a:srgbClr val="7BB800"/>
          </a:solidFill>
        </p:spPr>
        <p:style>
          <a:lnRef idx="1">
            <a:schemeClr val="accent1"/>
          </a:lnRef>
          <a:fillRef idx="3">
            <a:schemeClr val="accent1"/>
          </a:fillRef>
          <a:effectRef idx="2">
            <a:schemeClr val="accent1"/>
          </a:effectRef>
          <a:fontRef idx="minor">
            <a:schemeClr val="lt1"/>
          </a:fontRef>
        </p:style>
        <p:txBody>
          <a:bodyPr rtlCol="0" anchor="ctr"/>
          <a:lstStyle/>
          <a:p>
            <a:r>
              <a:rPr lang="de-DE" sz="4000">
                <a:solidFill>
                  <a:schemeClr val="bg1"/>
                </a:solidFill>
              </a:rPr>
              <a:t>Register a user account</a:t>
            </a:r>
            <a:endParaRPr lang="de-DE" sz="4000" dirty="0">
              <a:solidFill>
                <a:schemeClr val="bg1"/>
              </a:solidFill>
            </a:endParaRPr>
          </a:p>
        </p:txBody>
      </p:sp>
      <p:cxnSp>
        <p:nvCxnSpPr>
          <p:cNvPr id="11" name="Straight Arrow Connector 10">
            <a:extLst>
              <a:ext uri="{FF2B5EF4-FFF2-40B4-BE49-F238E27FC236}">
                <a16:creationId xmlns:a16="http://schemas.microsoft.com/office/drawing/2014/main" id="{CD5B95BE-C8FA-B032-DAA6-ED5043F6C0EB}"/>
              </a:ext>
            </a:extLst>
          </p:cNvPr>
          <p:cNvCxnSpPr>
            <a:cxnSpLocks/>
          </p:cNvCxnSpPr>
          <p:nvPr/>
        </p:nvCxnSpPr>
        <p:spPr>
          <a:xfrm>
            <a:off x="4245429" y="4392386"/>
            <a:ext cx="2649704" cy="0"/>
          </a:xfrm>
          <a:prstGeom prst="straightConnector1">
            <a:avLst/>
          </a:prstGeom>
          <a:ln>
            <a:solidFill>
              <a:srgbClr val="7BB800"/>
            </a:solidFill>
            <a:tailEnd type="triangle"/>
          </a:ln>
        </p:spPr>
        <p:style>
          <a:lnRef idx="2">
            <a:schemeClr val="accent6"/>
          </a:lnRef>
          <a:fillRef idx="0">
            <a:schemeClr val="accent6"/>
          </a:fillRef>
          <a:effectRef idx="1">
            <a:schemeClr val="accent6"/>
          </a:effectRef>
          <a:fontRef idx="minor">
            <a:schemeClr val="tx1"/>
          </a:fontRef>
        </p:style>
      </p:cxnSp>
      <p:sp>
        <p:nvSpPr>
          <p:cNvPr id="2" name="TextBox 3">
            <a:extLst>
              <a:ext uri="{FF2B5EF4-FFF2-40B4-BE49-F238E27FC236}">
                <a16:creationId xmlns:a16="http://schemas.microsoft.com/office/drawing/2014/main" id="{C4A93F5B-202F-6C39-3584-4DB0A446DBF6}"/>
              </a:ext>
            </a:extLst>
          </p:cNvPr>
          <p:cNvSpPr txBox="1"/>
          <p:nvPr/>
        </p:nvSpPr>
        <p:spPr>
          <a:xfrm>
            <a:off x="-223419" y="4744697"/>
            <a:ext cx="9144000" cy="246221"/>
          </a:xfrm>
          <a:prstGeom prst="rect">
            <a:avLst/>
          </a:prstGeom>
          <a:noFill/>
        </p:spPr>
        <p:txBody>
          <a:bodyPr wrap="square" rtlCol="0">
            <a:spAutoFit/>
          </a:bodyPr>
          <a:lstStyle/>
          <a:p>
            <a:pPr algn="ctr"/>
            <a:r>
              <a:rPr lang="de-DE" sz="1000">
                <a:solidFill>
                  <a:srgbClr val="7BB800"/>
                </a:solidFill>
              </a:rPr>
              <a:t>Hochschule Weihenstephan-Triesdorf   |   Agri-Mocks   |   2025</a:t>
            </a:r>
            <a:endParaRPr lang="de-DE" sz="1000" dirty="0">
              <a:solidFill>
                <a:srgbClr val="7BB800"/>
              </a:solidFill>
            </a:endParaRPr>
          </a:p>
        </p:txBody>
      </p:sp>
      <p:pic>
        <p:nvPicPr>
          <p:cNvPr id="10" name="Grafik 9" descr="Ein Bild, das Electric Blue (Farbe), Schrift, Blau, Symbol enthält.&#10;&#10;Automatisch generierte Beschreibung">
            <a:extLst>
              <a:ext uri="{FF2B5EF4-FFF2-40B4-BE49-F238E27FC236}">
                <a16:creationId xmlns:a16="http://schemas.microsoft.com/office/drawing/2014/main" id="{DE73BF46-02AB-92CE-711E-41427876EAD8}"/>
              </a:ext>
            </a:extLst>
          </p:cNvPr>
          <p:cNvPicPr>
            <a:picLocks noChangeAspect="1"/>
          </p:cNvPicPr>
          <p:nvPr/>
        </p:nvPicPr>
        <p:blipFill>
          <a:blip r:embed="rId4"/>
          <a:stretch>
            <a:fillRect/>
          </a:stretch>
        </p:blipFill>
        <p:spPr>
          <a:xfrm>
            <a:off x="6147708" y="0"/>
            <a:ext cx="2911487" cy="1056523"/>
          </a:xfrm>
          <a:prstGeom prst="rect">
            <a:avLst/>
          </a:prstGeom>
        </p:spPr>
      </p:pic>
    </p:spTree>
    <p:extLst>
      <p:ext uri="{BB962C8B-B14F-4D97-AF65-F5344CB8AC3E}">
        <p14:creationId xmlns:p14="http://schemas.microsoft.com/office/powerpoint/2010/main" val="3434225409"/>
      </p:ext>
    </p:extLst>
  </p:cSld>
  <p:clrMapOvr>
    <a:masterClrMapping/>
  </p:clrMapOvr>
  <mc:AlternateContent xmlns:mc="http://schemas.openxmlformats.org/markup-compatibility/2006">
    <mc:Choice xmlns:p14="http://schemas.microsoft.com/office/powerpoint/2010/main" Requires="p14">
      <p:transition spd="slow" p14:dur="2000" advTm="5777"/>
    </mc:Choice>
    <mc:Fallback>
      <p:transition spd="slow" advTm="577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650E9-FAFC-4F66-3BD0-7E2BBFB73AF9}"/>
            </a:ext>
          </a:extLst>
        </p:cNvPr>
        <p:cNvGrpSpPr/>
        <p:nvPr/>
      </p:nvGrpSpPr>
      <p:grpSpPr>
        <a:xfrm>
          <a:off x="0" y="0"/>
          <a:ext cx="0" cy="0"/>
          <a:chOff x="0" y="0"/>
          <a:chExt cx="0" cy="0"/>
        </a:xfrm>
      </p:grpSpPr>
      <p:sp>
        <p:nvSpPr>
          <p:cNvPr id="5" name="Abgerundetes Rechteck 4">
            <a:extLst>
              <a:ext uri="{FF2B5EF4-FFF2-40B4-BE49-F238E27FC236}">
                <a16:creationId xmlns:a16="http://schemas.microsoft.com/office/drawing/2014/main" id="{7AEA17AD-F8F4-1F11-C9C2-407F6BA4E118}"/>
              </a:ext>
            </a:extLst>
          </p:cNvPr>
          <p:cNvSpPr/>
          <p:nvPr/>
        </p:nvSpPr>
        <p:spPr>
          <a:xfrm>
            <a:off x="224297" y="128820"/>
            <a:ext cx="6858000" cy="822960"/>
          </a:xfrm>
          <a:prstGeom prst="roundRect">
            <a:avLst/>
          </a:prstGeom>
          <a:solidFill>
            <a:srgbClr val="7BB800"/>
          </a:solidFill>
        </p:spPr>
        <p:style>
          <a:lnRef idx="1">
            <a:schemeClr val="accent1"/>
          </a:lnRef>
          <a:fillRef idx="3">
            <a:schemeClr val="accent1"/>
          </a:fillRef>
          <a:effectRef idx="2">
            <a:schemeClr val="accent1"/>
          </a:effectRef>
          <a:fontRef idx="minor">
            <a:schemeClr val="lt1"/>
          </a:fontRef>
        </p:style>
        <p:txBody>
          <a:bodyPr rtlCol="0" anchor="ctr"/>
          <a:lstStyle/>
          <a:p>
            <a:r>
              <a:rPr lang="de-DE" sz="4000">
                <a:solidFill>
                  <a:schemeClr val="bg1"/>
                </a:solidFill>
              </a:rPr>
              <a:t>Agri-Mocks platform</a:t>
            </a:r>
            <a:endParaRPr lang="de-DE" sz="4000" dirty="0">
              <a:solidFill>
                <a:schemeClr val="bg1"/>
              </a:solidFill>
            </a:endParaRPr>
          </a:p>
        </p:txBody>
      </p:sp>
      <p:pic>
        <p:nvPicPr>
          <p:cNvPr id="3" name="Picture 2">
            <a:extLst>
              <a:ext uri="{FF2B5EF4-FFF2-40B4-BE49-F238E27FC236}">
                <a16:creationId xmlns:a16="http://schemas.microsoft.com/office/drawing/2014/main" id="{1DED7644-0F0C-061D-B175-6E8843BD388A}"/>
              </a:ext>
            </a:extLst>
          </p:cNvPr>
          <p:cNvPicPr>
            <a:picLocks noChangeAspect="1"/>
          </p:cNvPicPr>
          <p:nvPr/>
        </p:nvPicPr>
        <p:blipFill>
          <a:blip r:embed="rId3"/>
          <a:stretch>
            <a:fillRect/>
          </a:stretch>
        </p:blipFill>
        <p:spPr>
          <a:xfrm>
            <a:off x="2900864" y="1217071"/>
            <a:ext cx="3296878" cy="3508556"/>
          </a:xfrm>
          <a:prstGeom prst="rect">
            <a:avLst/>
          </a:prstGeom>
        </p:spPr>
      </p:pic>
      <p:cxnSp>
        <p:nvCxnSpPr>
          <p:cNvPr id="11" name="Straight Arrow Connector 10">
            <a:extLst>
              <a:ext uri="{FF2B5EF4-FFF2-40B4-BE49-F238E27FC236}">
                <a16:creationId xmlns:a16="http://schemas.microsoft.com/office/drawing/2014/main" id="{87BDD5E5-5B7A-48F0-1982-1F4177D0F371}"/>
              </a:ext>
            </a:extLst>
          </p:cNvPr>
          <p:cNvCxnSpPr/>
          <p:nvPr/>
        </p:nvCxnSpPr>
        <p:spPr>
          <a:xfrm>
            <a:off x="2091559" y="3541986"/>
            <a:ext cx="1187669"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5" name="TextBox 14">
            <a:extLst>
              <a:ext uri="{FF2B5EF4-FFF2-40B4-BE49-F238E27FC236}">
                <a16:creationId xmlns:a16="http://schemas.microsoft.com/office/drawing/2014/main" id="{17871CC0-C06A-13F1-84F6-6D5A88B0D405}"/>
              </a:ext>
            </a:extLst>
          </p:cNvPr>
          <p:cNvSpPr txBox="1"/>
          <p:nvPr/>
        </p:nvSpPr>
        <p:spPr>
          <a:xfrm>
            <a:off x="315312" y="2816772"/>
            <a:ext cx="2280744" cy="1154162"/>
          </a:xfrm>
          <a:prstGeom prst="rect">
            <a:avLst/>
          </a:prstGeom>
          <a:noFill/>
        </p:spPr>
        <p:txBody>
          <a:bodyPr wrap="square" rtlCol="0">
            <a:spAutoFit/>
          </a:bodyPr>
          <a:lstStyle/>
          <a:p>
            <a:pPr algn="l"/>
            <a:r>
              <a:rPr lang="de-DE" sz="2300"/>
              <a:t>Click on:</a:t>
            </a:r>
          </a:p>
          <a:p>
            <a:pPr algn="l"/>
            <a:r>
              <a:rPr lang="de-DE" sz="2300"/>
              <a:t>‚Anmelden mit Anmeldename‘</a:t>
            </a:r>
            <a:endParaRPr lang="de-DE" sz="2300" dirty="0"/>
          </a:p>
        </p:txBody>
      </p:sp>
      <p:sp>
        <p:nvSpPr>
          <p:cNvPr id="2" name="TextBox 3">
            <a:extLst>
              <a:ext uri="{FF2B5EF4-FFF2-40B4-BE49-F238E27FC236}">
                <a16:creationId xmlns:a16="http://schemas.microsoft.com/office/drawing/2014/main" id="{6BE4F362-B251-F9D4-9CF2-10CBDA842E28}"/>
              </a:ext>
            </a:extLst>
          </p:cNvPr>
          <p:cNvSpPr txBox="1"/>
          <p:nvPr/>
        </p:nvSpPr>
        <p:spPr>
          <a:xfrm>
            <a:off x="-223419" y="4744697"/>
            <a:ext cx="9144000" cy="246221"/>
          </a:xfrm>
          <a:prstGeom prst="rect">
            <a:avLst/>
          </a:prstGeom>
          <a:noFill/>
        </p:spPr>
        <p:txBody>
          <a:bodyPr wrap="square" rtlCol="0">
            <a:spAutoFit/>
          </a:bodyPr>
          <a:lstStyle/>
          <a:p>
            <a:pPr algn="ctr"/>
            <a:r>
              <a:rPr lang="de-DE" sz="1000">
                <a:solidFill>
                  <a:srgbClr val="7BB800"/>
                </a:solidFill>
              </a:rPr>
              <a:t>Hochschule Weihenstephan-Triesdorf   |   Agri-Mocks   |   2025</a:t>
            </a:r>
            <a:endParaRPr lang="de-DE" sz="1000" dirty="0">
              <a:solidFill>
                <a:srgbClr val="7BB800"/>
              </a:solidFill>
            </a:endParaRPr>
          </a:p>
        </p:txBody>
      </p:sp>
      <p:pic>
        <p:nvPicPr>
          <p:cNvPr id="4" name="Grafik 3" descr="Ein Bild, das Electric Blue (Farbe), Schrift, Blau, Symbol enthält.&#10;&#10;Automatisch generierte Beschreibung">
            <a:extLst>
              <a:ext uri="{FF2B5EF4-FFF2-40B4-BE49-F238E27FC236}">
                <a16:creationId xmlns:a16="http://schemas.microsoft.com/office/drawing/2014/main" id="{E689F648-90A9-4E70-5D01-52A44067265B}"/>
              </a:ext>
            </a:extLst>
          </p:cNvPr>
          <p:cNvPicPr>
            <a:picLocks noChangeAspect="1"/>
          </p:cNvPicPr>
          <p:nvPr/>
        </p:nvPicPr>
        <p:blipFill>
          <a:blip r:embed="rId4"/>
          <a:stretch>
            <a:fillRect/>
          </a:stretch>
        </p:blipFill>
        <p:spPr>
          <a:xfrm>
            <a:off x="6147708" y="0"/>
            <a:ext cx="2911487" cy="1056523"/>
          </a:xfrm>
          <a:prstGeom prst="rect">
            <a:avLst/>
          </a:prstGeom>
        </p:spPr>
      </p:pic>
    </p:spTree>
    <p:extLst>
      <p:ext uri="{BB962C8B-B14F-4D97-AF65-F5344CB8AC3E}">
        <p14:creationId xmlns:p14="http://schemas.microsoft.com/office/powerpoint/2010/main" val="2291340818"/>
      </p:ext>
    </p:extLst>
  </p:cSld>
  <p:clrMapOvr>
    <a:masterClrMapping/>
  </p:clrMapOvr>
  <mc:AlternateContent xmlns:mc="http://schemas.openxmlformats.org/markup-compatibility/2006">
    <mc:Choice xmlns:p14="http://schemas.microsoft.com/office/powerpoint/2010/main" Requires="p14">
      <p:transition spd="slow" p14:dur="2000" advTm="5777"/>
    </mc:Choice>
    <mc:Fallback>
      <p:transition spd="slow" advTm="577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960728" y="438345"/>
            <a:ext cx="7434000" cy="2270129"/>
          </a:xfrm>
        </p:spPr>
        <p:txBody>
          <a:bodyPr/>
          <a:lstStyle/>
          <a:p>
            <a:r>
              <a:rPr lang="de-DE"/>
              <a:t>Please make sure to take note of </a:t>
            </a:r>
          </a:p>
          <a:p>
            <a:r>
              <a:rPr lang="de-DE"/>
              <a:t>your user name and password</a:t>
            </a:r>
          </a:p>
          <a:p>
            <a:r>
              <a:rPr lang="de-DE"/>
              <a:t>for future reference!</a:t>
            </a:r>
          </a:p>
        </p:txBody>
      </p:sp>
      <p:sp>
        <p:nvSpPr>
          <p:cNvPr id="3" name="Text Placeholder 2"/>
          <p:cNvSpPr>
            <a:spLocks noGrp="1"/>
          </p:cNvSpPr>
          <p:nvPr>
            <p:ph type="body" sz="quarter" idx="13"/>
          </p:nvPr>
        </p:nvSpPr>
        <p:spPr>
          <a:xfrm>
            <a:off x="960728" y="2148869"/>
            <a:ext cx="7434000" cy="381000"/>
          </a:xfrm>
        </p:spPr>
        <p:txBody>
          <a:bodyPr/>
          <a:lstStyle/>
          <a:p>
            <a:r>
              <a:rPr lang="de-DE"/>
              <a:t>You will receive an email from HSWT moodle admin requesting you to confirm your email address by clicking on the provided link. Please do so. Let me know once your account is active so that I can enroll you. </a:t>
            </a:r>
          </a:p>
        </p:txBody>
      </p:sp>
      <p:pic>
        <p:nvPicPr>
          <p:cNvPr id="4" name="Grafik 3" descr="Ein Bild, das Electric Blue (Farbe), Schrift, Blau, Symbol enthält.&#10;&#10;Automatisch generierte Beschreibung">
            <a:extLst>
              <a:ext uri="{FF2B5EF4-FFF2-40B4-BE49-F238E27FC236}">
                <a16:creationId xmlns:a16="http://schemas.microsoft.com/office/drawing/2014/main" id="{8BE6C7A9-D84A-FBB0-C8F1-54341C75411E}"/>
              </a:ext>
            </a:extLst>
          </p:cNvPr>
          <p:cNvPicPr>
            <a:picLocks noChangeAspect="1"/>
          </p:cNvPicPr>
          <p:nvPr/>
        </p:nvPicPr>
        <p:blipFill>
          <a:blip r:embed="rId2"/>
          <a:stretch>
            <a:fillRect/>
          </a:stretch>
        </p:blipFill>
        <p:spPr>
          <a:xfrm>
            <a:off x="5102680" y="3829050"/>
            <a:ext cx="2911487" cy="1056523"/>
          </a:xfrm>
          <a:prstGeom prst="rect">
            <a:avLst/>
          </a:prstGeom>
        </p:spPr>
      </p:pic>
    </p:spTree>
    <p:extLst>
      <p:ext uri="{BB962C8B-B14F-4D97-AF65-F5344CB8AC3E}">
        <p14:creationId xmlns:p14="http://schemas.microsoft.com/office/powerpoint/2010/main" val="1833588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44370" y="1163711"/>
            <a:ext cx="5353050" cy="3524250"/>
          </a:xfrm>
          <a:prstGeom prst="rect">
            <a:avLst/>
          </a:prstGeom>
        </p:spPr>
      </p:pic>
      <p:sp>
        <p:nvSpPr>
          <p:cNvPr id="5" name="Abgerundetes Rechteck 4"/>
          <p:cNvSpPr/>
          <p:nvPr/>
        </p:nvSpPr>
        <p:spPr>
          <a:xfrm>
            <a:off x="224297" y="128820"/>
            <a:ext cx="6858000" cy="822960"/>
          </a:xfrm>
          <a:prstGeom prst="roundRect">
            <a:avLst/>
          </a:prstGeom>
          <a:solidFill>
            <a:srgbClr val="7BB800"/>
          </a:solidFill>
        </p:spPr>
        <p:style>
          <a:lnRef idx="1">
            <a:schemeClr val="accent1"/>
          </a:lnRef>
          <a:fillRef idx="3">
            <a:schemeClr val="accent1"/>
          </a:fillRef>
          <a:effectRef idx="2">
            <a:schemeClr val="accent1"/>
          </a:effectRef>
          <a:fontRef idx="minor">
            <a:schemeClr val="lt1"/>
          </a:fontRef>
        </p:style>
        <p:txBody>
          <a:bodyPr rtlCol="0" anchor="ctr"/>
          <a:lstStyle/>
          <a:p>
            <a:r>
              <a:rPr lang="de-DE" sz="4000">
                <a:solidFill>
                  <a:schemeClr val="bg1"/>
                </a:solidFill>
              </a:rPr>
              <a:t>Log into your user account</a:t>
            </a:r>
            <a:endParaRPr lang="de-DE" sz="4000" dirty="0">
              <a:solidFill>
                <a:schemeClr val="bg1"/>
              </a:solidFill>
            </a:endParaRPr>
          </a:p>
        </p:txBody>
      </p:sp>
      <p:sp>
        <p:nvSpPr>
          <p:cNvPr id="6" name="TextBox 5"/>
          <p:cNvSpPr txBox="1"/>
          <p:nvPr/>
        </p:nvSpPr>
        <p:spPr>
          <a:xfrm>
            <a:off x="303845" y="2133213"/>
            <a:ext cx="2493023" cy="1107996"/>
          </a:xfrm>
          <a:prstGeom prst="rect">
            <a:avLst/>
          </a:prstGeom>
          <a:noFill/>
        </p:spPr>
        <p:txBody>
          <a:bodyPr wrap="square" rtlCol="0">
            <a:spAutoFit/>
          </a:bodyPr>
          <a:lstStyle/>
          <a:p>
            <a:pPr algn="l"/>
            <a:r>
              <a:rPr lang="de-DE" sz="2300"/>
              <a:t>1. Enter your user name</a:t>
            </a:r>
          </a:p>
          <a:p>
            <a:r>
              <a:rPr lang="de-DE" sz="1000"/>
              <a:t>(only small letters and no empty space, but can contain „_“, „-“, „.“ or „@“)</a:t>
            </a:r>
            <a:endParaRPr lang="de-DE" sz="1000" dirty="0"/>
          </a:p>
        </p:txBody>
      </p:sp>
      <p:cxnSp>
        <p:nvCxnSpPr>
          <p:cNvPr id="8" name="Straight Arrow Connector 7"/>
          <p:cNvCxnSpPr/>
          <p:nvPr/>
        </p:nvCxnSpPr>
        <p:spPr>
          <a:xfrm>
            <a:off x="2658014" y="2305085"/>
            <a:ext cx="1220303" cy="1520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709079" y="2589343"/>
            <a:ext cx="2493023" cy="800219"/>
          </a:xfrm>
          <a:prstGeom prst="rect">
            <a:avLst/>
          </a:prstGeom>
          <a:noFill/>
        </p:spPr>
        <p:txBody>
          <a:bodyPr wrap="square" rtlCol="0">
            <a:spAutoFit/>
          </a:bodyPr>
          <a:lstStyle/>
          <a:p>
            <a:pPr algn="l"/>
            <a:r>
              <a:rPr lang="de-DE" sz="2300"/>
              <a:t>Enter your Password</a:t>
            </a:r>
            <a:endParaRPr lang="de-DE" sz="1000" dirty="0"/>
          </a:p>
        </p:txBody>
      </p:sp>
      <p:cxnSp>
        <p:nvCxnSpPr>
          <p:cNvPr id="18" name="Straight Arrow Connector 17"/>
          <p:cNvCxnSpPr/>
          <p:nvPr/>
        </p:nvCxnSpPr>
        <p:spPr>
          <a:xfrm flipH="1">
            <a:off x="5141309" y="2989414"/>
            <a:ext cx="1567770" cy="2231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653297" y="3978763"/>
            <a:ext cx="1488690" cy="1034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136121" y="3617744"/>
            <a:ext cx="2493023" cy="800219"/>
          </a:xfrm>
          <a:prstGeom prst="rect">
            <a:avLst/>
          </a:prstGeom>
          <a:noFill/>
        </p:spPr>
        <p:txBody>
          <a:bodyPr wrap="square" rtlCol="0">
            <a:spAutoFit/>
          </a:bodyPr>
          <a:lstStyle/>
          <a:p>
            <a:pPr algn="l"/>
            <a:r>
              <a:rPr lang="de-DE" sz="2300"/>
              <a:t>Click here</a:t>
            </a:r>
          </a:p>
          <a:p>
            <a:pPr algn="l"/>
            <a:r>
              <a:rPr lang="de-DE" sz="2300"/>
              <a:t>to log in</a:t>
            </a:r>
            <a:endParaRPr lang="de-DE" sz="1000" dirty="0"/>
          </a:p>
        </p:txBody>
      </p:sp>
      <p:pic>
        <p:nvPicPr>
          <p:cNvPr id="7" name="Grafik 6" descr="Ein Bild, das Electric Blue (Farbe), Schrift, Blau, Symbol enthält.&#10;&#10;Automatisch generierte Beschreibung">
            <a:extLst>
              <a:ext uri="{FF2B5EF4-FFF2-40B4-BE49-F238E27FC236}">
                <a16:creationId xmlns:a16="http://schemas.microsoft.com/office/drawing/2014/main" id="{06C8467B-CDE4-9542-EFEE-85588E22A999}"/>
              </a:ext>
            </a:extLst>
          </p:cNvPr>
          <p:cNvPicPr>
            <a:picLocks noChangeAspect="1"/>
          </p:cNvPicPr>
          <p:nvPr/>
        </p:nvPicPr>
        <p:blipFill>
          <a:blip r:embed="rId4"/>
          <a:stretch>
            <a:fillRect/>
          </a:stretch>
        </p:blipFill>
        <p:spPr>
          <a:xfrm>
            <a:off x="6147708" y="0"/>
            <a:ext cx="2911487" cy="1056523"/>
          </a:xfrm>
          <a:prstGeom prst="rect">
            <a:avLst/>
          </a:prstGeom>
        </p:spPr>
      </p:pic>
      <p:sp>
        <p:nvSpPr>
          <p:cNvPr id="10" name="TextBox 3">
            <a:extLst>
              <a:ext uri="{FF2B5EF4-FFF2-40B4-BE49-F238E27FC236}">
                <a16:creationId xmlns:a16="http://schemas.microsoft.com/office/drawing/2014/main" id="{3C0096EC-7651-2CB2-FAE8-88E1D4F013BD}"/>
              </a:ext>
            </a:extLst>
          </p:cNvPr>
          <p:cNvSpPr txBox="1"/>
          <p:nvPr/>
        </p:nvSpPr>
        <p:spPr>
          <a:xfrm>
            <a:off x="-223419" y="4744697"/>
            <a:ext cx="9144000" cy="246221"/>
          </a:xfrm>
          <a:prstGeom prst="rect">
            <a:avLst/>
          </a:prstGeom>
          <a:noFill/>
        </p:spPr>
        <p:txBody>
          <a:bodyPr wrap="square" rtlCol="0">
            <a:spAutoFit/>
          </a:bodyPr>
          <a:lstStyle/>
          <a:p>
            <a:pPr algn="ctr"/>
            <a:r>
              <a:rPr lang="de-DE" sz="1000">
                <a:solidFill>
                  <a:srgbClr val="7BB800"/>
                </a:solidFill>
              </a:rPr>
              <a:t>Hochschule Weihenstephan-Triesdorf   |   Agri-Mocks   |   2025</a:t>
            </a:r>
            <a:endParaRPr lang="de-DE" sz="1000" dirty="0">
              <a:solidFill>
                <a:srgbClr val="7BB800"/>
              </a:solidFill>
            </a:endParaRPr>
          </a:p>
        </p:txBody>
      </p:sp>
    </p:spTree>
    <p:extLst>
      <p:ext uri="{BB962C8B-B14F-4D97-AF65-F5344CB8AC3E}">
        <p14:creationId xmlns:p14="http://schemas.microsoft.com/office/powerpoint/2010/main" val="1508482877"/>
      </p:ext>
    </p:extLst>
  </p:cSld>
  <p:clrMapOvr>
    <a:masterClrMapping/>
  </p:clrMapOvr>
  <mc:AlternateContent xmlns:mc="http://schemas.openxmlformats.org/markup-compatibility/2006" xmlns:p14="http://schemas.microsoft.com/office/powerpoint/2010/main">
    <mc:Choice Requires="p14">
      <p:transition spd="slow" p14:dur="2000" advTm="8687"/>
    </mc:Choice>
    <mc:Fallback xmlns="">
      <p:transition spd="slow" advTm="868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a:off x="293309" y="240302"/>
            <a:ext cx="6858000" cy="822960"/>
          </a:xfrm>
          <a:prstGeom prst="roundRect">
            <a:avLst/>
          </a:prstGeom>
          <a:solidFill>
            <a:srgbClr val="7BB800"/>
          </a:solidFill>
        </p:spPr>
        <p:style>
          <a:lnRef idx="1">
            <a:schemeClr val="accent1"/>
          </a:lnRef>
          <a:fillRef idx="3">
            <a:schemeClr val="accent1"/>
          </a:fillRef>
          <a:effectRef idx="2">
            <a:schemeClr val="accent1"/>
          </a:effectRef>
          <a:fontRef idx="minor">
            <a:schemeClr val="lt1"/>
          </a:fontRef>
        </p:style>
        <p:txBody>
          <a:bodyPr rtlCol="0" anchor="ctr"/>
          <a:lstStyle/>
          <a:p>
            <a:r>
              <a:rPr lang="de-DE" sz="4000">
                <a:solidFill>
                  <a:schemeClr val="bg1"/>
                </a:solidFill>
              </a:rPr>
              <a:t>AOB?</a:t>
            </a:r>
            <a:endParaRPr lang="de-DE" sz="4000" dirty="0">
              <a:solidFill>
                <a:schemeClr val="bg1"/>
              </a:solidFill>
            </a:endParaRPr>
          </a:p>
        </p:txBody>
      </p:sp>
      <p:pic>
        <p:nvPicPr>
          <p:cNvPr id="6" name="Picture 5"/>
          <p:cNvPicPr>
            <a:picLocks noChangeAspect="1"/>
          </p:cNvPicPr>
          <p:nvPr/>
        </p:nvPicPr>
        <p:blipFill>
          <a:blip r:embed="rId3"/>
          <a:stretch>
            <a:fillRect/>
          </a:stretch>
        </p:blipFill>
        <p:spPr>
          <a:xfrm>
            <a:off x="2098441" y="1159927"/>
            <a:ext cx="4901724" cy="3566160"/>
          </a:xfrm>
          <a:prstGeom prst="rect">
            <a:avLst/>
          </a:prstGeom>
        </p:spPr>
      </p:pic>
      <p:sp>
        <p:nvSpPr>
          <p:cNvPr id="2" name="TextBox 3">
            <a:extLst>
              <a:ext uri="{FF2B5EF4-FFF2-40B4-BE49-F238E27FC236}">
                <a16:creationId xmlns:a16="http://schemas.microsoft.com/office/drawing/2014/main" id="{36B7721C-EA00-7648-AE86-DBD0E53FCBDA}"/>
              </a:ext>
            </a:extLst>
          </p:cNvPr>
          <p:cNvSpPr txBox="1"/>
          <p:nvPr/>
        </p:nvSpPr>
        <p:spPr>
          <a:xfrm>
            <a:off x="-22697" y="4822753"/>
            <a:ext cx="9144000" cy="246221"/>
          </a:xfrm>
          <a:prstGeom prst="rect">
            <a:avLst/>
          </a:prstGeom>
          <a:noFill/>
        </p:spPr>
        <p:txBody>
          <a:bodyPr wrap="square" rtlCol="0">
            <a:spAutoFit/>
          </a:bodyPr>
          <a:lstStyle/>
          <a:p>
            <a:pPr algn="ctr"/>
            <a:r>
              <a:rPr lang="de-DE" sz="1000">
                <a:solidFill>
                  <a:srgbClr val="7BB800"/>
                </a:solidFill>
              </a:rPr>
              <a:t>Hochschule Weihenstephan-Triesdorf   |   Agri-Mocks   |   2025</a:t>
            </a:r>
            <a:endParaRPr lang="de-DE" sz="1000" dirty="0">
              <a:solidFill>
                <a:srgbClr val="7BB800"/>
              </a:solidFill>
            </a:endParaRPr>
          </a:p>
        </p:txBody>
      </p:sp>
      <p:pic>
        <p:nvPicPr>
          <p:cNvPr id="3" name="Grafik 2" descr="Ein Bild, das Electric Blue (Farbe), Schrift, Blau, Symbol enthält.&#10;&#10;Automatisch generierte Beschreibung">
            <a:extLst>
              <a:ext uri="{FF2B5EF4-FFF2-40B4-BE49-F238E27FC236}">
                <a16:creationId xmlns:a16="http://schemas.microsoft.com/office/drawing/2014/main" id="{8320AF3E-2AD8-470A-828B-2F098C4C0F34}"/>
              </a:ext>
            </a:extLst>
          </p:cNvPr>
          <p:cNvPicPr>
            <a:picLocks noChangeAspect="1"/>
          </p:cNvPicPr>
          <p:nvPr/>
        </p:nvPicPr>
        <p:blipFill>
          <a:blip r:embed="rId4"/>
          <a:stretch>
            <a:fillRect/>
          </a:stretch>
        </p:blipFill>
        <p:spPr>
          <a:xfrm>
            <a:off x="6147708" y="0"/>
            <a:ext cx="2911487" cy="1056523"/>
          </a:xfrm>
          <a:prstGeom prst="rect">
            <a:avLst/>
          </a:prstGeom>
        </p:spPr>
      </p:pic>
    </p:spTree>
    <p:extLst>
      <p:ext uri="{BB962C8B-B14F-4D97-AF65-F5344CB8AC3E}">
        <p14:creationId xmlns:p14="http://schemas.microsoft.com/office/powerpoint/2010/main" val="1210446368"/>
      </p:ext>
    </p:extLst>
  </p:cSld>
  <p:clrMapOvr>
    <a:masterClrMapping/>
  </p:clrMapOvr>
  <mc:AlternateContent xmlns:mc="http://schemas.openxmlformats.org/markup-compatibility/2006" xmlns:p14="http://schemas.microsoft.com/office/powerpoint/2010/main">
    <mc:Choice Requires="p14">
      <p:transition spd="slow" p14:dur="2000" advTm="2320"/>
    </mc:Choice>
    <mc:Fallback xmlns="">
      <p:transition spd="slow" advTm="232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19906E-73AD-AC40-98D6-8AC96C670DA1}"/>
              </a:ext>
            </a:extLst>
          </p:cNvPr>
          <p:cNvSpPr>
            <a:spLocks noGrp="1"/>
          </p:cNvSpPr>
          <p:nvPr>
            <p:ph type="body" sz="quarter" idx="12"/>
          </p:nvPr>
        </p:nvSpPr>
        <p:spPr/>
        <p:txBody>
          <a:bodyPr/>
          <a:lstStyle/>
          <a:p>
            <a:pPr algn="l" rtl="0"/>
            <a:r>
              <a:rPr lang="en-gb" b="1" i="0" u="none" baseline="0"/>
              <a:t>Thank you!</a:t>
            </a:r>
          </a:p>
          <a:p>
            <a:pPr algn="l" rtl="0"/>
            <a:endParaRPr lang="en-GB"/>
          </a:p>
          <a:p>
            <a:pPr algn="l" rtl="0"/>
            <a:r>
              <a:rPr lang="en-gb" b="1" i="0" u="none" baseline="0"/>
              <a:t>See you soon!</a:t>
            </a:r>
          </a:p>
          <a:p>
            <a:pPr algn="l" rtl="0"/>
            <a:endParaRPr lang="en-GB"/>
          </a:p>
        </p:txBody>
      </p:sp>
      <p:sp>
        <p:nvSpPr>
          <p:cNvPr id="6" name="Textplatzhalter 5">
            <a:extLst>
              <a:ext uri="{FF2B5EF4-FFF2-40B4-BE49-F238E27FC236}">
                <a16:creationId xmlns:a16="http://schemas.microsoft.com/office/drawing/2014/main" id="{28050050-38FD-69D4-3C5C-D44A1D33D72D}"/>
              </a:ext>
            </a:extLst>
          </p:cNvPr>
          <p:cNvSpPr>
            <a:spLocks noGrp="1"/>
          </p:cNvSpPr>
          <p:nvPr>
            <p:ph type="body" sz="quarter" idx="14"/>
          </p:nvPr>
        </p:nvSpPr>
        <p:spPr/>
        <p:txBody>
          <a:bodyPr/>
          <a:lstStyle/>
          <a:p>
            <a:r>
              <a:rPr lang="de-DE"/>
              <a:t>Anja Weber</a:t>
            </a:r>
          </a:p>
        </p:txBody>
      </p:sp>
      <p:pic>
        <p:nvPicPr>
          <p:cNvPr id="7" name="Grafik 6" descr="Ein Bild, das Electric Blue (Farbe), Schrift, Blau, Symbol enthält.&#10;&#10;Automatisch generierte Beschreibung">
            <a:extLst>
              <a:ext uri="{FF2B5EF4-FFF2-40B4-BE49-F238E27FC236}">
                <a16:creationId xmlns:a16="http://schemas.microsoft.com/office/drawing/2014/main" id="{BA153073-1884-7B98-2742-A2B2541EAF30}"/>
              </a:ext>
            </a:extLst>
          </p:cNvPr>
          <p:cNvPicPr>
            <a:picLocks noChangeAspect="1"/>
          </p:cNvPicPr>
          <p:nvPr/>
        </p:nvPicPr>
        <p:blipFill>
          <a:blip r:embed="rId3"/>
          <a:stretch>
            <a:fillRect/>
          </a:stretch>
        </p:blipFill>
        <p:spPr>
          <a:xfrm>
            <a:off x="6147708" y="0"/>
            <a:ext cx="2911487" cy="1056523"/>
          </a:xfrm>
          <a:prstGeom prst="rect">
            <a:avLst/>
          </a:prstGeom>
        </p:spPr>
      </p:pic>
      <p:sp>
        <p:nvSpPr>
          <p:cNvPr id="8" name="TextBox 3">
            <a:extLst>
              <a:ext uri="{FF2B5EF4-FFF2-40B4-BE49-F238E27FC236}">
                <a16:creationId xmlns:a16="http://schemas.microsoft.com/office/drawing/2014/main" id="{F7919412-975D-9D14-B7FF-3C26D720F782}"/>
              </a:ext>
            </a:extLst>
          </p:cNvPr>
          <p:cNvSpPr txBox="1"/>
          <p:nvPr/>
        </p:nvSpPr>
        <p:spPr>
          <a:xfrm>
            <a:off x="-223419" y="4744697"/>
            <a:ext cx="9144000" cy="246221"/>
          </a:xfrm>
          <a:prstGeom prst="rect">
            <a:avLst/>
          </a:prstGeom>
          <a:noFill/>
        </p:spPr>
        <p:txBody>
          <a:bodyPr wrap="square" rtlCol="0">
            <a:spAutoFit/>
          </a:bodyPr>
          <a:lstStyle/>
          <a:p>
            <a:pPr algn="ctr"/>
            <a:r>
              <a:rPr lang="de-DE" sz="1000">
                <a:solidFill>
                  <a:srgbClr val="7BB800"/>
                </a:solidFill>
              </a:rPr>
              <a:t>Hochschule Weihenstephan-Triesdorf   |   Agri-Mocks   |   2025</a:t>
            </a:r>
            <a:endParaRPr lang="de-DE" sz="1000" dirty="0">
              <a:solidFill>
                <a:srgbClr val="7BB800"/>
              </a:solidFill>
            </a:endParaRPr>
          </a:p>
        </p:txBody>
      </p:sp>
    </p:spTree>
    <p:custDataLst>
      <p:tags r:id="rId1"/>
    </p:custDataLst>
    <p:extLst>
      <p:ext uri="{BB962C8B-B14F-4D97-AF65-F5344CB8AC3E}">
        <p14:creationId xmlns:p14="http://schemas.microsoft.com/office/powerpoint/2010/main" val="1015719355"/>
      </p:ext>
    </p:extLst>
  </p:cSld>
  <p:clrMapOvr>
    <a:masterClrMapping/>
  </p:clrMapOvr>
  <mc:AlternateContent xmlns:mc="http://schemas.openxmlformats.org/markup-compatibility/2006" xmlns:p14="http://schemas.microsoft.com/office/powerpoint/2010/main">
    <mc:Choice Requires="p14">
      <p:transition spd="slow" p14:dur="2000" advTm="4666"/>
    </mc:Choice>
    <mc:Fallback xmlns="">
      <p:transition spd="slow" advTm="466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a:off x="293309" y="136612"/>
            <a:ext cx="6858000" cy="822960"/>
          </a:xfrm>
          <a:prstGeom prst="roundRect">
            <a:avLst/>
          </a:prstGeom>
          <a:solidFill>
            <a:srgbClr val="7BB800"/>
          </a:solidFill>
        </p:spPr>
        <p:style>
          <a:lnRef idx="1">
            <a:schemeClr val="accent1"/>
          </a:lnRef>
          <a:fillRef idx="3">
            <a:schemeClr val="accent1"/>
          </a:fillRef>
          <a:effectRef idx="2">
            <a:schemeClr val="accent1"/>
          </a:effectRef>
          <a:fontRef idx="minor">
            <a:schemeClr val="lt1"/>
          </a:fontRef>
        </p:style>
        <p:txBody>
          <a:bodyPr rtlCol="0" anchor="ctr"/>
          <a:lstStyle/>
          <a:p>
            <a:r>
              <a:rPr lang="de-DE" sz="4000">
                <a:solidFill>
                  <a:schemeClr val="bg1"/>
                </a:solidFill>
              </a:rPr>
              <a:t>Agenda</a:t>
            </a:r>
            <a:endParaRPr lang="de-DE" sz="4000" dirty="0">
              <a:solidFill>
                <a:schemeClr val="bg1"/>
              </a:solidFill>
            </a:endParaRPr>
          </a:p>
        </p:txBody>
      </p:sp>
      <p:sp>
        <p:nvSpPr>
          <p:cNvPr id="4" name="TextBox 3"/>
          <p:cNvSpPr txBox="1"/>
          <p:nvPr/>
        </p:nvSpPr>
        <p:spPr>
          <a:xfrm>
            <a:off x="-22697" y="4822753"/>
            <a:ext cx="9144000" cy="246221"/>
          </a:xfrm>
          <a:prstGeom prst="rect">
            <a:avLst/>
          </a:prstGeom>
          <a:noFill/>
        </p:spPr>
        <p:txBody>
          <a:bodyPr wrap="square" rtlCol="0">
            <a:spAutoFit/>
          </a:bodyPr>
          <a:lstStyle/>
          <a:p>
            <a:pPr algn="ctr"/>
            <a:r>
              <a:rPr lang="de-DE" sz="1000">
                <a:solidFill>
                  <a:srgbClr val="7BB800"/>
                </a:solidFill>
              </a:rPr>
              <a:t>Hochschule Weihenstephan-Triesdorf   |   Agri-Mocks   |   2025</a:t>
            </a:r>
            <a:endParaRPr lang="de-DE" sz="1000" dirty="0">
              <a:solidFill>
                <a:srgbClr val="7BB800"/>
              </a:solidFill>
            </a:endParaRPr>
          </a:p>
        </p:txBody>
      </p:sp>
      <p:sp>
        <p:nvSpPr>
          <p:cNvPr id="2" name="Rectangle 1"/>
          <p:cNvSpPr/>
          <p:nvPr/>
        </p:nvSpPr>
        <p:spPr>
          <a:xfrm>
            <a:off x="293309" y="1403641"/>
            <a:ext cx="8324218" cy="2960875"/>
          </a:xfrm>
          <a:prstGeom prst="rect">
            <a:avLst/>
          </a:prstGeom>
        </p:spPr>
        <p:txBody>
          <a:bodyPr wrap="square">
            <a:spAutoFit/>
          </a:bodyPr>
          <a:lstStyle/>
          <a:p>
            <a:pPr marL="342900" lvl="0" indent="-342900">
              <a:lnSpc>
                <a:spcPct val="150000"/>
              </a:lnSpc>
              <a:buSzPts val="1000"/>
              <a:buFont typeface="Symbol" panose="05050102010706020507" pitchFamily="18" charset="2"/>
              <a:buChar char=""/>
              <a:tabLst>
                <a:tab pos="457200" algn="l"/>
              </a:tabLst>
            </a:pPr>
            <a:r>
              <a:rPr lang="en-US" sz="1800">
                <a:effectLst/>
                <a:latin typeface="Aptos" panose="020B0004020202020204" pitchFamily="34" charset="0"/>
                <a:ea typeface="Times New Roman" panose="02020603050405020304" pitchFamily="18" charset="0"/>
                <a:cs typeface="Aptos" panose="020B0004020202020204" pitchFamily="34" charset="0"/>
              </a:rPr>
              <a:t>Status of Consortium Agreements and financial information forms</a:t>
            </a:r>
            <a:endParaRPr lang="de-DE" sz="180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50000"/>
              </a:lnSpc>
              <a:buSzPts val="1000"/>
              <a:buFont typeface="Symbol" panose="05050102010706020507" pitchFamily="18" charset="2"/>
              <a:buChar char=""/>
              <a:tabLst>
                <a:tab pos="457200" algn="l"/>
              </a:tabLst>
            </a:pPr>
            <a:r>
              <a:rPr lang="de-DE" sz="1800">
                <a:effectLst/>
                <a:latin typeface="Aptos" panose="020B0004020202020204" pitchFamily="34" charset="0"/>
                <a:ea typeface="Times New Roman" panose="02020603050405020304" pitchFamily="18" charset="0"/>
                <a:cs typeface="Aptos" panose="020B0004020202020204" pitchFamily="34" charset="0"/>
              </a:rPr>
              <a:t>Status of budget distributions</a:t>
            </a:r>
            <a:endParaRPr lang="de-DE" sz="180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50000"/>
              </a:lnSpc>
              <a:buSzPts val="1000"/>
              <a:buFont typeface="Symbol" panose="05050102010706020507" pitchFamily="18" charset="2"/>
              <a:buChar char=""/>
              <a:tabLst>
                <a:tab pos="457200" algn="l"/>
              </a:tabLst>
            </a:pPr>
            <a:r>
              <a:rPr lang="en-US" sz="1800">
                <a:effectLst/>
                <a:latin typeface="Aptos" panose="020B0004020202020204" pitchFamily="34" charset="0"/>
                <a:ea typeface="Times New Roman" panose="02020603050405020304" pitchFamily="18" charset="0"/>
                <a:cs typeface="Aptos" panose="020B0004020202020204" pitchFamily="34" charset="0"/>
              </a:rPr>
              <a:t>KOM planning (date, visa requirements, venue, hotel, EDI responsibilities and workshop costs, etc.)</a:t>
            </a:r>
            <a:endParaRPr lang="de-DE" sz="180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50000"/>
              </a:lnSpc>
              <a:buSzPts val="1000"/>
              <a:buFont typeface="Symbol" panose="05050102010706020507" pitchFamily="18" charset="2"/>
              <a:buChar char=""/>
              <a:tabLst>
                <a:tab pos="457200" algn="l"/>
              </a:tabLst>
            </a:pPr>
            <a:r>
              <a:rPr lang="en-US" sz="1800">
                <a:effectLst/>
                <a:latin typeface="Aptos" panose="020B0004020202020204" pitchFamily="34" charset="0"/>
                <a:ea typeface="Times New Roman" panose="02020603050405020304" pitchFamily="18" charset="0"/>
                <a:cs typeface="Aptos" panose="020B0004020202020204" pitchFamily="34" charset="0"/>
              </a:rPr>
              <a:t>What to expect from the KOM</a:t>
            </a:r>
            <a:endParaRPr lang="de-DE" sz="180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50000"/>
              </a:lnSpc>
              <a:buSzPts val="1000"/>
              <a:buFont typeface="Symbol" panose="05050102010706020507" pitchFamily="18" charset="2"/>
              <a:buChar char=""/>
              <a:tabLst>
                <a:tab pos="457200" algn="l"/>
              </a:tabLst>
            </a:pPr>
            <a:r>
              <a:rPr lang="de-DE" sz="1800">
                <a:effectLst/>
                <a:latin typeface="Aptos" panose="020B0004020202020204" pitchFamily="34" charset="0"/>
                <a:ea typeface="Times New Roman" panose="02020603050405020304" pitchFamily="18" charset="0"/>
                <a:cs typeface="Aptos" panose="020B0004020202020204" pitchFamily="34" charset="0"/>
              </a:rPr>
              <a:t>Next steps</a:t>
            </a:r>
            <a:endParaRPr lang="de-DE" sz="180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50000"/>
              </a:lnSpc>
              <a:buSzPts val="1000"/>
              <a:buFont typeface="Symbol" panose="05050102010706020507" pitchFamily="18" charset="2"/>
              <a:buChar char=""/>
              <a:tabLst>
                <a:tab pos="457200" algn="l"/>
              </a:tabLst>
            </a:pPr>
            <a:r>
              <a:rPr lang="de-DE" sz="1800">
                <a:effectLst/>
                <a:latin typeface="Aptos" panose="020B0004020202020204" pitchFamily="34" charset="0"/>
                <a:ea typeface="Times New Roman" panose="02020603050405020304" pitchFamily="18" charset="0"/>
                <a:cs typeface="Aptos" panose="020B0004020202020204" pitchFamily="34" charset="0"/>
              </a:rPr>
              <a:t>AOB</a:t>
            </a:r>
            <a:endParaRPr lang="de-DE" sz="1800">
              <a:effectLst/>
              <a:latin typeface="Aptos" panose="020B0004020202020204" pitchFamily="34" charset="0"/>
              <a:ea typeface="Aptos" panose="020B0004020202020204" pitchFamily="34" charset="0"/>
              <a:cs typeface="Aptos" panose="020B0004020202020204" pitchFamily="34" charset="0"/>
            </a:endParaRPr>
          </a:p>
        </p:txBody>
      </p:sp>
      <p:pic>
        <p:nvPicPr>
          <p:cNvPr id="3" name="Grafik 2" descr="Ein Bild, das Electric Blue (Farbe), Schrift, Blau, Symbol enthält.&#10;&#10;Automatisch generierte Beschreibung">
            <a:extLst>
              <a:ext uri="{FF2B5EF4-FFF2-40B4-BE49-F238E27FC236}">
                <a16:creationId xmlns:a16="http://schemas.microsoft.com/office/drawing/2014/main" id="{17A0BE49-873E-D597-B0A0-36574F2D00F4}"/>
              </a:ext>
            </a:extLst>
          </p:cNvPr>
          <p:cNvPicPr>
            <a:picLocks noChangeAspect="1"/>
          </p:cNvPicPr>
          <p:nvPr/>
        </p:nvPicPr>
        <p:blipFill>
          <a:blip r:embed="rId3"/>
          <a:stretch>
            <a:fillRect/>
          </a:stretch>
        </p:blipFill>
        <p:spPr>
          <a:xfrm>
            <a:off x="6147708" y="0"/>
            <a:ext cx="2911487" cy="1056523"/>
          </a:xfrm>
          <a:prstGeom prst="rect">
            <a:avLst/>
          </a:prstGeom>
        </p:spPr>
      </p:pic>
    </p:spTree>
    <p:extLst>
      <p:ext uri="{BB962C8B-B14F-4D97-AF65-F5344CB8AC3E}">
        <p14:creationId xmlns:p14="http://schemas.microsoft.com/office/powerpoint/2010/main" val="2635972298"/>
      </p:ext>
    </p:extLst>
  </p:cSld>
  <p:clrMapOvr>
    <a:masterClrMapping/>
  </p:clrMapOvr>
  <mc:AlternateContent xmlns:mc="http://schemas.openxmlformats.org/markup-compatibility/2006" xmlns:p14="http://schemas.microsoft.com/office/powerpoint/2010/main">
    <mc:Choice Requires="p14">
      <p:transition spd="slow" p14:dur="2000" advTm="5496"/>
    </mc:Choice>
    <mc:Fallback xmlns="">
      <p:transition spd="slow" advTm="549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a:off x="293309" y="136612"/>
            <a:ext cx="6858000" cy="822960"/>
          </a:xfrm>
          <a:prstGeom prst="roundRect">
            <a:avLst/>
          </a:prstGeom>
          <a:solidFill>
            <a:srgbClr val="7BB800"/>
          </a:solidFill>
        </p:spPr>
        <p:style>
          <a:lnRef idx="1">
            <a:schemeClr val="accent1"/>
          </a:lnRef>
          <a:fillRef idx="3">
            <a:schemeClr val="accent1"/>
          </a:fillRef>
          <a:effectRef idx="2">
            <a:schemeClr val="accent1"/>
          </a:effectRef>
          <a:fontRef idx="minor">
            <a:schemeClr val="lt1"/>
          </a:fontRef>
        </p:style>
        <p:txBody>
          <a:bodyPr rtlCol="0" anchor="ctr"/>
          <a:lstStyle/>
          <a:p>
            <a:r>
              <a:rPr lang="de-DE" sz="4000">
                <a:solidFill>
                  <a:schemeClr val="bg1"/>
                </a:solidFill>
              </a:rPr>
              <a:t>Status reports (Tarja)</a:t>
            </a:r>
            <a:endParaRPr lang="de-DE" sz="4000" dirty="0">
              <a:solidFill>
                <a:schemeClr val="bg1"/>
              </a:solidFill>
            </a:endParaRPr>
          </a:p>
        </p:txBody>
      </p:sp>
      <p:sp>
        <p:nvSpPr>
          <p:cNvPr id="2" name="TextBox 1"/>
          <p:cNvSpPr txBox="1"/>
          <p:nvPr/>
        </p:nvSpPr>
        <p:spPr>
          <a:xfrm>
            <a:off x="293309" y="1335409"/>
            <a:ext cx="8226220" cy="1147045"/>
          </a:xfrm>
          <a:prstGeom prst="rect">
            <a:avLst/>
          </a:prstGeom>
          <a:noFill/>
        </p:spPr>
        <p:txBody>
          <a:bodyPr wrap="square" rtlCol="0">
            <a:spAutoFit/>
          </a:bodyPr>
          <a:lstStyle/>
          <a:p>
            <a:pPr marL="342900" lvl="0" indent="-342900">
              <a:lnSpc>
                <a:spcPct val="150000"/>
              </a:lnSpc>
              <a:buSzPts val="1000"/>
              <a:buFont typeface="Symbol" panose="05050102010706020507" pitchFamily="18" charset="2"/>
              <a:buChar char=""/>
              <a:tabLst>
                <a:tab pos="457200" algn="l"/>
              </a:tabLst>
            </a:pPr>
            <a:r>
              <a:rPr lang="en-US" sz="2400">
                <a:effectLst/>
                <a:latin typeface="Aptos" panose="020B0004020202020204" pitchFamily="34" charset="0"/>
                <a:ea typeface="Times New Roman" panose="02020603050405020304" pitchFamily="18" charset="0"/>
                <a:cs typeface="Aptos" panose="020B0004020202020204" pitchFamily="34" charset="0"/>
              </a:rPr>
              <a:t>Consortium Agreements and financial information forms</a:t>
            </a:r>
            <a:endParaRPr lang="de-DE" sz="240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50000"/>
              </a:lnSpc>
              <a:buSzPts val="1000"/>
              <a:buFont typeface="Symbol" panose="05050102010706020507" pitchFamily="18" charset="2"/>
              <a:buChar char=""/>
              <a:tabLst>
                <a:tab pos="457200" algn="l"/>
              </a:tabLst>
            </a:pPr>
            <a:r>
              <a:rPr lang="de-DE" sz="2400">
                <a:effectLst/>
                <a:latin typeface="Aptos" panose="020B0004020202020204" pitchFamily="34" charset="0"/>
                <a:ea typeface="Times New Roman" panose="02020603050405020304" pitchFamily="18" charset="0"/>
                <a:cs typeface="Aptos" panose="020B0004020202020204" pitchFamily="34" charset="0"/>
              </a:rPr>
              <a:t>Budget distributions (40% Prepayment)</a:t>
            </a:r>
            <a:endParaRPr lang="de-DE" sz="2400">
              <a:effectLst/>
              <a:latin typeface="Aptos" panose="020B0004020202020204" pitchFamily="34" charset="0"/>
              <a:ea typeface="Aptos" panose="020B0004020202020204" pitchFamily="34" charset="0"/>
              <a:cs typeface="Aptos" panose="020B0004020202020204" pitchFamily="34" charset="0"/>
            </a:endParaRPr>
          </a:p>
        </p:txBody>
      </p:sp>
      <p:sp>
        <p:nvSpPr>
          <p:cNvPr id="3" name="TextBox 3">
            <a:extLst>
              <a:ext uri="{FF2B5EF4-FFF2-40B4-BE49-F238E27FC236}">
                <a16:creationId xmlns:a16="http://schemas.microsoft.com/office/drawing/2014/main" id="{9227E563-A8F5-34CB-FB41-9B059F0C741F}"/>
              </a:ext>
            </a:extLst>
          </p:cNvPr>
          <p:cNvSpPr txBox="1"/>
          <p:nvPr/>
        </p:nvSpPr>
        <p:spPr>
          <a:xfrm>
            <a:off x="-22697" y="4822753"/>
            <a:ext cx="9144000" cy="246221"/>
          </a:xfrm>
          <a:prstGeom prst="rect">
            <a:avLst/>
          </a:prstGeom>
          <a:noFill/>
        </p:spPr>
        <p:txBody>
          <a:bodyPr wrap="square" rtlCol="0">
            <a:spAutoFit/>
          </a:bodyPr>
          <a:lstStyle/>
          <a:p>
            <a:pPr algn="ctr"/>
            <a:r>
              <a:rPr lang="de-DE" sz="1000">
                <a:solidFill>
                  <a:srgbClr val="7BB800"/>
                </a:solidFill>
              </a:rPr>
              <a:t>Hochschule Weihenstephan-Triesdorf   |   Agri-Mocks   |   2025</a:t>
            </a:r>
            <a:endParaRPr lang="de-DE" sz="1000" dirty="0">
              <a:solidFill>
                <a:srgbClr val="7BB800"/>
              </a:solidFill>
            </a:endParaRPr>
          </a:p>
        </p:txBody>
      </p:sp>
      <p:pic>
        <p:nvPicPr>
          <p:cNvPr id="6" name="Grafik 5">
            <a:extLst>
              <a:ext uri="{FF2B5EF4-FFF2-40B4-BE49-F238E27FC236}">
                <a16:creationId xmlns:a16="http://schemas.microsoft.com/office/drawing/2014/main" id="{ECA57C53-0BAF-DD90-1A87-BB9AE153A7DC}"/>
              </a:ext>
            </a:extLst>
          </p:cNvPr>
          <p:cNvPicPr>
            <a:picLocks noChangeAspect="1"/>
          </p:cNvPicPr>
          <p:nvPr/>
        </p:nvPicPr>
        <p:blipFill>
          <a:blip r:embed="rId3"/>
          <a:stretch>
            <a:fillRect/>
          </a:stretch>
        </p:blipFill>
        <p:spPr>
          <a:xfrm>
            <a:off x="790807" y="2661047"/>
            <a:ext cx="2819400" cy="1661160"/>
          </a:xfrm>
          <a:prstGeom prst="rect">
            <a:avLst/>
          </a:prstGeom>
        </p:spPr>
      </p:pic>
      <p:pic>
        <p:nvPicPr>
          <p:cNvPr id="7" name="Grafik 6" descr="Ein Bild, das Electric Blue (Farbe), Schrift, Blau, Symbol enthält.&#10;&#10;Automatisch generierte Beschreibung">
            <a:extLst>
              <a:ext uri="{FF2B5EF4-FFF2-40B4-BE49-F238E27FC236}">
                <a16:creationId xmlns:a16="http://schemas.microsoft.com/office/drawing/2014/main" id="{6002C6F6-478E-8E79-36EF-AA67494A5789}"/>
              </a:ext>
            </a:extLst>
          </p:cNvPr>
          <p:cNvPicPr>
            <a:picLocks noChangeAspect="1"/>
          </p:cNvPicPr>
          <p:nvPr/>
        </p:nvPicPr>
        <p:blipFill>
          <a:blip r:embed="rId4"/>
          <a:stretch>
            <a:fillRect/>
          </a:stretch>
        </p:blipFill>
        <p:spPr>
          <a:xfrm>
            <a:off x="6147708" y="0"/>
            <a:ext cx="2911487" cy="1056523"/>
          </a:xfrm>
          <a:prstGeom prst="rect">
            <a:avLst/>
          </a:prstGeom>
        </p:spPr>
      </p:pic>
    </p:spTree>
    <p:extLst>
      <p:ext uri="{BB962C8B-B14F-4D97-AF65-F5344CB8AC3E}">
        <p14:creationId xmlns:p14="http://schemas.microsoft.com/office/powerpoint/2010/main" val="1795334133"/>
      </p:ext>
    </p:extLst>
  </p:cSld>
  <p:clrMapOvr>
    <a:masterClrMapping/>
  </p:clrMapOvr>
  <mc:AlternateContent xmlns:mc="http://schemas.openxmlformats.org/markup-compatibility/2006" xmlns:p14="http://schemas.microsoft.com/office/powerpoint/2010/main">
    <mc:Choice Requires="p14">
      <p:transition spd="slow" p14:dur="2000" advTm="3032"/>
    </mc:Choice>
    <mc:Fallback xmlns="">
      <p:transition spd="slow" advTm="303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a:off x="293309" y="136612"/>
            <a:ext cx="6858000" cy="822960"/>
          </a:xfrm>
          <a:prstGeom prst="roundRect">
            <a:avLst/>
          </a:prstGeom>
          <a:solidFill>
            <a:srgbClr val="7BB8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4000">
                <a:effectLst/>
                <a:latin typeface="Aptos" panose="020B0004020202020204" pitchFamily="34" charset="0"/>
                <a:ea typeface="Times New Roman" panose="02020603050405020304" pitchFamily="18" charset="0"/>
                <a:cs typeface="Aptos" panose="020B0004020202020204" pitchFamily="34" charset="0"/>
              </a:rPr>
              <a:t>KOM planning</a:t>
            </a:r>
            <a:endParaRPr lang="de-DE" sz="4000" dirty="0">
              <a:solidFill>
                <a:schemeClr val="bg1"/>
              </a:solidFill>
            </a:endParaRPr>
          </a:p>
        </p:txBody>
      </p:sp>
      <p:sp>
        <p:nvSpPr>
          <p:cNvPr id="9" name="Textfeld 8">
            <a:extLst>
              <a:ext uri="{FF2B5EF4-FFF2-40B4-BE49-F238E27FC236}">
                <a16:creationId xmlns:a16="http://schemas.microsoft.com/office/drawing/2014/main" id="{141EFA72-C3E5-2350-238D-899FFDC6FE38}"/>
              </a:ext>
            </a:extLst>
          </p:cNvPr>
          <p:cNvSpPr txBox="1"/>
          <p:nvPr/>
        </p:nvSpPr>
        <p:spPr>
          <a:xfrm>
            <a:off x="485079" y="1535371"/>
            <a:ext cx="4583150" cy="254287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800">
                <a:effectLst/>
                <a:latin typeface="Aptos" panose="020B0004020202020204" pitchFamily="34" charset="0"/>
                <a:ea typeface="Times New Roman" panose="02020603050405020304" pitchFamily="18" charset="0"/>
                <a:cs typeface="Aptos" panose="020B0004020202020204" pitchFamily="34" charset="0"/>
              </a:rPr>
              <a:t>Date</a:t>
            </a:r>
            <a:endParaRPr lang="en-US">
              <a:latin typeface="Aptos" panose="020B0004020202020204" pitchFamily="34" charset="0"/>
              <a:ea typeface="Times New Roman" panose="02020603050405020304" pitchFamily="18" charset="0"/>
              <a:cs typeface="Aptos" panose="020B0004020202020204" pitchFamily="34" charset="0"/>
            </a:endParaRPr>
          </a:p>
          <a:p>
            <a:pPr marL="285750" indent="-285750">
              <a:lnSpc>
                <a:spcPct val="150000"/>
              </a:lnSpc>
              <a:buFont typeface="Arial" panose="020B0604020202020204" pitchFamily="34" charset="0"/>
              <a:buChar char="•"/>
            </a:pPr>
            <a:r>
              <a:rPr lang="en-US">
                <a:latin typeface="Aptos" panose="020B0004020202020204" pitchFamily="34" charset="0"/>
                <a:ea typeface="Times New Roman" panose="02020603050405020304" pitchFamily="18" charset="0"/>
                <a:cs typeface="Aptos" panose="020B0004020202020204" pitchFamily="34" charset="0"/>
              </a:rPr>
              <a:t>V</a:t>
            </a:r>
            <a:r>
              <a:rPr lang="en-US" sz="1800">
                <a:effectLst/>
                <a:latin typeface="Aptos" panose="020B0004020202020204" pitchFamily="34" charset="0"/>
                <a:ea typeface="Times New Roman" panose="02020603050405020304" pitchFamily="18" charset="0"/>
                <a:cs typeface="Aptos" panose="020B0004020202020204" pitchFamily="34" charset="0"/>
              </a:rPr>
              <a:t>isa requirements</a:t>
            </a:r>
            <a:endParaRPr lang="en-US">
              <a:latin typeface="Aptos" panose="020B0004020202020204" pitchFamily="34" charset="0"/>
              <a:ea typeface="Times New Roman" panose="02020603050405020304" pitchFamily="18" charset="0"/>
              <a:cs typeface="Aptos" panose="020B0004020202020204" pitchFamily="34" charset="0"/>
            </a:endParaRPr>
          </a:p>
          <a:p>
            <a:pPr marL="285750" indent="-285750">
              <a:lnSpc>
                <a:spcPct val="150000"/>
              </a:lnSpc>
              <a:buFont typeface="Arial" panose="020B0604020202020204" pitchFamily="34" charset="0"/>
              <a:buChar char="•"/>
            </a:pPr>
            <a:r>
              <a:rPr lang="en-US" sz="1800">
                <a:effectLst/>
                <a:latin typeface="Aptos" panose="020B0004020202020204" pitchFamily="34" charset="0"/>
                <a:ea typeface="Times New Roman" panose="02020603050405020304" pitchFamily="18" charset="0"/>
                <a:cs typeface="Aptos" panose="020B0004020202020204" pitchFamily="34" charset="0"/>
              </a:rPr>
              <a:t>Venue</a:t>
            </a:r>
          </a:p>
          <a:p>
            <a:pPr marL="285750" indent="-285750">
              <a:lnSpc>
                <a:spcPct val="150000"/>
              </a:lnSpc>
              <a:buFont typeface="Arial" panose="020B0604020202020204" pitchFamily="34" charset="0"/>
              <a:buChar char="•"/>
            </a:pPr>
            <a:r>
              <a:rPr lang="en-US" sz="1800">
                <a:effectLst/>
                <a:latin typeface="Aptos" panose="020B0004020202020204" pitchFamily="34" charset="0"/>
                <a:ea typeface="Times New Roman" panose="02020603050405020304" pitchFamily="18" charset="0"/>
                <a:cs typeface="Aptos" panose="020B0004020202020204" pitchFamily="34" charset="0"/>
              </a:rPr>
              <a:t>Hotel</a:t>
            </a:r>
          </a:p>
          <a:p>
            <a:pPr marL="285750" indent="-285750">
              <a:lnSpc>
                <a:spcPct val="150000"/>
              </a:lnSpc>
              <a:buFont typeface="Arial" panose="020B0604020202020204" pitchFamily="34" charset="0"/>
              <a:buChar char="•"/>
            </a:pPr>
            <a:r>
              <a:rPr lang="en-US" sz="1800">
                <a:effectLst/>
                <a:latin typeface="Aptos" panose="020B0004020202020204" pitchFamily="34" charset="0"/>
                <a:ea typeface="Times New Roman" panose="02020603050405020304" pitchFamily="18" charset="0"/>
                <a:cs typeface="Aptos" panose="020B0004020202020204" pitchFamily="34" charset="0"/>
              </a:rPr>
              <a:t>EDI responsibilities and workshop costs</a:t>
            </a:r>
          </a:p>
          <a:p>
            <a:pPr marL="285750" indent="-285750">
              <a:lnSpc>
                <a:spcPct val="150000"/>
              </a:lnSpc>
              <a:buFont typeface="Arial" panose="020B0604020202020204" pitchFamily="34" charset="0"/>
              <a:buChar char="•"/>
            </a:pPr>
            <a:r>
              <a:rPr lang="en-US" sz="1800">
                <a:effectLst/>
                <a:latin typeface="Aptos" panose="020B0004020202020204" pitchFamily="34" charset="0"/>
                <a:ea typeface="Times New Roman" panose="02020603050405020304" pitchFamily="18" charset="0"/>
                <a:cs typeface="Aptos" panose="020B0004020202020204" pitchFamily="34" charset="0"/>
              </a:rPr>
              <a:t>etc.</a:t>
            </a:r>
            <a:endParaRPr lang="de-DE"/>
          </a:p>
        </p:txBody>
      </p:sp>
      <p:sp>
        <p:nvSpPr>
          <p:cNvPr id="10" name="TextBox 3">
            <a:extLst>
              <a:ext uri="{FF2B5EF4-FFF2-40B4-BE49-F238E27FC236}">
                <a16:creationId xmlns:a16="http://schemas.microsoft.com/office/drawing/2014/main" id="{93C1C4E2-AEE4-CB01-A21B-B788D78FC576}"/>
              </a:ext>
            </a:extLst>
          </p:cNvPr>
          <p:cNvSpPr txBox="1"/>
          <p:nvPr/>
        </p:nvSpPr>
        <p:spPr>
          <a:xfrm>
            <a:off x="-22697" y="4822753"/>
            <a:ext cx="9144000" cy="246221"/>
          </a:xfrm>
          <a:prstGeom prst="rect">
            <a:avLst/>
          </a:prstGeom>
          <a:noFill/>
        </p:spPr>
        <p:txBody>
          <a:bodyPr wrap="square" rtlCol="0">
            <a:spAutoFit/>
          </a:bodyPr>
          <a:lstStyle/>
          <a:p>
            <a:pPr algn="ctr"/>
            <a:r>
              <a:rPr lang="de-DE" sz="1000">
                <a:solidFill>
                  <a:srgbClr val="7BB800"/>
                </a:solidFill>
              </a:rPr>
              <a:t>Hochschule Weihenstephan-Triesdorf   |   Agri-Mocks   |   2025</a:t>
            </a:r>
            <a:endParaRPr lang="de-DE" sz="1000" dirty="0">
              <a:solidFill>
                <a:srgbClr val="7BB800"/>
              </a:solidFill>
            </a:endParaRPr>
          </a:p>
        </p:txBody>
      </p:sp>
      <p:pic>
        <p:nvPicPr>
          <p:cNvPr id="11" name="Grafik 10" descr="Ein Bild, das Electric Blue (Farbe), Schrift, Blau, Symbol enthält.&#10;&#10;Automatisch generierte Beschreibung">
            <a:extLst>
              <a:ext uri="{FF2B5EF4-FFF2-40B4-BE49-F238E27FC236}">
                <a16:creationId xmlns:a16="http://schemas.microsoft.com/office/drawing/2014/main" id="{985F2EB9-3D15-8FE4-54B3-7A18951A8AAB}"/>
              </a:ext>
            </a:extLst>
          </p:cNvPr>
          <p:cNvPicPr>
            <a:picLocks noChangeAspect="1"/>
          </p:cNvPicPr>
          <p:nvPr/>
        </p:nvPicPr>
        <p:blipFill>
          <a:blip r:embed="rId3"/>
          <a:stretch>
            <a:fillRect/>
          </a:stretch>
        </p:blipFill>
        <p:spPr>
          <a:xfrm>
            <a:off x="6147708" y="0"/>
            <a:ext cx="2911487" cy="1056523"/>
          </a:xfrm>
          <a:prstGeom prst="rect">
            <a:avLst/>
          </a:prstGeom>
        </p:spPr>
      </p:pic>
    </p:spTree>
    <p:extLst>
      <p:ext uri="{BB962C8B-B14F-4D97-AF65-F5344CB8AC3E}">
        <p14:creationId xmlns:p14="http://schemas.microsoft.com/office/powerpoint/2010/main" val="3123080169"/>
      </p:ext>
    </p:extLst>
  </p:cSld>
  <p:clrMapOvr>
    <a:masterClrMapping/>
  </p:clrMapOvr>
  <mc:AlternateContent xmlns:mc="http://schemas.openxmlformats.org/markup-compatibility/2006" xmlns:p14="http://schemas.microsoft.com/office/powerpoint/2010/main">
    <mc:Choice Requires="p14">
      <p:transition spd="slow" p14:dur="2000" advTm="7216"/>
    </mc:Choice>
    <mc:Fallback xmlns="">
      <p:transition spd="slow" advTm="721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4">
            <a:extLst>
              <a:ext uri="{FF2B5EF4-FFF2-40B4-BE49-F238E27FC236}">
                <a16:creationId xmlns:a16="http://schemas.microsoft.com/office/drawing/2014/main" id="{C12F27C0-8EF5-0AD4-1552-642CBE1549F1}"/>
              </a:ext>
            </a:extLst>
          </p:cNvPr>
          <p:cNvSpPr/>
          <p:nvPr/>
        </p:nvSpPr>
        <p:spPr>
          <a:xfrm>
            <a:off x="293309" y="136612"/>
            <a:ext cx="6858000" cy="822960"/>
          </a:xfrm>
          <a:prstGeom prst="roundRect">
            <a:avLst/>
          </a:prstGeom>
          <a:solidFill>
            <a:srgbClr val="7BB8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4000">
                <a:effectLst/>
                <a:latin typeface="Aptos" panose="020B0004020202020204" pitchFamily="34" charset="0"/>
                <a:ea typeface="Times New Roman" panose="02020603050405020304" pitchFamily="18" charset="0"/>
                <a:cs typeface="Aptos" panose="020B0004020202020204" pitchFamily="34" charset="0"/>
              </a:rPr>
              <a:t>KOM – what to expect</a:t>
            </a:r>
            <a:endParaRPr lang="de-DE" sz="4000" dirty="0">
              <a:solidFill>
                <a:schemeClr val="bg1"/>
              </a:solidFill>
            </a:endParaRPr>
          </a:p>
        </p:txBody>
      </p:sp>
      <p:sp>
        <p:nvSpPr>
          <p:cNvPr id="9" name="TextBox 3">
            <a:extLst>
              <a:ext uri="{FF2B5EF4-FFF2-40B4-BE49-F238E27FC236}">
                <a16:creationId xmlns:a16="http://schemas.microsoft.com/office/drawing/2014/main" id="{0DDCECE5-3EB9-756F-DA1C-93106A8717DC}"/>
              </a:ext>
            </a:extLst>
          </p:cNvPr>
          <p:cNvSpPr txBox="1"/>
          <p:nvPr/>
        </p:nvSpPr>
        <p:spPr>
          <a:xfrm>
            <a:off x="-22697" y="4822753"/>
            <a:ext cx="9144000" cy="246221"/>
          </a:xfrm>
          <a:prstGeom prst="rect">
            <a:avLst/>
          </a:prstGeom>
          <a:noFill/>
        </p:spPr>
        <p:txBody>
          <a:bodyPr wrap="square" rtlCol="0">
            <a:spAutoFit/>
          </a:bodyPr>
          <a:lstStyle/>
          <a:p>
            <a:pPr algn="ctr"/>
            <a:r>
              <a:rPr lang="de-DE" sz="1000">
                <a:solidFill>
                  <a:srgbClr val="7BB800"/>
                </a:solidFill>
              </a:rPr>
              <a:t>Hochschule Weihenstephan-Triesdorf   |   Agri-Mocks   |   2025</a:t>
            </a:r>
            <a:endParaRPr lang="de-DE" sz="1000" dirty="0">
              <a:solidFill>
                <a:srgbClr val="7BB800"/>
              </a:solidFill>
            </a:endParaRPr>
          </a:p>
        </p:txBody>
      </p:sp>
      <p:sp>
        <p:nvSpPr>
          <p:cNvPr id="11" name="Textfeld 10">
            <a:extLst>
              <a:ext uri="{FF2B5EF4-FFF2-40B4-BE49-F238E27FC236}">
                <a16:creationId xmlns:a16="http://schemas.microsoft.com/office/drawing/2014/main" id="{D62FEFB7-7064-CA56-D5CA-2F92D800E674}"/>
              </a:ext>
            </a:extLst>
          </p:cNvPr>
          <p:cNvSpPr txBox="1"/>
          <p:nvPr/>
        </p:nvSpPr>
        <p:spPr>
          <a:xfrm>
            <a:off x="360216" y="1694587"/>
            <a:ext cx="8493851" cy="2862322"/>
          </a:xfrm>
          <a:prstGeom prst="rect">
            <a:avLst/>
          </a:prstGeom>
          <a:noFill/>
        </p:spPr>
        <p:txBody>
          <a:bodyPr wrap="square">
            <a:spAutoFit/>
          </a:bodyPr>
          <a:lstStyle/>
          <a:p>
            <a:r>
              <a:rPr lang="en-US" b="1">
                <a:solidFill>
                  <a:srgbClr val="7BB800"/>
                </a:solidFill>
              </a:rPr>
              <a:t>KOM will be dedicated to:</a:t>
            </a:r>
          </a:p>
          <a:p>
            <a:pPr marL="285750" indent="-285750">
              <a:buFont typeface="Arial" panose="020B0604020202020204" pitchFamily="34" charset="0"/>
              <a:buChar char="•"/>
            </a:pPr>
            <a:r>
              <a:rPr lang="en-US"/>
              <a:t>discussing grant agreement and programme rules</a:t>
            </a:r>
          </a:p>
          <a:p>
            <a:pPr marL="285750" indent="-285750">
              <a:buFont typeface="Arial" panose="020B0604020202020204" pitchFamily="34" charset="0"/>
              <a:buChar char="•"/>
            </a:pPr>
            <a:r>
              <a:rPr lang="en-US"/>
              <a:t>project design and cooperation of partner in implementing the project</a:t>
            </a:r>
          </a:p>
          <a:p>
            <a:pPr marL="285750" indent="-285750">
              <a:buFont typeface="Arial" panose="020B0604020202020204" pitchFamily="34" charset="0"/>
              <a:buChar char="•"/>
            </a:pPr>
            <a:r>
              <a:rPr lang="en-US"/>
              <a:t>work packages and deliverables</a:t>
            </a:r>
          </a:p>
          <a:p>
            <a:pPr marL="285750" indent="-285750">
              <a:buFont typeface="Arial" panose="020B0604020202020204" pitchFamily="34" charset="0"/>
              <a:buChar char="•"/>
            </a:pPr>
            <a:r>
              <a:rPr lang="en-US"/>
              <a:t>budget issues</a:t>
            </a:r>
          </a:p>
          <a:p>
            <a:pPr marL="285750" indent="-285750">
              <a:buFont typeface="Arial" panose="020B0604020202020204" pitchFamily="34" charset="0"/>
              <a:buChar char="•"/>
            </a:pPr>
            <a:r>
              <a:rPr lang="en-US"/>
              <a:t>implementation package and </a:t>
            </a:r>
          </a:p>
          <a:p>
            <a:pPr marL="285750" indent="-285750">
              <a:buFont typeface="Arial" panose="020B0604020202020204" pitchFamily="34" charset="0"/>
              <a:buChar char="•"/>
            </a:pPr>
            <a:r>
              <a:rPr lang="en-US"/>
              <a:t>project procedures. </a:t>
            </a:r>
          </a:p>
          <a:p>
            <a:pPr marL="285750" indent="-285750">
              <a:buFont typeface="Arial" panose="020B0604020202020204" pitchFamily="34" charset="0"/>
              <a:buChar char="•"/>
            </a:pPr>
            <a:endParaRPr lang="en-US"/>
          </a:p>
          <a:p>
            <a:r>
              <a:rPr lang="en-US"/>
              <a:t>Partners will devise the </a:t>
            </a:r>
            <a:r>
              <a:rPr lang="en-US" b="1"/>
              <a:t>detailed work plan </a:t>
            </a:r>
            <a:r>
              <a:rPr lang="en-US"/>
              <a:t>with </a:t>
            </a:r>
            <a:r>
              <a:rPr lang="en-US" b="1"/>
              <a:t>ganth chart </a:t>
            </a:r>
            <a:r>
              <a:rPr lang="en-US"/>
              <a:t>and will discuss important </a:t>
            </a:r>
            <a:r>
              <a:rPr lang="en-US" b="1"/>
              <a:t>sequences and milestones </a:t>
            </a:r>
            <a:r>
              <a:rPr lang="en-US"/>
              <a:t>in implementation.</a:t>
            </a:r>
            <a:endParaRPr lang="de-DE"/>
          </a:p>
        </p:txBody>
      </p:sp>
      <p:sp>
        <p:nvSpPr>
          <p:cNvPr id="13" name="Textfeld 12">
            <a:extLst>
              <a:ext uri="{FF2B5EF4-FFF2-40B4-BE49-F238E27FC236}">
                <a16:creationId xmlns:a16="http://schemas.microsoft.com/office/drawing/2014/main" id="{276A9842-29F4-A45E-DB40-AEFB0E28621E}"/>
              </a:ext>
            </a:extLst>
          </p:cNvPr>
          <p:cNvSpPr txBox="1"/>
          <p:nvPr/>
        </p:nvSpPr>
        <p:spPr>
          <a:xfrm>
            <a:off x="360217" y="1142413"/>
            <a:ext cx="7780173" cy="369332"/>
          </a:xfrm>
          <a:prstGeom prst="rect">
            <a:avLst/>
          </a:prstGeom>
          <a:noFill/>
        </p:spPr>
        <p:txBody>
          <a:bodyPr wrap="square">
            <a:spAutoFit/>
          </a:bodyPr>
          <a:lstStyle/>
          <a:p>
            <a:r>
              <a:rPr lang="en-US"/>
              <a:t>EDI will host the project kick off meeting (KOM) in Addis Ababa, Ethiopia. </a:t>
            </a:r>
            <a:endParaRPr lang="de-DE"/>
          </a:p>
        </p:txBody>
      </p:sp>
      <p:pic>
        <p:nvPicPr>
          <p:cNvPr id="14" name="Grafik 13" descr="Ein Bild, das Electric Blue (Farbe), Schrift, Blau, Symbol enthält.&#10;&#10;Automatisch generierte Beschreibung">
            <a:extLst>
              <a:ext uri="{FF2B5EF4-FFF2-40B4-BE49-F238E27FC236}">
                <a16:creationId xmlns:a16="http://schemas.microsoft.com/office/drawing/2014/main" id="{8E0340C1-33AA-FE9B-4448-0DABFA3B7535}"/>
              </a:ext>
            </a:extLst>
          </p:cNvPr>
          <p:cNvPicPr>
            <a:picLocks noChangeAspect="1"/>
          </p:cNvPicPr>
          <p:nvPr/>
        </p:nvPicPr>
        <p:blipFill>
          <a:blip r:embed="rId4"/>
          <a:stretch>
            <a:fillRect/>
          </a:stretch>
        </p:blipFill>
        <p:spPr>
          <a:xfrm>
            <a:off x="6147708" y="0"/>
            <a:ext cx="2911487" cy="1056523"/>
          </a:xfrm>
          <a:prstGeom prst="rect">
            <a:avLst/>
          </a:prstGeom>
        </p:spPr>
      </p:pic>
    </p:spTree>
    <p:custDataLst>
      <p:tags r:id="rId1"/>
    </p:custDataLst>
    <p:extLst>
      <p:ext uri="{BB962C8B-B14F-4D97-AF65-F5344CB8AC3E}">
        <p14:creationId xmlns:p14="http://schemas.microsoft.com/office/powerpoint/2010/main" val="3117877093"/>
      </p:ext>
    </p:extLst>
  </p:cSld>
  <p:clrMapOvr>
    <a:masterClrMapping/>
  </p:clrMapOvr>
  <mc:AlternateContent xmlns:mc="http://schemas.openxmlformats.org/markup-compatibility/2006" xmlns:p14="http://schemas.microsoft.com/office/powerpoint/2010/main">
    <mc:Choice Requires="p14">
      <p:transition spd="slow" p14:dur="2000" advTm="20136"/>
    </mc:Choice>
    <mc:Fallback xmlns="">
      <p:transition spd="slow" advTm="2013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26D1C-79A2-A005-90E1-1BDA9DF6B8BD}"/>
            </a:ext>
          </a:extLst>
        </p:cNvPr>
        <p:cNvGrpSpPr/>
        <p:nvPr/>
      </p:nvGrpSpPr>
      <p:grpSpPr>
        <a:xfrm>
          <a:off x="0" y="0"/>
          <a:ext cx="0" cy="0"/>
          <a:chOff x="0" y="0"/>
          <a:chExt cx="0" cy="0"/>
        </a:xfrm>
      </p:grpSpPr>
      <p:sp>
        <p:nvSpPr>
          <p:cNvPr id="8" name="Abgerundetes Rechteck 4">
            <a:extLst>
              <a:ext uri="{FF2B5EF4-FFF2-40B4-BE49-F238E27FC236}">
                <a16:creationId xmlns:a16="http://schemas.microsoft.com/office/drawing/2014/main" id="{DE892980-1B6D-8440-743E-A7313A210B32}"/>
              </a:ext>
            </a:extLst>
          </p:cNvPr>
          <p:cNvSpPr/>
          <p:nvPr/>
        </p:nvSpPr>
        <p:spPr>
          <a:xfrm>
            <a:off x="293309" y="136612"/>
            <a:ext cx="6858000" cy="822960"/>
          </a:xfrm>
          <a:prstGeom prst="roundRect">
            <a:avLst/>
          </a:prstGeom>
          <a:solidFill>
            <a:srgbClr val="7BB8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4000">
                <a:effectLst/>
                <a:latin typeface="Aptos" panose="020B0004020202020204" pitchFamily="34" charset="0"/>
                <a:ea typeface="Times New Roman" panose="02020603050405020304" pitchFamily="18" charset="0"/>
                <a:cs typeface="Aptos" panose="020B0004020202020204" pitchFamily="34" charset="0"/>
              </a:rPr>
              <a:t>KOM – further topics</a:t>
            </a:r>
            <a:endParaRPr lang="de-DE" sz="4000" dirty="0">
              <a:solidFill>
                <a:schemeClr val="bg1"/>
              </a:solidFill>
            </a:endParaRPr>
          </a:p>
        </p:txBody>
      </p:sp>
      <p:sp>
        <p:nvSpPr>
          <p:cNvPr id="9" name="TextBox 3">
            <a:extLst>
              <a:ext uri="{FF2B5EF4-FFF2-40B4-BE49-F238E27FC236}">
                <a16:creationId xmlns:a16="http://schemas.microsoft.com/office/drawing/2014/main" id="{F0C650E8-C208-A924-2A9C-A6A40E11AD82}"/>
              </a:ext>
            </a:extLst>
          </p:cNvPr>
          <p:cNvSpPr txBox="1"/>
          <p:nvPr/>
        </p:nvSpPr>
        <p:spPr>
          <a:xfrm>
            <a:off x="-22697" y="4822753"/>
            <a:ext cx="9144000" cy="246221"/>
          </a:xfrm>
          <a:prstGeom prst="rect">
            <a:avLst/>
          </a:prstGeom>
          <a:noFill/>
        </p:spPr>
        <p:txBody>
          <a:bodyPr wrap="square" rtlCol="0">
            <a:spAutoFit/>
          </a:bodyPr>
          <a:lstStyle/>
          <a:p>
            <a:pPr algn="ctr"/>
            <a:r>
              <a:rPr lang="de-DE" sz="1000">
                <a:solidFill>
                  <a:srgbClr val="7BB800"/>
                </a:solidFill>
              </a:rPr>
              <a:t>Hochschule Weihenstephan-Triesdorf   |   Agri-Mocks   |   2025</a:t>
            </a:r>
            <a:endParaRPr lang="de-DE" sz="1000" dirty="0">
              <a:solidFill>
                <a:srgbClr val="7BB800"/>
              </a:solidFill>
            </a:endParaRPr>
          </a:p>
        </p:txBody>
      </p:sp>
      <p:sp>
        <p:nvSpPr>
          <p:cNvPr id="5" name="Textfeld 4">
            <a:extLst>
              <a:ext uri="{FF2B5EF4-FFF2-40B4-BE49-F238E27FC236}">
                <a16:creationId xmlns:a16="http://schemas.microsoft.com/office/drawing/2014/main" id="{0E731EF7-4311-E180-0B5B-583CFFD29141}"/>
              </a:ext>
            </a:extLst>
          </p:cNvPr>
          <p:cNvSpPr txBox="1"/>
          <p:nvPr/>
        </p:nvSpPr>
        <p:spPr>
          <a:xfrm>
            <a:off x="189230" y="1859109"/>
            <a:ext cx="8642535" cy="2118529"/>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t>Initial framework for Sustainability plan development</a:t>
            </a:r>
          </a:p>
          <a:p>
            <a:pPr marL="285750" indent="-285750">
              <a:lnSpc>
                <a:spcPct val="150000"/>
              </a:lnSpc>
              <a:buFont typeface="Arial" panose="020B0604020202020204" pitchFamily="34" charset="0"/>
              <a:buChar char="•"/>
            </a:pPr>
            <a:r>
              <a:rPr lang="en-US"/>
              <a:t>Quality assurance instruments </a:t>
            </a:r>
            <a:r>
              <a:rPr lang="en-US" sz="1400"/>
              <a:t>(Project Quality Architecture toolkit, matrix, e-instruments)       </a:t>
            </a:r>
          </a:p>
          <a:p>
            <a:pPr marL="285750" indent="-285750">
              <a:lnSpc>
                <a:spcPct val="150000"/>
              </a:lnSpc>
              <a:buFont typeface="Arial" panose="020B0604020202020204" pitchFamily="34" charset="0"/>
              <a:buChar char="•"/>
            </a:pPr>
            <a:r>
              <a:rPr lang="en-US"/>
              <a:t>Dissemination plan including plan of publishing posts on social networks </a:t>
            </a:r>
          </a:p>
          <a:p>
            <a:pPr marL="285750" indent="-285750">
              <a:lnSpc>
                <a:spcPct val="150000"/>
              </a:lnSpc>
              <a:buFont typeface="Arial" panose="020B0604020202020204" pitchFamily="34" charset="0"/>
              <a:buChar char="•"/>
            </a:pPr>
            <a:r>
              <a:rPr lang="en-US"/>
              <a:t>Guidelines for constitution of project structures </a:t>
            </a:r>
            <a:r>
              <a:rPr lang="en-US" sz="1400"/>
              <a:t>(Project Steering Committee, e-Internship Programme Committee, and CDE team on dissemination, etc.)</a:t>
            </a:r>
            <a:endParaRPr lang="de-DE" sz="1400"/>
          </a:p>
        </p:txBody>
      </p:sp>
      <p:pic>
        <p:nvPicPr>
          <p:cNvPr id="6" name="Grafik 5" descr="Ein Bild, das Electric Blue (Farbe), Schrift, Blau, Symbol enthält.&#10;&#10;Automatisch generierte Beschreibung">
            <a:extLst>
              <a:ext uri="{FF2B5EF4-FFF2-40B4-BE49-F238E27FC236}">
                <a16:creationId xmlns:a16="http://schemas.microsoft.com/office/drawing/2014/main" id="{9DDDDD10-69AC-563B-3516-631E2A0059B7}"/>
              </a:ext>
            </a:extLst>
          </p:cNvPr>
          <p:cNvPicPr>
            <a:picLocks noChangeAspect="1"/>
          </p:cNvPicPr>
          <p:nvPr/>
        </p:nvPicPr>
        <p:blipFill>
          <a:blip r:embed="rId4"/>
          <a:stretch>
            <a:fillRect/>
          </a:stretch>
        </p:blipFill>
        <p:spPr>
          <a:xfrm>
            <a:off x="6147708" y="0"/>
            <a:ext cx="2911487" cy="1056523"/>
          </a:xfrm>
          <a:prstGeom prst="rect">
            <a:avLst/>
          </a:prstGeom>
        </p:spPr>
      </p:pic>
    </p:spTree>
    <p:custDataLst>
      <p:tags r:id="rId1"/>
    </p:custDataLst>
    <p:extLst>
      <p:ext uri="{BB962C8B-B14F-4D97-AF65-F5344CB8AC3E}">
        <p14:creationId xmlns:p14="http://schemas.microsoft.com/office/powerpoint/2010/main" val="412288728"/>
      </p:ext>
    </p:extLst>
  </p:cSld>
  <p:clrMapOvr>
    <a:masterClrMapping/>
  </p:clrMapOvr>
  <mc:AlternateContent xmlns:mc="http://schemas.openxmlformats.org/markup-compatibility/2006">
    <mc:Choice xmlns:p14="http://schemas.microsoft.com/office/powerpoint/2010/main" Requires="p14">
      <p:transition spd="slow" p14:dur="2000" advTm="20136"/>
    </mc:Choice>
    <mc:Fallback>
      <p:transition spd="slow" advTm="2013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a:off x="293309" y="136612"/>
            <a:ext cx="6858000" cy="822960"/>
          </a:xfrm>
          <a:prstGeom prst="roundRect">
            <a:avLst/>
          </a:prstGeom>
          <a:solidFill>
            <a:srgbClr val="7BB800"/>
          </a:solidFill>
        </p:spPr>
        <p:style>
          <a:lnRef idx="1">
            <a:schemeClr val="accent1"/>
          </a:lnRef>
          <a:fillRef idx="3">
            <a:schemeClr val="accent1"/>
          </a:fillRef>
          <a:effectRef idx="2">
            <a:schemeClr val="accent1"/>
          </a:effectRef>
          <a:fontRef idx="minor">
            <a:schemeClr val="lt1"/>
          </a:fontRef>
        </p:style>
        <p:txBody>
          <a:bodyPr rtlCol="0" anchor="ctr"/>
          <a:lstStyle/>
          <a:p>
            <a:r>
              <a:rPr lang="de-DE" sz="4000">
                <a:solidFill>
                  <a:schemeClr val="bg1"/>
                </a:solidFill>
              </a:rPr>
              <a:t>Next steps</a:t>
            </a:r>
            <a:endParaRPr lang="de-DE" sz="4000" dirty="0">
              <a:solidFill>
                <a:schemeClr val="bg1"/>
              </a:solidFill>
            </a:endParaRPr>
          </a:p>
        </p:txBody>
      </p:sp>
      <p:sp>
        <p:nvSpPr>
          <p:cNvPr id="3" name="Freeform 2"/>
          <p:cNvSpPr/>
          <p:nvPr/>
        </p:nvSpPr>
        <p:spPr>
          <a:xfrm>
            <a:off x="291992" y="1563884"/>
            <a:ext cx="956946" cy="2480292"/>
          </a:xfrm>
          <a:custGeom>
            <a:avLst/>
            <a:gdLst>
              <a:gd name="connsiteX0" fmla="*/ 0 w 1711531"/>
              <a:gd name="connsiteY0" fmla="*/ 0 h 684612"/>
              <a:gd name="connsiteX1" fmla="*/ 1369225 w 1711531"/>
              <a:gd name="connsiteY1" fmla="*/ 0 h 684612"/>
              <a:gd name="connsiteX2" fmla="*/ 1711531 w 1711531"/>
              <a:gd name="connsiteY2" fmla="*/ 342306 h 684612"/>
              <a:gd name="connsiteX3" fmla="*/ 1369225 w 1711531"/>
              <a:gd name="connsiteY3" fmla="*/ 684612 h 684612"/>
              <a:gd name="connsiteX4" fmla="*/ 0 w 1711531"/>
              <a:gd name="connsiteY4" fmla="*/ 684612 h 684612"/>
              <a:gd name="connsiteX5" fmla="*/ 0 w 1711531"/>
              <a:gd name="connsiteY5" fmla="*/ 0 h 68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1531" h="684612">
                <a:moveTo>
                  <a:pt x="0" y="0"/>
                </a:moveTo>
                <a:lnTo>
                  <a:pt x="1369225" y="0"/>
                </a:lnTo>
                <a:lnTo>
                  <a:pt x="1711531" y="342306"/>
                </a:lnTo>
                <a:lnTo>
                  <a:pt x="1369225" y="684612"/>
                </a:lnTo>
                <a:lnTo>
                  <a:pt x="0" y="68461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76" tIns="37338" rIns="189822" bIns="37338" numCol="1" spcCol="1270" anchor="ctr" anchorCtr="0">
            <a:noAutofit/>
          </a:bodyPr>
          <a:lstStyle/>
          <a:p>
            <a:pPr lvl="0" algn="ctr" defTabSz="622300">
              <a:lnSpc>
                <a:spcPct val="90000"/>
              </a:lnSpc>
              <a:spcBef>
                <a:spcPct val="0"/>
              </a:spcBef>
              <a:spcAft>
                <a:spcPct val="35000"/>
              </a:spcAft>
            </a:pPr>
            <a:r>
              <a:rPr lang="de-DE" sz="1400" kern="1200" noProof="0">
                <a:latin typeface="Arial" panose="020B0604020202020204" pitchFamily="34" charset="0"/>
                <a:cs typeface="Arial" panose="020B0604020202020204" pitchFamily="34" charset="0"/>
              </a:rPr>
              <a:t>KOM logistics</a:t>
            </a:r>
            <a:endParaRPr lang="de-DE" sz="1400" kern="1200" dirty="0">
              <a:latin typeface="Arial" panose="020B0604020202020204" pitchFamily="34" charset="0"/>
              <a:cs typeface="Arial" panose="020B0604020202020204" pitchFamily="34" charset="0"/>
            </a:endParaRPr>
          </a:p>
        </p:txBody>
      </p:sp>
      <p:sp>
        <p:nvSpPr>
          <p:cNvPr id="11" name="Freeform 10"/>
          <p:cNvSpPr/>
          <p:nvPr/>
        </p:nvSpPr>
        <p:spPr>
          <a:xfrm>
            <a:off x="1077786" y="1563882"/>
            <a:ext cx="1540378" cy="2480291"/>
          </a:xfrm>
          <a:custGeom>
            <a:avLst/>
            <a:gdLst>
              <a:gd name="connsiteX0" fmla="*/ 0 w 1711531"/>
              <a:gd name="connsiteY0" fmla="*/ 0 h 684612"/>
              <a:gd name="connsiteX1" fmla="*/ 1369225 w 1711531"/>
              <a:gd name="connsiteY1" fmla="*/ 0 h 684612"/>
              <a:gd name="connsiteX2" fmla="*/ 1711531 w 1711531"/>
              <a:gd name="connsiteY2" fmla="*/ 342306 h 684612"/>
              <a:gd name="connsiteX3" fmla="*/ 1369225 w 1711531"/>
              <a:gd name="connsiteY3" fmla="*/ 684612 h 684612"/>
              <a:gd name="connsiteX4" fmla="*/ 0 w 1711531"/>
              <a:gd name="connsiteY4" fmla="*/ 684612 h 684612"/>
              <a:gd name="connsiteX5" fmla="*/ 342306 w 1711531"/>
              <a:gd name="connsiteY5" fmla="*/ 342306 h 684612"/>
              <a:gd name="connsiteX6" fmla="*/ 0 w 1711531"/>
              <a:gd name="connsiteY6" fmla="*/ 0 h 68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1531" h="684612">
                <a:moveTo>
                  <a:pt x="0" y="0"/>
                </a:moveTo>
                <a:lnTo>
                  <a:pt x="1369225" y="0"/>
                </a:lnTo>
                <a:lnTo>
                  <a:pt x="1711531" y="342306"/>
                </a:lnTo>
                <a:lnTo>
                  <a:pt x="1369225" y="684612"/>
                </a:lnTo>
                <a:lnTo>
                  <a:pt x="0" y="684612"/>
                </a:lnTo>
                <a:lnTo>
                  <a:pt x="342306" y="3423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313" tIns="37338" rIns="360975" bIns="37338" numCol="1" spcCol="1270" anchor="ctr" anchorCtr="0">
            <a:noAutofit/>
          </a:bodyPr>
          <a:lstStyle/>
          <a:p>
            <a:pPr lvl="0" algn="ctr" defTabSz="622300">
              <a:lnSpc>
                <a:spcPct val="90000"/>
              </a:lnSpc>
              <a:spcBef>
                <a:spcPct val="0"/>
              </a:spcBef>
              <a:spcAft>
                <a:spcPct val="35000"/>
              </a:spcAft>
            </a:pPr>
            <a:r>
              <a:rPr lang="en-US" sz="1400" kern="1200" noProof="0">
                <a:latin typeface="Arial" panose="020B0604020202020204" pitchFamily="34" charset="0"/>
                <a:cs typeface="Arial" panose="020B0604020202020204" pitchFamily="34" charset="0"/>
              </a:rPr>
              <a:t>Project teams formation</a:t>
            </a:r>
            <a:endParaRPr lang="en-US" sz="1400" kern="1200" noProof="0" dirty="0">
              <a:latin typeface="Arial" panose="020B0604020202020204" pitchFamily="34" charset="0"/>
              <a:cs typeface="Arial" panose="020B0604020202020204" pitchFamily="34" charset="0"/>
            </a:endParaRPr>
          </a:p>
        </p:txBody>
      </p:sp>
      <p:sp>
        <p:nvSpPr>
          <p:cNvPr id="12" name="Freeform 11"/>
          <p:cNvSpPr/>
          <p:nvPr/>
        </p:nvSpPr>
        <p:spPr>
          <a:xfrm>
            <a:off x="3900699" y="1563875"/>
            <a:ext cx="2038305" cy="2480291"/>
          </a:xfrm>
          <a:custGeom>
            <a:avLst/>
            <a:gdLst>
              <a:gd name="connsiteX0" fmla="*/ 0 w 1711531"/>
              <a:gd name="connsiteY0" fmla="*/ 0 h 684612"/>
              <a:gd name="connsiteX1" fmla="*/ 1369225 w 1711531"/>
              <a:gd name="connsiteY1" fmla="*/ 0 h 684612"/>
              <a:gd name="connsiteX2" fmla="*/ 1711531 w 1711531"/>
              <a:gd name="connsiteY2" fmla="*/ 342306 h 684612"/>
              <a:gd name="connsiteX3" fmla="*/ 1369225 w 1711531"/>
              <a:gd name="connsiteY3" fmla="*/ 684612 h 684612"/>
              <a:gd name="connsiteX4" fmla="*/ 0 w 1711531"/>
              <a:gd name="connsiteY4" fmla="*/ 684612 h 684612"/>
              <a:gd name="connsiteX5" fmla="*/ 342306 w 1711531"/>
              <a:gd name="connsiteY5" fmla="*/ 342306 h 684612"/>
              <a:gd name="connsiteX6" fmla="*/ 0 w 1711531"/>
              <a:gd name="connsiteY6" fmla="*/ 0 h 68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1531" h="684612">
                <a:moveTo>
                  <a:pt x="0" y="0"/>
                </a:moveTo>
                <a:lnTo>
                  <a:pt x="1369225" y="0"/>
                </a:lnTo>
                <a:lnTo>
                  <a:pt x="1711531" y="342306"/>
                </a:lnTo>
                <a:lnTo>
                  <a:pt x="1369225" y="684612"/>
                </a:lnTo>
                <a:lnTo>
                  <a:pt x="0" y="684612"/>
                </a:lnTo>
                <a:lnTo>
                  <a:pt x="342306" y="3423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313" tIns="37338" rIns="360975" bIns="37338" numCol="1" spcCol="1270" anchor="ctr" anchorCtr="0">
            <a:noAutofit/>
          </a:bodyPr>
          <a:lstStyle/>
          <a:p>
            <a:pPr lvl="0" algn="ctr" defTabSz="622300">
              <a:lnSpc>
                <a:spcPct val="90000"/>
              </a:lnSpc>
              <a:spcAft>
                <a:spcPct val="35000"/>
              </a:spcAft>
            </a:pPr>
            <a:r>
              <a:rPr lang="en-US" sz="1400"/>
              <a:t>Preparation: implementation package to be presented at KOM</a:t>
            </a:r>
          </a:p>
          <a:p>
            <a:pPr lvl="0" algn="ctr" defTabSz="622300">
              <a:lnSpc>
                <a:spcPct val="90000"/>
              </a:lnSpc>
              <a:spcAft>
                <a:spcPct val="35000"/>
              </a:spcAft>
            </a:pPr>
            <a:r>
              <a:rPr lang="en-US" sz="1400" kern="1200">
                <a:latin typeface="Arial" panose="020B0604020202020204" pitchFamily="34" charset="0"/>
                <a:cs typeface="Arial" panose="020B0604020202020204" pitchFamily="34" charset="0"/>
              </a:rPr>
              <a:t>(</a:t>
            </a:r>
            <a:r>
              <a:rPr lang="en-US" sz="1400"/>
              <a:t>HSWT &amp;  UGB )</a:t>
            </a:r>
            <a:endParaRPr lang="de-DE" sz="1400" kern="1200" dirty="0">
              <a:latin typeface="Arial" panose="020B0604020202020204" pitchFamily="34" charset="0"/>
              <a:cs typeface="Arial" panose="020B0604020202020204" pitchFamily="34" charset="0"/>
            </a:endParaRPr>
          </a:p>
        </p:txBody>
      </p:sp>
      <p:sp>
        <p:nvSpPr>
          <p:cNvPr id="13" name="Freeform 12"/>
          <p:cNvSpPr/>
          <p:nvPr/>
        </p:nvSpPr>
        <p:spPr>
          <a:xfrm>
            <a:off x="2327349" y="1563879"/>
            <a:ext cx="1945060" cy="2480290"/>
          </a:xfrm>
          <a:custGeom>
            <a:avLst/>
            <a:gdLst>
              <a:gd name="connsiteX0" fmla="*/ 0 w 1711531"/>
              <a:gd name="connsiteY0" fmla="*/ 0 h 684612"/>
              <a:gd name="connsiteX1" fmla="*/ 1369225 w 1711531"/>
              <a:gd name="connsiteY1" fmla="*/ 0 h 684612"/>
              <a:gd name="connsiteX2" fmla="*/ 1711531 w 1711531"/>
              <a:gd name="connsiteY2" fmla="*/ 342306 h 684612"/>
              <a:gd name="connsiteX3" fmla="*/ 1369225 w 1711531"/>
              <a:gd name="connsiteY3" fmla="*/ 684612 h 684612"/>
              <a:gd name="connsiteX4" fmla="*/ 0 w 1711531"/>
              <a:gd name="connsiteY4" fmla="*/ 684612 h 684612"/>
              <a:gd name="connsiteX5" fmla="*/ 342306 w 1711531"/>
              <a:gd name="connsiteY5" fmla="*/ 342306 h 684612"/>
              <a:gd name="connsiteX6" fmla="*/ 0 w 1711531"/>
              <a:gd name="connsiteY6" fmla="*/ 0 h 68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1531" h="684612">
                <a:moveTo>
                  <a:pt x="0" y="0"/>
                </a:moveTo>
                <a:lnTo>
                  <a:pt x="1369225" y="0"/>
                </a:lnTo>
                <a:lnTo>
                  <a:pt x="1711531" y="342306"/>
                </a:lnTo>
                <a:lnTo>
                  <a:pt x="1369225" y="684612"/>
                </a:lnTo>
                <a:lnTo>
                  <a:pt x="0" y="684612"/>
                </a:lnTo>
                <a:lnTo>
                  <a:pt x="342306" y="3423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313" tIns="37338" rIns="360975" bIns="37338" numCol="1" spcCol="1270" anchor="ctr" anchorCtr="0">
            <a:noAutofit/>
          </a:bodyPr>
          <a:lstStyle/>
          <a:p>
            <a:pPr lvl="0" algn="ctr" defTabSz="622300">
              <a:lnSpc>
                <a:spcPct val="90000"/>
              </a:lnSpc>
              <a:spcAft>
                <a:spcPct val="35000"/>
              </a:spcAft>
            </a:pPr>
            <a:r>
              <a:rPr lang="en-US" sz="1400"/>
              <a:t>Online meetings to agree on implementation tools and templates that should be devised until KOM</a:t>
            </a:r>
            <a:endParaRPr lang="en-US" sz="1400" kern="1200" noProof="0" dirty="0">
              <a:latin typeface="Arial" panose="020B0604020202020204" pitchFamily="34" charset="0"/>
              <a:cs typeface="Arial" panose="020B0604020202020204" pitchFamily="34" charset="0"/>
            </a:endParaRPr>
          </a:p>
        </p:txBody>
      </p:sp>
      <p:sp>
        <p:nvSpPr>
          <p:cNvPr id="14" name="Freeform 13"/>
          <p:cNvSpPr/>
          <p:nvPr/>
        </p:nvSpPr>
        <p:spPr>
          <a:xfrm>
            <a:off x="5554945" y="1563884"/>
            <a:ext cx="1927840" cy="2480289"/>
          </a:xfrm>
          <a:custGeom>
            <a:avLst/>
            <a:gdLst>
              <a:gd name="connsiteX0" fmla="*/ 0 w 1711531"/>
              <a:gd name="connsiteY0" fmla="*/ 0 h 684612"/>
              <a:gd name="connsiteX1" fmla="*/ 1369225 w 1711531"/>
              <a:gd name="connsiteY1" fmla="*/ 0 h 684612"/>
              <a:gd name="connsiteX2" fmla="*/ 1711531 w 1711531"/>
              <a:gd name="connsiteY2" fmla="*/ 342306 h 684612"/>
              <a:gd name="connsiteX3" fmla="*/ 1369225 w 1711531"/>
              <a:gd name="connsiteY3" fmla="*/ 684612 h 684612"/>
              <a:gd name="connsiteX4" fmla="*/ 0 w 1711531"/>
              <a:gd name="connsiteY4" fmla="*/ 684612 h 684612"/>
              <a:gd name="connsiteX5" fmla="*/ 342306 w 1711531"/>
              <a:gd name="connsiteY5" fmla="*/ 342306 h 684612"/>
              <a:gd name="connsiteX6" fmla="*/ 0 w 1711531"/>
              <a:gd name="connsiteY6" fmla="*/ 0 h 68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1531" h="684612">
                <a:moveTo>
                  <a:pt x="0" y="0"/>
                </a:moveTo>
                <a:lnTo>
                  <a:pt x="1369225" y="0"/>
                </a:lnTo>
                <a:lnTo>
                  <a:pt x="1711531" y="342306"/>
                </a:lnTo>
                <a:lnTo>
                  <a:pt x="1369225" y="684612"/>
                </a:lnTo>
                <a:lnTo>
                  <a:pt x="0" y="684612"/>
                </a:lnTo>
                <a:lnTo>
                  <a:pt x="342306" y="3423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313" tIns="37338" rIns="360975" bIns="37338" numCol="1" spcCol="1270" anchor="ctr" anchorCtr="0">
            <a:noAutofit/>
          </a:bodyPr>
          <a:lstStyle/>
          <a:p>
            <a:pPr lvl="0" algn="ctr" defTabSz="622300">
              <a:lnSpc>
                <a:spcPct val="90000"/>
              </a:lnSpc>
              <a:spcAft>
                <a:spcPct val="35000"/>
              </a:spcAft>
            </a:pPr>
            <a:r>
              <a:rPr lang="en-US" sz="1400"/>
              <a:t>Preparation of Quality assurance instruments:</a:t>
            </a:r>
          </a:p>
          <a:p>
            <a:pPr lvl="0" algn="ctr" defTabSz="622300">
              <a:lnSpc>
                <a:spcPct val="90000"/>
              </a:lnSpc>
              <a:spcAft>
                <a:spcPct val="35000"/>
              </a:spcAft>
            </a:pPr>
            <a:r>
              <a:rPr lang="en-US" sz="1400"/>
              <a:t>- PQA toolkit, </a:t>
            </a:r>
          </a:p>
          <a:p>
            <a:pPr lvl="0" algn="ctr" defTabSz="622300">
              <a:lnSpc>
                <a:spcPct val="90000"/>
              </a:lnSpc>
              <a:spcAft>
                <a:spcPct val="35000"/>
              </a:spcAft>
            </a:pPr>
            <a:r>
              <a:rPr lang="en-US" sz="1400"/>
              <a:t>- PQA matrix, </a:t>
            </a:r>
          </a:p>
          <a:p>
            <a:pPr lvl="0" algn="ctr" defTabSz="622300">
              <a:lnSpc>
                <a:spcPct val="90000"/>
              </a:lnSpc>
              <a:spcAft>
                <a:spcPct val="35000"/>
              </a:spcAft>
            </a:pPr>
            <a:r>
              <a:rPr lang="en-US" sz="1400"/>
              <a:t>- e-instruments</a:t>
            </a:r>
          </a:p>
          <a:p>
            <a:pPr lvl="0" algn="ctr" defTabSz="622300">
              <a:lnSpc>
                <a:spcPct val="90000"/>
              </a:lnSpc>
              <a:spcAft>
                <a:spcPct val="35000"/>
              </a:spcAft>
            </a:pPr>
            <a:r>
              <a:rPr lang="en-US" sz="1400" kern="1200">
                <a:latin typeface="Arial" panose="020B0604020202020204" pitchFamily="34" charset="0"/>
                <a:cs typeface="Arial" panose="020B0604020202020204" pitchFamily="34" charset="0"/>
              </a:rPr>
              <a:t>(WEBIN)</a:t>
            </a:r>
            <a:endParaRPr lang="de-DE" sz="1400" kern="1200" dirty="0">
              <a:latin typeface="Arial" panose="020B0604020202020204" pitchFamily="34" charset="0"/>
              <a:cs typeface="Arial" panose="020B0604020202020204" pitchFamily="34" charset="0"/>
            </a:endParaRPr>
          </a:p>
        </p:txBody>
      </p:sp>
      <p:sp>
        <p:nvSpPr>
          <p:cNvPr id="15" name="Freeform 14"/>
          <p:cNvSpPr/>
          <p:nvPr/>
        </p:nvSpPr>
        <p:spPr>
          <a:xfrm>
            <a:off x="7114478" y="1563885"/>
            <a:ext cx="1759833" cy="2480288"/>
          </a:xfrm>
          <a:custGeom>
            <a:avLst/>
            <a:gdLst>
              <a:gd name="connsiteX0" fmla="*/ 0 w 1711531"/>
              <a:gd name="connsiteY0" fmla="*/ 0 h 684612"/>
              <a:gd name="connsiteX1" fmla="*/ 1369225 w 1711531"/>
              <a:gd name="connsiteY1" fmla="*/ 0 h 684612"/>
              <a:gd name="connsiteX2" fmla="*/ 1711531 w 1711531"/>
              <a:gd name="connsiteY2" fmla="*/ 342306 h 684612"/>
              <a:gd name="connsiteX3" fmla="*/ 1369225 w 1711531"/>
              <a:gd name="connsiteY3" fmla="*/ 684612 h 684612"/>
              <a:gd name="connsiteX4" fmla="*/ 0 w 1711531"/>
              <a:gd name="connsiteY4" fmla="*/ 684612 h 684612"/>
              <a:gd name="connsiteX5" fmla="*/ 342306 w 1711531"/>
              <a:gd name="connsiteY5" fmla="*/ 342306 h 684612"/>
              <a:gd name="connsiteX6" fmla="*/ 0 w 1711531"/>
              <a:gd name="connsiteY6" fmla="*/ 0 h 68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1531" h="684612">
                <a:moveTo>
                  <a:pt x="0" y="0"/>
                </a:moveTo>
                <a:lnTo>
                  <a:pt x="1369225" y="0"/>
                </a:lnTo>
                <a:lnTo>
                  <a:pt x="1711531" y="342306"/>
                </a:lnTo>
                <a:lnTo>
                  <a:pt x="1369225" y="684612"/>
                </a:lnTo>
                <a:lnTo>
                  <a:pt x="0" y="684612"/>
                </a:lnTo>
                <a:lnTo>
                  <a:pt x="342306" y="3423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313" tIns="37338" rIns="360975" bIns="37338" numCol="1" spcCol="1270" anchor="ctr" anchorCtr="0">
            <a:noAutofit/>
          </a:bodyPr>
          <a:lstStyle/>
          <a:p>
            <a:pPr lvl="0" algn="ctr" defTabSz="622300">
              <a:lnSpc>
                <a:spcPct val="90000"/>
              </a:lnSpc>
              <a:spcBef>
                <a:spcPct val="0"/>
              </a:spcBef>
              <a:spcAft>
                <a:spcPct val="35000"/>
              </a:spcAft>
            </a:pPr>
            <a:r>
              <a:rPr lang="de-DE" sz="1400" kern="1200">
                <a:latin typeface="Arial" panose="020B0604020202020204" pitchFamily="34" charset="0"/>
                <a:cs typeface="Arial" panose="020B0604020202020204" pitchFamily="34" charset="0"/>
              </a:rPr>
              <a:t>KOM</a:t>
            </a:r>
            <a:endParaRPr lang="de-DE" sz="1400" kern="1200" dirty="0">
              <a:latin typeface="Arial" panose="020B0604020202020204" pitchFamily="34" charset="0"/>
              <a:cs typeface="Arial" panose="020B0604020202020204" pitchFamily="34" charset="0"/>
            </a:endParaRPr>
          </a:p>
        </p:txBody>
      </p:sp>
      <p:sp>
        <p:nvSpPr>
          <p:cNvPr id="2" name="TextBox 3">
            <a:extLst>
              <a:ext uri="{FF2B5EF4-FFF2-40B4-BE49-F238E27FC236}">
                <a16:creationId xmlns:a16="http://schemas.microsoft.com/office/drawing/2014/main" id="{604B2601-5E9A-7C7C-9621-749D40F2F240}"/>
              </a:ext>
            </a:extLst>
          </p:cNvPr>
          <p:cNvSpPr txBox="1"/>
          <p:nvPr/>
        </p:nvSpPr>
        <p:spPr>
          <a:xfrm>
            <a:off x="-22697" y="4822753"/>
            <a:ext cx="9144000" cy="246221"/>
          </a:xfrm>
          <a:prstGeom prst="rect">
            <a:avLst/>
          </a:prstGeom>
          <a:noFill/>
        </p:spPr>
        <p:txBody>
          <a:bodyPr wrap="square" rtlCol="0">
            <a:spAutoFit/>
          </a:bodyPr>
          <a:lstStyle/>
          <a:p>
            <a:pPr algn="ctr"/>
            <a:r>
              <a:rPr lang="de-DE" sz="1000">
                <a:solidFill>
                  <a:srgbClr val="7BB800"/>
                </a:solidFill>
              </a:rPr>
              <a:t>Hochschule Weihenstephan-Triesdorf   |   Agri-Mocks   |   2025</a:t>
            </a:r>
            <a:endParaRPr lang="de-DE" sz="1000" dirty="0">
              <a:solidFill>
                <a:srgbClr val="7BB800"/>
              </a:solidFill>
            </a:endParaRPr>
          </a:p>
        </p:txBody>
      </p:sp>
      <p:pic>
        <p:nvPicPr>
          <p:cNvPr id="6" name="Grafik 5" descr="Ein Bild, das Electric Blue (Farbe), Schrift, Blau, Symbol enthält.&#10;&#10;Automatisch generierte Beschreibung">
            <a:extLst>
              <a:ext uri="{FF2B5EF4-FFF2-40B4-BE49-F238E27FC236}">
                <a16:creationId xmlns:a16="http://schemas.microsoft.com/office/drawing/2014/main" id="{7334B875-CE84-59D8-31F6-4B526CE88CB8}"/>
              </a:ext>
            </a:extLst>
          </p:cNvPr>
          <p:cNvPicPr>
            <a:picLocks noChangeAspect="1"/>
          </p:cNvPicPr>
          <p:nvPr/>
        </p:nvPicPr>
        <p:blipFill>
          <a:blip r:embed="rId4"/>
          <a:stretch>
            <a:fillRect/>
          </a:stretch>
        </p:blipFill>
        <p:spPr>
          <a:xfrm>
            <a:off x="6147708" y="0"/>
            <a:ext cx="2911487" cy="1056523"/>
          </a:xfrm>
          <a:prstGeom prst="rect">
            <a:avLst/>
          </a:prstGeom>
        </p:spPr>
      </p:pic>
    </p:spTree>
    <p:custDataLst>
      <p:tags r:id="rId1"/>
    </p:custDataLst>
    <p:extLst>
      <p:ext uri="{BB962C8B-B14F-4D97-AF65-F5344CB8AC3E}">
        <p14:creationId xmlns:p14="http://schemas.microsoft.com/office/powerpoint/2010/main" val="322124884"/>
      </p:ext>
    </p:extLst>
  </p:cSld>
  <p:clrMapOvr>
    <a:masterClrMapping/>
  </p:clrMapOvr>
  <mc:AlternateContent xmlns:mc="http://schemas.openxmlformats.org/markup-compatibility/2006" xmlns:p14="http://schemas.microsoft.com/office/powerpoint/2010/main">
    <mc:Choice Requires="p14">
      <p:transition spd="slow" p14:dur="2000" advTm="25176"/>
    </mc:Choice>
    <mc:Fallback xmlns="">
      <p:transition spd="slow" advTm="251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E8CD0253-2916-F857-AD54-B0D14334D251}"/>
              </a:ext>
            </a:extLst>
          </p:cNvPr>
          <p:cNvPicPr>
            <a:picLocks noChangeAspect="1"/>
          </p:cNvPicPr>
          <p:nvPr/>
        </p:nvPicPr>
        <p:blipFill>
          <a:blip r:embed="rId3"/>
          <a:stretch>
            <a:fillRect/>
          </a:stretch>
        </p:blipFill>
        <p:spPr>
          <a:xfrm>
            <a:off x="223419" y="1125710"/>
            <a:ext cx="7125349" cy="3865208"/>
          </a:xfrm>
          <a:prstGeom prst="rect">
            <a:avLst/>
          </a:prstGeom>
        </p:spPr>
      </p:pic>
      <p:sp>
        <p:nvSpPr>
          <p:cNvPr id="5" name="Abgerundetes Rechteck 4"/>
          <p:cNvSpPr/>
          <p:nvPr/>
        </p:nvSpPr>
        <p:spPr>
          <a:xfrm>
            <a:off x="224297" y="128820"/>
            <a:ext cx="6858000" cy="822960"/>
          </a:xfrm>
          <a:prstGeom prst="roundRect">
            <a:avLst/>
          </a:prstGeom>
          <a:solidFill>
            <a:srgbClr val="7BB800"/>
          </a:solidFill>
        </p:spPr>
        <p:style>
          <a:lnRef idx="1">
            <a:schemeClr val="accent1"/>
          </a:lnRef>
          <a:fillRef idx="3">
            <a:schemeClr val="accent1"/>
          </a:fillRef>
          <a:effectRef idx="2">
            <a:schemeClr val="accent1"/>
          </a:effectRef>
          <a:fontRef idx="minor">
            <a:schemeClr val="lt1"/>
          </a:fontRef>
        </p:style>
        <p:txBody>
          <a:bodyPr rtlCol="0" anchor="ctr"/>
          <a:lstStyle/>
          <a:p>
            <a:r>
              <a:rPr lang="de-DE" sz="4000">
                <a:solidFill>
                  <a:schemeClr val="bg1"/>
                </a:solidFill>
              </a:rPr>
              <a:t>Agri-Mocks platform</a:t>
            </a:r>
            <a:endParaRPr lang="de-DE" sz="4000" dirty="0">
              <a:solidFill>
                <a:schemeClr val="bg1"/>
              </a:solidFill>
            </a:endParaRPr>
          </a:p>
        </p:txBody>
      </p:sp>
      <p:grpSp>
        <p:nvGrpSpPr>
          <p:cNvPr id="20" name="Gruppieren 19">
            <a:extLst>
              <a:ext uri="{FF2B5EF4-FFF2-40B4-BE49-F238E27FC236}">
                <a16:creationId xmlns:a16="http://schemas.microsoft.com/office/drawing/2014/main" id="{8A629170-714D-0C93-789A-35B57C3D2246}"/>
              </a:ext>
            </a:extLst>
          </p:cNvPr>
          <p:cNvGrpSpPr/>
          <p:nvPr/>
        </p:nvGrpSpPr>
        <p:grpSpPr>
          <a:xfrm>
            <a:off x="2549912" y="1464527"/>
            <a:ext cx="6541655" cy="1694057"/>
            <a:chOff x="2549912" y="1464527"/>
            <a:chExt cx="6541655" cy="1694057"/>
          </a:xfrm>
        </p:grpSpPr>
        <p:cxnSp>
          <p:nvCxnSpPr>
            <p:cNvPr id="11" name="Straight Arrow Connector 10"/>
            <p:cNvCxnSpPr>
              <a:cxnSpLocks/>
            </p:cNvCxnSpPr>
            <p:nvPr/>
          </p:nvCxnSpPr>
          <p:spPr>
            <a:xfrm flipH="1" flipV="1">
              <a:off x="2549912" y="1464527"/>
              <a:ext cx="810322" cy="802888"/>
            </a:xfrm>
            <a:prstGeom prst="straightConnector1">
              <a:avLst/>
            </a:prstGeom>
            <a:ln>
              <a:solidFill>
                <a:srgbClr val="7BB800"/>
              </a:solidFill>
              <a:tailEnd type="triangle"/>
            </a:ln>
          </p:spPr>
          <p:style>
            <a:lnRef idx="2">
              <a:schemeClr val="accent6"/>
            </a:lnRef>
            <a:fillRef idx="0">
              <a:schemeClr val="accent6"/>
            </a:fillRef>
            <a:effectRef idx="1">
              <a:schemeClr val="accent6"/>
            </a:effectRef>
            <a:fontRef idx="minor">
              <a:schemeClr val="tx1"/>
            </a:fontRef>
          </p:style>
        </p:cxnSp>
        <p:sp>
          <p:nvSpPr>
            <p:cNvPr id="15" name="TextBox 14"/>
            <p:cNvSpPr txBox="1"/>
            <p:nvPr/>
          </p:nvSpPr>
          <p:spPr>
            <a:xfrm>
              <a:off x="3360234" y="2112144"/>
              <a:ext cx="5731333" cy="1046440"/>
            </a:xfrm>
            <a:prstGeom prst="rect">
              <a:avLst/>
            </a:prstGeom>
            <a:noFill/>
          </p:spPr>
          <p:txBody>
            <a:bodyPr wrap="square" rtlCol="0">
              <a:spAutoFit/>
            </a:bodyPr>
            <a:lstStyle/>
            <a:p>
              <a:pPr algn="l"/>
              <a:r>
                <a:rPr lang="de-DE" sz="2300"/>
                <a:t>link: </a:t>
              </a:r>
            </a:p>
            <a:p>
              <a:pPr algn="l"/>
              <a:r>
                <a:rPr lang="de-DE" sz="1600"/>
                <a:t>https://wbmoodle.hswt.de/course/view.php?id=3551</a:t>
              </a:r>
            </a:p>
            <a:p>
              <a:pPr algn="l"/>
              <a:endParaRPr lang="de-DE" sz="2300" dirty="0"/>
            </a:p>
          </p:txBody>
        </p:sp>
      </p:grpSp>
      <p:sp>
        <p:nvSpPr>
          <p:cNvPr id="2" name="TextBox 3">
            <a:extLst>
              <a:ext uri="{FF2B5EF4-FFF2-40B4-BE49-F238E27FC236}">
                <a16:creationId xmlns:a16="http://schemas.microsoft.com/office/drawing/2014/main" id="{0D7F7B6A-10CE-3C3A-3C7A-9A411B9E223B}"/>
              </a:ext>
            </a:extLst>
          </p:cNvPr>
          <p:cNvSpPr txBox="1"/>
          <p:nvPr/>
        </p:nvSpPr>
        <p:spPr>
          <a:xfrm>
            <a:off x="-223419" y="4744697"/>
            <a:ext cx="9144000" cy="246221"/>
          </a:xfrm>
          <a:prstGeom prst="rect">
            <a:avLst/>
          </a:prstGeom>
          <a:noFill/>
        </p:spPr>
        <p:txBody>
          <a:bodyPr wrap="square" rtlCol="0">
            <a:spAutoFit/>
          </a:bodyPr>
          <a:lstStyle/>
          <a:p>
            <a:pPr algn="ctr"/>
            <a:r>
              <a:rPr lang="de-DE" sz="1000">
                <a:solidFill>
                  <a:srgbClr val="7BB800"/>
                </a:solidFill>
              </a:rPr>
              <a:t>Hochschule Weihenstephan-Triesdorf   |   Agri-Mocks   |   2025</a:t>
            </a:r>
            <a:endParaRPr lang="de-DE" sz="1000" dirty="0">
              <a:solidFill>
                <a:srgbClr val="7BB800"/>
              </a:solidFill>
            </a:endParaRPr>
          </a:p>
        </p:txBody>
      </p:sp>
      <p:grpSp>
        <p:nvGrpSpPr>
          <p:cNvPr id="25" name="Gruppieren 24">
            <a:extLst>
              <a:ext uri="{FF2B5EF4-FFF2-40B4-BE49-F238E27FC236}">
                <a16:creationId xmlns:a16="http://schemas.microsoft.com/office/drawing/2014/main" id="{C41C0FB2-6F88-4C0F-65D1-B574432675E0}"/>
              </a:ext>
            </a:extLst>
          </p:cNvPr>
          <p:cNvGrpSpPr/>
          <p:nvPr/>
        </p:nvGrpSpPr>
        <p:grpSpPr>
          <a:xfrm>
            <a:off x="6245942" y="2020529"/>
            <a:ext cx="2123768" cy="1923949"/>
            <a:chOff x="6245942" y="2020529"/>
            <a:chExt cx="2123768" cy="1923949"/>
          </a:xfrm>
        </p:grpSpPr>
        <p:sp>
          <p:nvSpPr>
            <p:cNvPr id="21" name="Textfeld 20">
              <a:extLst>
                <a:ext uri="{FF2B5EF4-FFF2-40B4-BE49-F238E27FC236}">
                  <a16:creationId xmlns:a16="http://schemas.microsoft.com/office/drawing/2014/main" id="{82944EDF-D882-0958-1D13-CB9D2A4B348B}"/>
                </a:ext>
              </a:extLst>
            </p:cNvPr>
            <p:cNvSpPr txBox="1"/>
            <p:nvPr/>
          </p:nvSpPr>
          <p:spPr>
            <a:xfrm>
              <a:off x="6245942" y="3144259"/>
              <a:ext cx="2123768" cy="800219"/>
            </a:xfrm>
            <a:prstGeom prst="rect">
              <a:avLst/>
            </a:prstGeom>
            <a:noFill/>
          </p:spPr>
          <p:txBody>
            <a:bodyPr wrap="square" rtlCol="0">
              <a:spAutoFit/>
            </a:bodyPr>
            <a:lstStyle/>
            <a:p>
              <a:pPr algn="l"/>
              <a:r>
                <a:rPr lang="de-DE" sz="2300"/>
                <a:t>Click on:</a:t>
              </a:r>
            </a:p>
            <a:p>
              <a:pPr algn="l"/>
              <a:r>
                <a:rPr lang="de-DE" sz="2300">
                  <a:solidFill>
                    <a:srgbClr val="7BB800"/>
                  </a:solidFill>
                </a:rPr>
                <a:t>Log in</a:t>
              </a:r>
              <a:endParaRPr lang="de-DE" sz="2300" dirty="0">
                <a:solidFill>
                  <a:srgbClr val="7BB800"/>
                </a:solidFill>
              </a:endParaRPr>
            </a:p>
          </p:txBody>
        </p:sp>
        <p:cxnSp>
          <p:nvCxnSpPr>
            <p:cNvPr id="24" name="Gerade Verbindung mit Pfeil 23">
              <a:extLst>
                <a:ext uri="{FF2B5EF4-FFF2-40B4-BE49-F238E27FC236}">
                  <a16:creationId xmlns:a16="http://schemas.microsoft.com/office/drawing/2014/main" id="{0EAEA9D5-0172-D18A-67E7-72E6C7DEEEF2}"/>
                </a:ext>
              </a:extLst>
            </p:cNvPr>
            <p:cNvCxnSpPr/>
            <p:nvPr/>
          </p:nvCxnSpPr>
          <p:spPr>
            <a:xfrm flipV="1">
              <a:off x="6688394" y="2020529"/>
              <a:ext cx="457200" cy="10766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pic>
        <p:nvPicPr>
          <p:cNvPr id="26" name="Grafik 25" descr="Ein Bild, das Electric Blue (Farbe), Schrift, Blau, Symbol enthält.&#10;&#10;Automatisch generierte Beschreibung">
            <a:extLst>
              <a:ext uri="{FF2B5EF4-FFF2-40B4-BE49-F238E27FC236}">
                <a16:creationId xmlns:a16="http://schemas.microsoft.com/office/drawing/2014/main" id="{11BC2C8E-786D-91AF-148E-D363CC5082C9}"/>
              </a:ext>
            </a:extLst>
          </p:cNvPr>
          <p:cNvPicPr>
            <a:picLocks noChangeAspect="1"/>
          </p:cNvPicPr>
          <p:nvPr/>
        </p:nvPicPr>
        <p:blipFill>
          <a:blip r:embed="rId4"/>
          <a:stretch>
            <a:fillRect/>
          </a:stretch>
        </p:blipFill>
        <p:spPr>
          <a:xfrm>
            <a:off x="6147708" y="0"/>
            <a:ext cx="2911487" cy="1056523"/>
          </a:xfrm>
          <a:prstGeom prst="rect">
            <a:avLst/>
          </a:prstGeom>
        </p:spPr>
      </p:pic>
    </p:spTree>
    <p:extLst>
      <p:ext uri="{BB962C8B-B14F-4D97-AF65-F5344CB8AC3E}">
        <p14:creationId xmlns:p14="http://schemas.microsoft.com/office/powerpoint/2010/main" val="2262822628"/>
      </p:ext>
    </p:extLst>
  </p:cSld>
  <p:clrMapOvr>
    <a:masterClrMapping/>
  </p:clrMapOvr>
  <mc:AlternateContent xmlns:mc="http://schemas.openxmlformats.org/markup-compatibility/2006" xmlns:p14="http://schemas.microsoft.com/office/powerpoint/2010/main">
    <mc:Choice Requires="p14">
      <p:transition spd="slow" p14:dur="2000" advTm="5777"/>
    </mc:Choice>
    <mc:Fallback xmlns="">
      <p:transition spd="slow" advTm="57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C77D1-7A90-2D48-D5C2-020F2FD7615B}"/>
            </a:ext>
          </a:extLst>
        </p:cNvPr>
        <p:cNvGrpSpPr/>
        <p:nvPr/>
      </p:nvGrpSpPr>
      <p:grpSpPr>
        <a:xfrm>
          <a:off x="0" y="0"/>
          <a:ext cx="0" cy="0"/>
          <a:chOff x="0" y="0"/>
          <a:chExt cx="0" cy="0"/>
        </a:xfrm>
      </p:grpSpPr>
      <p:sp>
        <p:nvSpPr>
          <p:cNvPr id="5" name="Abgerundetes Rechteck 4">
            <a:extLst>
              <a:ext uri="{FF2B5EF4-FFF2-40B4-BE49-F238E27FC236}">
                <a16:creationId xmlns:a16="http://schemas.microsoft.com/office/drawing/2014/main" id="{5ADF87AC-C2A4-FDB0-28D1-FA3983D40DC1}"/>
              </a:ext>
            </a:extLst>
          </p:cNvPr>
          <p:cNvSpPr/>
          <p:nvPr/>
        </p:nvSpPr>
        <p:spPr>
          <a:xfrm>
            <a:off x="224297" y="128820"/>
            <a:ext cx="6858000" cy="822960"/>
          </a:xfrm>
          <a:prstGeom prst="roundRect">
            <a:avLst/>
          </a:prstGeom>
          <a:solidFill>
            <a:srgbClr val="7BB800"/>
          </a:solidFill>
        </p:spPr>
        <p:style>
          <a:lnRef idx="1">
            <a:schemeClr val="accent1"/>
          </a:lnRef>
          <a:fillRef idx="3">
            <a:schemeClr val="accent1"/>
          </a:fillRef>
          <a:effectRef idx="2">
            <a:schemeClr val="accent1"/>
          </a:effectRef>
          <a:fontRef idx="minor">
            <a:schemeClr val="lt1"/>
          </a:fontRef>
        </p:style>
        <p:txBody>
          <a:bodyPr rtlCol="0" anchor="ctr"/>
          <a:lstStyle/>
          <a:p>
            <a:r>
              <a:rPr lang="de-DE" sz="4000">
                <a:solidFill>
                  <a:schemeClr val="bg1"/>
                </a:solidFill>
              </a:rPr>
              <a:t>Agri-Mocks platform</a:t>
            </a:r>
            <a:endParaRPr lang="de-DE" sz="4000" dirty="0">
              <a:solidFill>
                <a:schemeClr val="bg1"/>
              </a:solidFill>
            </a:endParaRPr>
          </a:p>
        </p:txBody>
      </p:sp>
      <p:pic>
        <p:nvPicPr>
          <p:cNvPr id="3" name="Picture 2">
            <a:extLst>
              <a:ext uri="{FF2B5EF4-FFF2-40B4-BE49-F238E27FC236}">
                <a16:creationId xmlns:a16="http://schemas.microsoft.com/office/drawing/2014/main" id="{2C0D78F7-C305-C506-F5B8-A2FB6CE69D2F}"/>
              </a:ext>
            </a:extLst>
          </p:cNvPr>
          <p:cNvPicPr>
            <a:picLocks noChangeAspect="1"/>
          </p:cNvPicPr>
          <p:nvPr/>
        </p:nvPicPr>
        <p:blipFill>
          <a:blip r:embed="rId3"/>
          <a:stretch>
            <a:fillRect/>
          </a:stretch>
        </p:blipFill>
        <p:spPr>
          <a:xfrm>
            <a:off x="2900864" y="1217071"/>
            <a:ext cx="3296878" cy="3508556"/>
          </a:xfrm>
          <a:prstGeom prst="rect">
            <a:avLst/>
          </a:prstGeom>
        </p:spPr>
      </p:pic>
      <p:cxnSp>
        <p:nvCxnSpPr>
          <p:cNvPr id="11" name="Straight Arrow Connector 10">
            <a:extLst>
              <a:ext uri="{FF2B5EF4-FFF2-40B4-BE49-F238E27FC236}">
                <a16:creationId xmlns:a16="http://schemas.microsoft.com/office/drawing/2014/main" id="{5D685B09-85EB-DD88-91CD-88EBA5121E1D}"/>
              </a:ext>
            </a:extLst>
          </p:cNvPr>
          <p:cNvCxnSpPr>
            <a:cxnSpLocks/>
          </p:cNvCxnSpPr>
          <p:nvPr/>
        </p:nvCxnSpPr>
        <p:spPr>
          <a:xfrm>
            <a:off x="2091559" y="3541986"/>
            <a:ext cx="904734" cy="86672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5" name="TextBox 14">
            <a:extLst>
              <a:ext uri="{FF2B5EF4-FFF2-40B4-BE49-F238E27FC236}">
                <a16:creationId xmlns:a16="http://schemas.microsoft.com/office/drawing/2014/main" id="{3FF9B944-ADA4-67D4-BCF5-13B26FA55E7D}"/>
              </a:ext>
            </a:extLst>
          </p:cNvPr>
          <p:cNvSpPr txBox="1"/>
          <p:nvPr/>
        </p:nvSpPr>
        <p:spPr>
          <a:xfrm>
            <a:off x="315312" y="2816772"/>
            <a:ext cx="2280744" cy="1508105"/>
          </a:xfrm>
          <a:prstGeom prst="rect">
            <a:avLst/>
          </a:prstGeom>
          <a:noFill/>
        </p:spPr>
        <p:txBody>
          <a:bodyPr wrap="square" rtlCol="0">
            <a:spAutoFit/>
          </a:bodyPr>
          <a:lstStyle/>
          <a:p>
            <a:pPr algn="l"/>
            <a:r>
              <a:rPr lang="de-DE" sz="2300"/>
              <a:t>Click on:</a:t>
            </a:r>
          </a:p>
          <a:p>
            <a:pPr algn="l"/>
            <a:r>
              <a:rPr lang="de-DE" sz="2300"/>
              <a:t>‚</a:t>
            </a:r>
            <a:r>
              <a:rPr lang="de-DE" sz="2300">
                <a:solidFill>
                  <a:srgbClr val="7BB800"/>
                </a:solidFill>
              </a:rPr>
              <a:t>Registrieren</a:t>
            </a:r>
            <a:r>
              <a:rPr lang="de-DE" sz="2300"/>
              <a:t>‘</a:t>
            </a:r>
          </a:p>
          <a:p>
            <a:pPr algn="l"/>
            <a:r>
              <a:rPr lang="de-DE" sz="2300"/>
              <a:t>to register a user account</a:t>
            </a:r>
            <a:endParaRPr lang="de-DE" sz="2300" dirty="0"/>
          </a:p>
        </p:txBody>
      </p:sp>
      <p:sp>
        <p:nvSpPr>
          <p:cNvPr id="2" name="TextBox 3">
            <a:extLst>
              <a:ext uri="{FF2B5EF4-FFF2-40B4-BE49-F238E27FC236}">
                <a16:creationId xmlns:a16="http://schemas.microsoft.com/office/drawing/2014/main" id="{04760ADB-0497-3FEF-0FAF-982BD27C93EA}"/>
              </a:ext>
            </a:extLst>
          </p:cNvPr>
          <p:cNvSpPr txBox="1"/>
          <p:nvPr/>
        </p:nvSpPr>
        <p:spPr>
          <a:xfrm>
            <a:off x="-223419" y="4744697"/>
            <a:ext cx="9144000" cy="246221"/>
          </a:xfrm>
          <a:prstGeom prst="rect">
            <a:avLst/>
          </a:prstGeom>
          <a:noFill/>
        </p:spPr>
        <p:txBody>
          <a:bodyPr wrap="square" rtlCol="0">
            <a:spAutoFit/>
          </a:bodyPr>
          <a:lstStyle/>
          <a:p>
            <a:pPr algn="ctr"/>
            <a:r>
              <a:rPr lang="de-DE" sz="1000">
                <a:solidFill>
                  <a:srgbClr val="7BB800"/>
                </a:solidFill>
              </a:rPr>
              <a:t>Hochschule Weihenstephan-Triesdorf   |   Agri-Mocks   |   2025</a:t>
            </a:r>
            <a:endParaRPr lang="de-DE" sz="1000" dirty="0">
              <a:solidFill>
                <a:srgbClr val="7BB800"/>
              </a:solidFill>
            </a:endParaRPr>
          </a:p>
        </p:txBody>
      </p:sp>
      <p:pic>
        <p:nvPicPr>
          <p:cNvPr id="6" name="Grafik 5" descr="Ein Bild, das Electric Blue (Farbe), Schrift, Blau, Symbol enthält.&#10;&#10;Automatisch generierte Beschreibung">
            <a:extLst>
              <a:ext uri="{FF2B5EF4-FFF2-40B4-BE49-F238E27FC236}">
                <a16:creationId xmlns:a16="http://schemas.microsoft.com/office/drawing/2014/main" id="{78BF4B98-D638-C14E-4156-7A0C3C8DB0DA}"/>
              </a:ext>
            </a:extLst>
          </p:cNvPr>
          <p:cNvPicPr>
            <a:picLocks noChangeAspect="1"/>
          </p:cNvPicPr>
          <p:nvPr/>
        </p:nvPicPr>
        <p:blipFill>
          <a:blip r:embed="rId4"/>
          <a:stretch>
            <a:fillRect/>
          </a:stretch>
        </p:blipFill>
        <p:spPr>
          <a:xfrm>
            <a:off x="6147708" y="0"/>
            <a:ext cx="2911487" cy="1056523"/>
          </a:xfrm>
          <a:prstGeom prst="rect">
            <a:avLst/>
          </a:prstGeom>
        </p:spPr>
      </p:pic>
    </p:spTree>
    <p:extLst>
      <p:ext uri="{BB962C8B-B14F-4D97-AF65-F5344CB8AC3E}">
        <p14:creationId xmlns:p14="http://schemas.microsoft.com/office/powerpoint/2010/main" val="2817231069"/>
      </p:ext>
    </p:extLst>
  </p:cSld>
  <p:clrMapOvr>
    <a:masterClrMapping/>
  </p:clrMapOvr>
  <mc:AlternateContent xmlns:mc="http://schemas.openxmlformats.org/markup-compatibility/2006">
    <mc:Choice xmlns:p14="http://schemas.microsoft.com/office/powerpoint/2010/main" Requires="p14">
      <p:transition spd="slow" p14:dur="2000" advTm="5777"/>
    </mc:Choice>
    <mc:Fallback>
      <p:transition spd="slow" advTm="577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8"/>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IMING" val="|6.5|5.9"/>
</p:tagLst>
</file>

<file path=ppt/tags/tag4.xml><?xml version="1.0" encoding="utf-8"?>
<p:tagLst xmlns:a="http://schemas.openxmlformats.org/drawingml/2006/main" xmlns:r="http://schemas.openxmlformats.org/officeDocument/2006/relationships" xmlns:p="http://schemas.openxmlformats.org/presentationml/2006/main">
  <p:tag name="TIMING" val="|6.5|5.9"/>
</p:tagLst>
</file>

<file path=ppt/tags/tag5.xml><?xml version="1.0" encoding="utf-8"?>
<p:tagLst xmlns:a="http://schemas.openxmlformats.org/drawingml/2006/main" xmlns:r="http://schemas.openxmlformats.org/officeDocument/2006/relationships" xmlns:p="http://schemas.openxmlformats.org/presentationml/2006/main">
  <p:tag name="TIMING" val="|1.6|4.2|4.9|4.6|3.7|2.9"/>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itel">
  <a:themeElements>
    <a:clrScheme name="HSWT neu">
      <a:dk1>
        <a:srgbClr val="000000"/>
      </a:dk1>
      <a:lt1>
        <a:srgbClr val="FFFFFF"/>
      </a:lt1>
      <a:dk2>
        <a:srgbClr val="797979"/>
      </a:dk2>
      <a:lt2>
        <a:srgbClr val="DBEFF9"/>
      </a:lt2>
      <a:accent1>
        <a:srgbClr val="79B800"/>
      </a:accent1>
      <a:accent2>
        <a:srgbClr val="C6DC9A"/>
      </a:accent2>
      <a:accent3>
        <a:srgbClr val="006938"/>
      </a:accent3>
      <a:accent4>
        <a:srgbClr val="79B800"/>
      </a:accent4>
      <a:accent5>
        <a:srgbClr val="2856A2"/>
      </a:accent5>
      <a:accent6>
        <a:srgbClr val="2856A2"/>
      </a:accent6>
      <a:hlink>
        <a:srgbClr val="C8D100"/>
      </a:hlink>
      <a:folHlink>
        <a:srgbClr val="D0DF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C06C19-183A-644D-AADF-69B6BF126BE7}" vid="{02D9EFC2-8367-1A4E-AC6D-7BE929615A22}"/>
    </a:ext>
  </a:extLst>
</a:theme>
</file>

<file path=ppt/theme/theme2.xml><?xml version="1.0" encoding="utf-8"?>
<a:theme xmlns:a="http://schemas.openxmlformats.org/drawingml/2006/main" name="1_Inhalt">
  <a:themeElements>
    <a:clrScheme name="HSWT neu">
      <a:dk1>
        <a:srgbClr val="000000"/>
      </a:dk1>
      <a:lt1>
        <a:srgbClr val="FFFFFF"/>
      </a:lt1>
      <a:dk2>
        <a:srgbClr val="797979"/>
      </a:dk2>
      <a:lt2>
        <a:srgbClr val="DBEFF9"/>
      </a:lt2>
      <a:accent1>
        <a:srgbClr val="79B800"/>
      </a:accent1>
      <a:accent2>
        <a:srgbClr val="C6DC9A"/>
      </a:accent2>
      <a:accent3>
        <a:srgbClr val="006938"/>
      </a:accent3>
      <a:accent4>
        <a:srgbClr val="79B800"/>
      </a:accent4>
      <a:accent5>
        <a:srgbClr val="2856A2"/>
      </a:accent5>
      <a:accent6>
        <a:srgbClr val="2856A2"/>
      </a:accent6>
      <a:hlink>
        <a:srgbClr val="C8D100"/>
      </a:hlink>
      <a:folHlink>
        <a:srgbClr val="D0DF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300" dirty="0" smtClean="0"/>
        </a:defPPr>
      </a:lstStyle>
    </a:txDef>
  </a:objectDefaults>
  <a:extraClrSchemeLst/>
  <a:extLst>
    <a:ext uri="{05A4C25C-085E-4340-85A3-A5531E510DB2}">
      <thm15:themeFamily xmlns:thm15="http://schemas.microsoft.com/office/thememl/2012/main" name="Presentation2" id="{56C06C19-183A-644D-AADF-69B6BF126BE7}" vid="{9F1DCA48-AEF4-7541-BDEB-1C921D0DF0BF}"/>
    </a:ext>
  </a:extLst>
</a:theme>
</file>

<file path=ppt/theme/theme3.xml><?xml version="1.0" encoding="utf-8"?>
<a:theme xmlns:a="http://schemas.openxmlformats.org/drawingml/2006/main" name="Trennseite">
  <a:themeElements>
    <a:clrScheme name="HSWT neu">
      <a:dk1>
        <a:srgbClr val="000000"/>
      </a:dk1>
      <a:lt1>
        <a:srgbClr val="FFFFFF"/>
      </a:lt1>
      <a:dk2>
        <a:srgbClr val="797979"/>
      </a:dk2>
      <a:lt2>
        <a:srgbClr val="DBEFF9"/>
      </a:lt2>
      <a:accent1>
        <a:srgbClr val="79B800"/>
      </a:accent1>
      <a:accent2>
        <a:srgbClr val="C6DC9A"/>
      </a:accent2>
      <a:accent3>
        <a:srgbClr val="006938"/>
      </a:accent3>
      <a:accent4>
        <a:srgbClr val="79B800"/>
      </a:accent4>
      <a:accent5>
        <a:srgbClr val="2856A2"/>
      </a:accent5>
      <a:accent6>
        <a:srgbClr val="2856A2"/>
      </a:accent6>
      <a:hlink>
        <a:srgbClr val="C8D100"/>
      </a:hlink>
      <a:folHlink>
        <a:srgbClr val="D0DF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C06C19-183A-644D-AADF-69B6BF126BE7}" vid="{C0FAFFE9-1DBF-F546-86EF-0C4E54A587E0}"/>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HSWT_Praesentation</Template>
  <TotalTime>0</TotalTime>
  <Words>624</Words>
  <Application>Microsoft Office PowerPoint</Application>
  <PresentationFormat>Bildschirmpräsentation (16:9)</PresentationFormat>
  <Paragraphs>129</Paragraphs>
  <Slides>15</Slides>
  <Notes>13</Notes>
  <HiddenSlides>0</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15</vt:i4>
      </vt:variant>
    </vt:vector>
  </HeadingPairs>
  <TitlesOfParts>
    <vt:vector size="25" baseType="lpstr">
      <vt:lpstr>Aptos</vt:lpstr>
      <vt:lpstr>Arial</vt:lpstr>
      <vt:lpstr>Calibri</vt:lpstr>
      <vt:lpstr>Lucida Grande</vt:lpstr>
      <vt:lpstr>Symbol</vt:lpstr>
      <vt:lpstr>Systemschrift</vt:lpstr>
      <vt:lpstr>Wingdings</vt:lpstr>
      <vt:lpstr>Titel</vt:lpstr>
      <vt:lpstr>1_Inhalt</vt:lpstr>
      <vt:lpstr>Trennseite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HSWT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Claudia Reinmoser</dc:creator>
  <cp:lastModifiedBy>hswt</cp:lastModifiedBy>
  <cp:revision>754</cp:revision>
  <cp:lastPrinted>2022-11-28T07:02:40Z</cp:lastPrinted>
  <dcterms:created xsi:type="dcterms:W3CDTF">2019-11-07T07:36:40Z</dcterms:created>
  <dcterms:modified xsi:type="dcterms:W3CDTF">2025-02-24T09:53:48Z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E2C3FD3F-120D-4365-8815-AE57D7558945</vt:lpwstr>
  </property>
  <property fmtid="{D5CDD505-2E9C-101B-9397-08002B2CF9AE}" pid="3" name="ArticulatePath">
    <vt:lpwstr>Hochschulpräsentation aktuell_11_19</vt:lpwstr>
  </property>
</Properties>
</file>