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5"/>
  </p:notesMasterIdLst>
  <p:sldIdLst>
    <p:sldId id="307" r:id="rId4"/>
    <p:sldId id="314" r:id="rId5"/>
    <p:sldId id="315" r:id="rId6"/>
    <p:sldId id="308" r:id="rId7"/>
    <p:sldId id="283" r:id="rId8"/>
    <p:sldId id="318" r:id="rId9"/>
    <p:sldId id="319" r:id="rId10"/>
    <p:sldId id="320" r:id="rId11"/>
    <p:sldId id="321" r:id="rId12"/>
    <p:sldId id="317" r:id="rId13"/>
    <p:sldId id="322" r:id="rId14"/>
    <p:sldId id="334" r:id="rId15"/>
    <p:sldId id="293" r:id="rId16"/>
    <p:sldId id="294" r:id="rId17"/>
    <p:sldId id="324" r:id="rId18"/>
    <p:sldId id="303" r:id="rId19"/>
    <p:sldId id="323" r:id="rId20"/>
    <p:sldId id="328" r:id="rId21"/>
    <p:sldId id="333" r:id="rId22"/>
    <p:sldId id="311" r:id="rId23"/>
    <p:sldId id="313"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B4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2428" autoAdjust="0"/>
  </p:normalViewPr>
  <p:slideViewPr>
    <p:cSldViewPr snapToGrid="0">
      <p:cViewPr varScale="1">
        <p:scale>
          <a:sx n="73" d="100"/>
          <a:sy n="73" d="100"/>
        </p:scale>
        <p:origin x="45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2D129-A79A-4AD6-A551-36E005EACAD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C9240A3F-FCD1-4C37-9086-4D5D4418857F}">
      <dgm:prSet custT="1"/>
      <dgm:spPr/>
      <dgm:t>
        <a:bodyPr/>
        <a:lstStyle/>
        <a:p>
          <a:r>
            <a:rPr lang="en-US" sz="1400"/>
            <a:t>Week 1: Kick-Off-Meeting</a:t>
          </a:r>
          <a:endParaRPr lang="de-DE" sz="1400"/>
        </a:p>
      </dgm:t>
    </dgm:pt>
    <dgm:pt modelId="{59DE15DD-843B-4FA1-8C28-FFF08045FC27}" type="parTrans" cxnId="{43F7E0BD-D73C-4B5A-820D-2811F0572ECE}">
      <dgm:prSet/>
      <dgm:spPr/>
      <dgm:t>
        <a:bodyPr/>
        <a:lstStyle/>
        <a:p>
          <a:endParaRPr lang="en-US" sz="1400"/>
        </a:p>
      </dgm:t>
    </dgm:pt>
    <dgm:pt modelId="{43CE2D3A-7715-4BB3-B031-75A558C13C9D}" type="sibTrans" cxnId="{43F7E0BD-D73C-4B5A-820D-2811F0572ECE}">
      <dgm:prSet/>
      <dgm:spPr/>
      <dgm:t>
        <a:bodyPr/>
        <a:lstStyle/>
        <a:p>
          <a:endParaRPr lang="en-US" sz="1400"/>
        </a:p>
      </dgm:t>
    </dgm:pt>
    <dgm:pt modelId="{AB22334D-A6C9-4000-AEA8-289BA6C40C84}">
      <dgm:prSet custT="1"/>
      <dgm:spPr/>
      <dgm:t>
        <a:bodyPr/>
        <a:lstStyle/>
        <a:p>
          <a:r>
            <a:rPr lang="en-US" sz="1400"/>
            <a:t>Orientation and digital proficiency</a:t>
          </a:r>
          <a:endParaRPr lang="de-DE" sz="1400"/>
        </a:p>
      </dgm:t>
    </dgm:pt>
    <dgm:pt modelId="{9D680696-AEFD-4BDD-8DBB-0C40AF6F941D}" type="parTrans" cxnId="{CAED5EB9-CCB6-4A60-97EF-0FE096BA60BB}">
      <dgm:prSet/>
      <dgm:spPr/>
      <dgm:t>
        <a:bodyPr/>
        <a:lstStyle/>
        <a:p>
          <a:endParaRPr lang="en-US" sz="1400"/>
        </a:p>
      </dgm:t>
    </dgm:pt>
    <dgm:pt modelId="{B1003102-3E38-4F91-B425-BDBB509B19DA}" type="sibTrans" cxnId="{CAED5EB9-CCB6-4A60-97EF-0FE096BA60BB}">
      <dgm:prSet/>
      <dgm:spPr/>
      <dgm:t>
        <a:bodyPr/>
        <a:lstStyle/>
        <a:p>
          <a:endParaRPr lang="en-US" sz="1400"/>
        </a:p>
      </dgm:t>
    </dgm:pt>
    <dgm:pt modelId="{6FC85692-D539-44B5-95BB-27245ABD090B}">
      <dgm:prSet custT="1"/>
      <dgm:spPr/>
      <dgm:t>
        <a:bodyPr/>
        <a:lstStyle/>
        <a:p>
          <a:r>
            <a:rPr lang="en-US" sz="1400"/>
            <a:t>Week 2: Self-Awareness &amp; Intercultural Teamwork</a:t>
          </a:r>
          <a:endParaRPr lang="de-DE" sz="1400"/>
        </a:p>
      </dgm:t>
    </dgm:pt>
    <dgm:pt modelId="{EBE7DD51-D206-4B9B-B323-BBEAD891BA78}" type="parTrans" cxnId="{FDF725AE-3668-4F6F-9AF7-E50CEC3F7B38}">
      <dgm:prSet/>
      <dgm:spPr/>
      <dgm:t>
        <a:bodyPr/>
        <a:lstStyle/>
        <a:p>
          <a:endParaRPr lang="en-US" sz="1400"/>
        </a:p>
      </dgm:t>
    </dgm:pt>
    <dgm:pt modelId="{73A837B9-382E-4BFD-9F28-D2E6A88C1CDF}" type="sibTrans" cxnId="{FDF725AE-3668-4F6F-9AF7-E50CEC3F7B38}">
      <dgm:prSet/>
      <dgm:spPr/>
      <dgm:t>
        <a:bodyPr/>
        <a:lstStyle/>
        <a:p>
          <a:endParaRPr lang="en-US" sz="1400"/>
        </a:p>
      </dgm:t>
    </dgm:pt>
    <dgm:pt modelId="{94979EE6-9F0C-438C-9A01-3CE0CFB2EAFF}">
      <dgm:prSet custT="1"/>
      <dgm:spPr/>
      <dgm:t>
        <a:bodyPr/>
        <a:lstStyle/>
        <a:p>
          <a:r>
            <a:rPr lang="en-US" sz="1400"/>
            <a:t>To help participants discover their personal strengths, working styles, and how to collaborate across cultures.</a:t>
          </a:r>
          <a:endParaRPr lang="de-DE" sz="1400"/>
        </a:p>
      </dgm:t>
    </dgm:pt>
    <dgm:pt modelId="{03773AE6-52E6-4ACB-BA2B-9BFBC70254FE}" type="parTrans" cxnId="{A5F58879-22CA-4945-B5AA-AC9FB572ED1D}">
      <dgm:prSet/>
      <dgm:spPr/>
      <dgm:t>
        <a:bodyPr/>
        <a:lstStyle/>
        <a:p>
          <a:endParaRPr lang="en-US" sz="1400"/>
        </a:p>
      </dgm:t>
    </dgm:pt>
    <dgm:pt modelId="{A7DD3B25-2F0C-4A7B-9796-234DEACCA28F}" type="sibTrans" cxnId="{A5F58879-22CA-4945-B5AA-AC9FB572ED1D}">
      <dgm:prSet/>
      <dgm:spPr/>
      <dgm:t>
        <a:bodyPr/>
        <a:lstStyle/>
        <a:p>
          <a:endParaRPr lang="en-US" sz="1400"/>
        </a:p>
      </dgm:t>
    </dgm:pt>
    <dgm:pt modelId="{7292DFB4-0E90-4F5D-893E-9D105E37ECD7}">
      <dgm:prSet custT="1"/>
      <dgm:spPr/>
      <dgm:t>
        <a:bodyPr/>
        <a:lstStyle/>
        <a:p>
          <a:r>
            <a:rPr lang="en-US" sz="1400"/>
            <a:t>Week 3: Innovation &amp; Global Teamwork</a:t>
          </a:r>
          <a:endParaRPr lang="de-DE" sz="1400"/>
        </a:p>
      </dgm:t>
    </dgm:pt>
    <dgm:pt modelId="{A0D26C49-FC45-4254-9038-2B562BE2292C}" type="parTrans" cxnId="{7AE74AA4-DA1F-4150-AB5A-BD0AB5687F85}">
      <dgm:prSet/>
      <dgm:spPr/>
      <dgm:t>
        <a:bodyPr/>
        <a:lstStyle/>
        <a:p>
          <a:endParaRPr lang="en-US" sz="1400"/>
        </a:p>
      </dgm:t>
    </dgm:pt>
    <dgm:pt modelId="{1A717589-3FA7-425C-A817-EC9B6FDC6C60}" type="sibTrans" cxnId="{7AE74AA4-DA1F-4150-AB5A-BD0AB5687F85}">
      <dgm:prSet/>
      <dgm:spPr/>
      <dgm:t>
        <a:bodyPr/>
        <a:lstStyle/>
        <a:p>
          <a:endParaRPr lang="en-US" sz="1400"/>
        </a:p>
      </dgm:t>
    </dgm:pt>
    <dgm:pt modelId="{830BC8ED-962C-4CA2-875A-182A85408D10}">
      <dgm:prSet custT="1"/>
      <dgm:spPr/>
      <dgm:t>
        <a:bodyPr/>
        <a:lstStyle/>
        <a:p>
          <a:r>
            <a:rPr lang="en-US" sz="1400"/>
            <a:t>To explore creative thinking tools and practice teamwork in developing an innovation mindset </a:t>
          </a:r>
          <a:endParaRPr lang="de-DE" sz="1400"/>
        </a:p>
      </dgm:t>
    </dgm:pt>
    <dgm:pt modelId="{258E56C6-B226-4607-8E2A-7828F73B60E7}" type="parTrans" cxnId="{55A868D4-ACD4-4E9D-9A56-790B2EC902E7}">
      <dgm:prSet/>
      <dgm:spPr/>
      <dgm:t>
        <a:bodyPr/>
        <a:lstStyle/>
        <a:p>
          <a:endParaRPr lang="en-US" sz="1400"/>
        </a:p>
      </dgm:t>
    </dgm:pt>
    <dgm:pt modelId="{33397571-AEFB-4A13-9890-3D8AF3899BF7}" type="sibTrans" cxnId="{55A868D4-ACD4-4E9D-9A56-790B2EC902E7}">
      <dgm:prSet/>
      <dgm:spPr/>
      <dgm:t>
        <a:bodyPr/>
        <a:lstStyle/>
        <a:p>
          <a:endParaRPr lang="en-US" sz="1400"/>
        </a:p>
      </dgm:t>
    </dgm:pt>
    <dgm:pt modelId="{39CFC16C-7711-4FD5-B907-58BEB183611F}">
      <dgm:prSet custT="1"/>
      <dgm:spPr/>
      <dgm:t>
        <a:bodyPr/>
        <a:lstStyle/>
        <a:p>
          <a:r>
            <a:rPr lang="en-US" sz="1400"/>
            <a:t>Week 4: Civic Participation &amp; Leadership</a:t>
          </a:r>
          <a:endParaRPr lang="de-DE" sz="1400"/>
        </a:p>
      </dgm:t>
    </dgm:pt>
    <dgm:pt modelId="{10A7A2E8-EE28-4112-AAD7-7B2EBCD14213}" type="parTrans" cxnId="{BDE385A7-1A53-491B-B8F8-192533E285D5}">
      <dgm:prSet/>
      <dgm:spPr/>
      <dgm:t>
        <a:bodyPr/>
        <a:lstStyle/>
        <a:p>
          <a:endParaRPr lang="en-US" sz="1400"/>
        </a:p>
      </dgm:t>
    </dgm:pt>
    <dgm:pt modelId="{6032D947-4375-40FD-A7C3-14A363EDEECE}" type="sibTrans" cxnId="{BDE385A7-1A53-491B-B8F8-192533E285D5}">
      <dgm:prSet/>
      <dgm:spPr/>
      <dgm:t>
        <a:bodyPr/>
        <a:lstStyle/>
        <a:p>
          <a:endParaRPr lang="en-US" sz="1400"/>
        </a:p>
      </dgm:t>
    </dgm:pt>
    <dgm:pt modelId="{86696C4B-6AEE-47E8-A99B-DAA078879AF4}">
      <dgm:prSet custT="1"/>
      <dgm:spPr/>
      <dgm:t>
        <a:bodyPr/>
        <a:lstStyle/>
        <a:p>
          <a:r>
            <a:rPr lang="en-US" sz="1400"/>
            <a:t>Week 5: Innovation in Practice</a:t>
          </a:r>
          <a:endParaRPr lang="de-DE" sz="1400"/>
        </a:p>
      </dgm:t>
    </dgm:pt>
    <dgm:pt modelId="{4112F024-7A16-4B48-9130-E4F7648C2A10}" type="parTrans" cxnId="{015EEC92-D9FF-4761-B187-B2F624D542F4}">
      <dgm:prSet/>
      <dgm:spPr/>
      <dgm:t>
        <a:bodyPr/>
        <a:lstStyle/>
        <a:p>
          <a:endParaRPr lang="en-US" sz="1400"/>
        </a:p>
      </dgm:t>
    </dgm:pt>
    <dgm:pt modelId="{6F0D4159-0D39-4D49-8DFA-BBF8BA5BCC4F}" type="sibTrans" cxnId="{015EEC92-D9FF-4761-B187-B2F624D542F4}">
      <dgm:prSet/>
      <dgm:spPr/>
      <dgm:t>
        <a:bodyPr/>
        <a:lstStyle/>
        <a:p>
          <a:endParaRPr lang="en-US" sz="1400"/>
        </a:p>
      </dgm:t>
    </dgm:pt>
    <dgm:pt modelId="{ED6FC93F-89A0-481C-8A0C-AB160AD0C2C7}">
      <dgm:prSet custT="1"/>
      <dgm:spPr/>
      <dgm:t>
        <a:bodyPr/>
        <a:lstStyle/>
        <a:p>
          <a:r>
            <a:rPr lang="en-US" sz="1400"/>
            <a:t>To connect project design principles to innovation ideas, while reflecting on how project design abilities strengthen their future career pathways.</a:t>
          </a:r>
          <a:endParaRPr lang="de-DE" sz="1400"/>
        </a:p>
      </dgm:t>
    </dgm:pt>
    <dgm:pt modelId="{F37D37AB-FE18-49A3-A09C-DA8BD607A8FA}" type="parTrans" cxnId="{FA9F87AB-A2ED-4106-B1E4-C4A51FE0E7FA}">
      <dgm:prSet/>
      <dgm:spPr/>
      <dgm:t>
        <a:bodyPr/>
        <a:lstStyle/>
        <a:p>
          <a:endParaRPr lang="en-US" sz="1400"/>
        </a:p>
      </dgm:t>
    </dgm:pt>
    <dgm:pt modelId="{2C46592E-32BD-4DA7-A4DF-22C3C2174ADC}" type="sibTrans" cxnId="{FA9F87AB-A2ED-4106-B1E4-C4A51FE0E7FA}">
      <dgm:prSet/>
      <dgm:spPr/>
      <dgm:t>
        <a:bodyPr/>
        <a:lstStyle/>
        <a:p>
          <a:endParaRPr lang="en-US" sz="1400"/>
        </a:p>
      </dgm:t>
    </dgm:pt>
    <dgm:pt modelId="{8FE0AC76-C226-4DA1-8997-C17CEDD18241}">
      <dgm:prSet custT="1"/>
      <dgm:spPr/>
      <dgm:t>
        <a:bodyPr/>
        <a:lstStyle/>
        <a:p>
          <a:r>
            <a:rPr lang="en-US" sz="1400"/>
            <a:t>Week 6: 3-day simulation &amp; Closing Session</a:t>
          </a:r>
          <a:endParaRPr lang="de-DE" sz="1400"/>
        </a:p>
      </dgm:t>
    </dgm:pt>
    <dgm:pt modelId="{426BEEAE-CF40-425F-8E45-3246AE23F8BF}" type="parTrans" cxnId="{4A5850B3-3FA9-49BD-84DF-687B6834D086}">
      <dgm:prSet/>
      <dgm:spPr/>
      <dgm:t>
        <a:bodyPr/>
        <a:lstStyle/>
        <a:p>
          <a:endParaRPr lang="en-US" sz="1400"/>
        </a:p>
      </dgm:t>
    </dgm:pt>
    <dgm:pt modelId="{C97AFDCF-2281-4F61-8BB4-05E26C8DA159}" type="sibTrans" cxnId="{4A5850B3-3FA9-49BD-84DF-687B6834D086}">
      <dgm:prSet/>
      <dgm:spPr/>
      <dgm:t>
        <a:bodyPr/>
        <a:lstStyle/>
        <a:p>
          <a:endParaRPr lang="en-US" sz="1400"/>
        </a:p>
      </dgm:t>
    </dgm:pt>
    <dgm:pt modelId="{1FEF1C3C-9AE4-4FFD-A5ED-51126811A32C}">
      <dgm:prSet custT="1"/>
      <dgm:spPr/>
      <dgm:t>
        <a:bodyPr/>
        <a:lstStyle/>
        <a:p>
          <a:endParaRPr lang="de-DE" sz="1400"/>
        </a:p>
      </dgm:t>
    </dgm:pt>
    <dgm:pt modelId="{E793E916-7693-4CB8-976E-C3B95A0BFA79}" type="parTrans" cxnId="{6D94953B-1526-4EFE-BCF2-1FB6EE865E29}">
      <dgm:prSet/>
      <dgm:spPr/>
      <dgm:t>
        <a:bodyPr/>
        <a:lstStyle/>
        <a:p>
          <a:endParaRPr lang="en-US" sz="1400"/>
        </a:p>
      </dgm:t>
    </dgm:pt>
    <dgm:pt modelId="{0F1DEB28-EECB-4CDE-9FCB-5D3052E33A3B}" type="sibTrans" cxnId="{6D94953B-1526-4EFE-BCF2-1FB6EE865E29}">
      <dgm:prSet/>
      <dgm:spPr/>
      <dgm:t>
        <a:bodyPr/>
        <a:lstStyle/>
        <a:p>
          <a:endParaRPr lang="en-US" sz="1400"/>
        </a:p>
      </dgm:t>
    </dgm:pt>
    <dgm:pt modelId="{A2630FEB-23F8-440D-B380-30B235459491}">
      <dgm:prSet custT="1"/>
      <dgm:spPr/>
      <dgm:t>
        <a:bodyPr/>
        <a:lstStyle/>
        <a:p>
          <a:r>
            <a:rPr lang="en-US" sz="1400"/>
            <a:t>To inspire participants to think of themselves as active change-makers and to understand leadership through civic action</a:t>
          </a:r>
          <a:endParaRPr lang="de-DE" sz="1400"/>
        </a:p>
      </dgm:t>
    </dgm:pt>
    <dgm:pt modelId="{55B3B6D8-2936-4453-905F-F2041B03CE60}" type="parTrans" cxnId="{B6B51C21-1E3C-480F-9438-F3A873C4BF65}">
      <dgm:prSet/>
      <dgm:spPr/>
      <dgm:t>
        <a:bodyPr/>
        <a:lstStyle/>
        <a:p>
          <a:endParaRPr lang="en-US" sz="1400"/>
        </a:p>
      </dgm:t>
    </dgm:pt>
    <dgm:pt modelId="{2C6B00C3-0502-4C24-BB3B-7877CAE16626}" type="sibTrans" cxnId="{B6B51C21-1E3C-480F-9438-F3A873C4BF65}">
      <dgm:prSet/>
      <dgm:spPr/>
      <dgm:t>
        <a:bodyPr/>
        <a:lstStyle/>
        <a:p>
          <a:endParaRPr lang="en-US" sz="1400"/>
        </a:p>
      </dgm:t>
    </dgm:pt>
    <dgm:pt modelId="{B3EF98E0-39B8-4981-97AC-AEE768301977}">
      <dgm:prSet custT="1"/>
      <dgm:spPr/>
      <dgm:t>
        <a:bodyPr/>
        <a:lstStyle/>
        <a:p>
          <a:r>
            <a:rPr lang="en-US" sz="1400"/>
            <a:t>Experience real-time effects of decision-making on company</a:t>
          </a:r>
          <a:endParaRPr lang="de-DE" sz="1400"/>
        </a:p>
      </dgm:t>
    </dgm:pt>
    <dgm:pt modelId="{2E2BBBF4-6793-4D8F-A889-F80EFD743C46}" type="parTrans" cxnId="{4D04F019-BD8E-4FC2-9A3F-561003DD8515}">
      <dgm:prSet/>
      <dgm:spPr/>
      <dgm:t>
        <a:bodyPr/>
        <a:lstStyle/>
        <a:p>
          <a:endParaRPr lang="en-US"/>
        </a:p>
      </dgm:t>
    </dgm:pt>
    <dgm:pt modelId="{9FD1E0C9-D4B1-459E-9C83-B77EC5272B65}" type="sibTrans" cxnId="{4D04F019-BD8E-4FC2-9A3F-561003DD8515}">
      <dgm:prSet/>
      <dgm:spPr/>
      <dgm:t>
        <a:bodyPr/>
        <a:lstStyle/>
        <a:p>
          <a:endParaRPr lang="en-US"/>
        </a:p>
      </dgm:t>
    </dgm:pt>
    <dgm:pt modelId="{082A7E9D-C4BA-4987-AD1F-BDCE655EA0A6}" type="pres">
      <dgm:prSet presAssocID="{F3F2D129-A79A-4AD6-A551-36E005EACAD7}" presName="Name0" presStyleCnt="0">
        <dgm:presLayoutVars>
          <dgm:dir/>
          <dgm:animLvl val="lvl"/>
          <dgm:resizeHandles val="exact"/>
        </dgm:presLayoutVars>
      </dgm:prSet>
      <dgm:spPr/>
    </dgm:pt>
    <dgm:pt modelId="{82D3A196-AAEE-4E88-BD05-E7FE42752607}" type="pres">
      <dgm:prSet presAssocID="{C9240A3F-FCD1-4C37-9086-4D5D4418857F}" presName="linNode" presStyleCnt="0"/>
      <dgm:spPr/>
    </dgm:pt>
    <dgm:pt modelId="{BCBF4407-8675-45D1-97E6-F5B2E6474BC3}" type="pres">
      <dgm:prSet presAssocID="{C9240A3F-FCD1-4C37-9086-4D5D4418857F}" presName="parentText" presStyleLbl="node1" presStyleIdx="0" presStyleCnt="6">
        <dgm:presLayoutVars>
          <dgm:chMax val="1"/>
          <dgm:bulletEnabled val="1"/>
        </dgm:presLayoutVars>
      </dgm:prSet>
      <dgm:spPr/>
    </dgm:pt>
    <dgm:pt modelId="{280DC517-80F5-4507-BA22-74E0C347CF02}" type="pres">
      <dgm:prSet presAssocID="{C9240A3F-FCD1-4C37-9086-4D5D4418857F}" presName="descendantText" presStyleLbl="alignAccFollowNode1" presStyleIdx="0" presStyleCnt="6">
        <dgm:presLayoutVars>
          <dgm:bulletEnabled val="1"/>
        </dgm:presLayoutVars>
      </dgm:prSet>
      <dgm:spPr/>
    </dgm:pt>
    <dgm:pt modelId="{37D192BE-274D-4C66-B132-BB0E98E2256D}" type="pres">
      <dgm:prSet presAssocID="{43CE2D3A-7715-4BB3-B031-75A558C13C9D}" presName="sp" presStyleCnt="0"/>
      <dgm:spPr/>
    </dgm:pt>
    <dgm:pt modelId="{52E5B8A2-7B5B-48C7-B8C9-F2D99BDBC68D}" type="pres">
      <dgm:prSet presAssocID="{6FC85692-D539-44B5-95BB-27245ABD090B}" presName="linNode" presStyleCnt="0"/>
      <dgm:spPr/>
    </dgm:pt>
    <dgm:pt modelId="{943697EC-2748-4A6E-BF7F-7C807205BA0D}" type="pres">
      <dgm:prSet presAssocID="{6FC85692-D539-44B5-95BB-27245ABD090B}" presName="parentText" presStyleLbl="node1" presStyleIdx="1" presStyleCnt="6">
        <dgm:presLayoutVars>
          <dgm:chMax val="1"/>
          <dgm:bulletEnabled val="1"/>
        </dgm:presLayoutVars>
      </dgm:prSet>
      <dgm:spPr/>
    </dgm:pt>
    <dgm:pt modelId="{F3A89762-A5EF-4C2A-B2F1-AEDE4356A250}" type="pres">
      <dgm:prSet presAssocID="{6FC85692-D539-44B5-95BB-27245ABD090B}" presName="descendantText" presStyleLbl="alignAccFollowNode1" presStyleIdx="1" presStyleCnt="6">
        <dgm:presLayoutVars>
          <dgm:bulletEnabled val="1"/>
        </dgm:presLayoutVars>
      </dgm:prSet>
      <dgm:spPr/>
    </dgm:pt>
    <dgm:pt modelId="{625A1DAC-2F40-46AF-BEA3-479164153FFD}" type="pres">
      <dgm:prSet presAssocID="{73A837B9-382E-4BFD-9F28-D2E6A88C1CDF}" presName="sp" presStyleCnt="0"/>
      <dgm:spPr/>
    </dgm:pt>
    <dgm:pt modelId="{3BBFCE30-47BA-481A-BD09-53BFDD033843}" type="pres">
      <dgm:prSet presAssocID="{7292DFB4-0E90-4F5D-893E-9D105E37ECD7}" presName="linNode" presStyleCnt="0"/>
      <dgm:spPr/>
    </dgm:pt>
    <dgm:pt modelId="{A23B4551-5551-48C5-BE76-16C5E14FDB8F}" type="pres">
      <dgm:prSet presAssocID="{7292DFB4-0E90-4F5D-893E-9D105E37ECD7}" presName="parentText" presStyleLbl="node1" presStyleIdx="2" presStyleCnt="6">
        <dgm:presLayoutVars>
          <dgm:chMax val="1"/>
          <dgm:bulletEnabled val="1"/>
        </dgm:presLayoutVars>
      </dgm:prSet>
      <dgm:spPr/>
    </dgm:pt>
    <dgm:pt modelId="{59F10EE4-A8E2-452E-9DAC-0F9F7DCD6278}" type="pres">
      <dgm:prSet presAssocID="{7292DFB4-0E90-4F5D-893E-9D105E37ECD7}" presName="descendantText" presStyleLbl="alignAccFollowNode1" presStyleIdx="2" presStyleCnt="6">
        <dgm:presLayoutVars>
          <dgm:bulletEnabled val="1"/>
        </dgm:presLayoutVars>
      </dgm:prSet>
      <dgm:spPr/>
    </dgm:pt>
    <dgm:pt modelId="{140084E7-C041-4B16-B7E0-01B8AF2E4A6C}" type="pres">
      <dgm:prSet presAssocID="{1A717589-3FA7-425C-A817-EC9B6FDC6C60}" presName="sp" presStyleCnt="0"/>
      <dgm:spPr/>
    </dgm:pt>
    <dgm:pt modelId="{09B9C27B-E39E-456F-AA89-8B0A7F396FAE}" type="pres">
      <dgm:prSet presAssocID="{39CFC16C-7711-4FD5-B907-58BEB183611F}" presName="linNode" presStyleCnt="0"/>
      <dgm:spPr/>
    </dgm:pt>
    <dgm:pt modelId="{997EBF4E-8168-473C-96F8-86EC09F25C49}" type="pres">
      <dgm:prSet presAssocID="{39CFC16C-7711-4FD5-B907-58BEB183611F}" presName="parentText" presStyleLbl="node1" presStyleIdx="3" presStyleCnt="6">
        <dgm:presLayoutVars>
          <dgm:chMax val="1"/>
          <dgm:bulletEnabled val="1"/>
        </dgm:presLayoutVars>
      </dgm:prSet>
      <dgm:spPr/>
    </dgm:pt>
    <dgm:pt modelId="{82EF4753-9A66-4D59-BA97-3D2467E60FE5}" type="pres">
      <dgm:prSet presAssocID="{39CFC16C-7711-4FD5-B907-58BEB183611F}" presName="descendantText" presStyleLbl="alignAccFollowNode1" presStyleIdx="3" presStyleCnt="6">
        <dgm:presLayoutVars>
          <dgm:bulletEnabled val="1"/>
        </dgm:presLayoutVars>
      </dgm:prSet>
      <dgm:spPr/>
    </dgm:pt>
    <dgm:pt modelId="{F275BD3A-7ACF-4832-9085-569468D772FA}" type="pres">
      <dgm:prSet presAssocID="{6032D947-4375-40FD-A7C3-14A363EDEECE}" presName="sp" presStyleCnt="0"/>
      <dgm:spPr/>
    </dgm:pt>
    <dgm:pt modelId="{48B5A887-F60A-427B-89E9-5BBD6283BADC}" type="pres">
      <dgm:prSet presAssocID="{86696C4B-6AEE-47E8-A99B-DAA078879AF4}" presName="linNode" presStyleCnt="0"/>
      <dgm:spPr/>
    </dgm:pt>
    <dgm:pt modelId="{A1ABC98C-1579-4035-B9E6-912E9C0745EF}" type="pres">
      <dgm:prSet presAssocID="{86696C4B-6AEE-47E8-A99B-DAA078879AF4}" presName="parentText" presStyleLbl="node1" presStyleIdx="4" presStyleCnt="6">
        <dgm:presLayoutVars>
          <dgm:chMax val="1"/>
          <dgm:bulletEnabled val="1"/>
        </dgm:presLayoutVars>
      </dgm:prSet>
      <dgm:spPr/>
    </dgm:pt>
    <dgm:pt modelId="{9A733048-8738-4296-AE4A-079D1E5EA4AD}" type="pres">
      <dgm:prSet presAssocID="{86696C4B-6AEE-47E8-A99B-DAA078879AF4}" presName="descendantText" presStyleLbl="alignAccFollowNode1" presStyleIdx="4" presStyleCnt="6">
        <dgm:presLayoutVars>
          <dgm:bulletEnabled val="1"/>
        </dgm:presLayoutVars>
      </dgm:prSet>
      <dgm:spPr/>
    </dgm:pt>
    <dgm:pt modelId="{61B06A4F-BDA5-4BDE-BB2E-58FB2D7BFFFD}" type="pres">
      <dgm:prSet presAssocID="{6F0D4159-0D39-4D49-8DFA-BBF8BA5BCC4F}" presName="sp" presStyleCnt="0"/>
      <dgm:spPr/>
    </dgm:pt>
    <dgm:pt modelId="{2EF44C5D-B863-4290-8A52-600222F6678A}" type="pres">
      <dgm:prSet presAssocID="{8FE0AC76-C226-4DA1-8997-C17CEDD18241}" presName="linNode" presStyleCnt="0"/>
      <dgm:spPr/>
    </dgm:pt>
    <dgm:pt modelId="{EC7C0E3E-03CE-4CA7-A166-AAC78D70AC96}" type="pres">
      <dgm:prSet presAssocID="{8FE0AC76-C226-4DA1-8997-C17CEDD18241}" presName="parentText" presStyleLbl="node1" presStyleIdx="5" presStyleCnt="6">
        <dgm:presLayoutVars>
          <dgm:chMax val="1"/>
          <dgm:bulletEnabled val="1"/>
        </dgm:presLayoutVars>
      </dgm:prSet>
      <dgm:spPr/>
    </dgm:pt>
    <dgm:pt modelId="{E1D55291-4F66-4205-8B3A-BCFF3261BD28}" type="pres">
      <dgm:prSet presAssocID="{8FE0AC76-C226-4DA1-8997-C17CEDD18241}" presName="descendantText" presStyleLbl="alignAccFollowNode1" presStyleIdx="5" presStyleCnt="6">
        <dgm:presLayoutVars>
          <dgm:bulletEnabled val="1"/>
        </dgm:presLayoutVars>
      </dgm:prSet>
      <dgm:spPr/>
    </dgm:pt>
  </dgm:ptLst>
  <dgm:cxnLst>
    <dgm:cxn modelId="{C55E7F13-66E7-4242-B5D3-C813BAD336E0}" type="presOf" srcId="{86696C4B-6AEE-47E8-A99B-DAA078879AF4}" destId="{A1ABC98C-1579-4035-B9E6-912E9C0745EF}" srcOrd="0" destOrd="0" presId="urn:microsoft.com/office/officeart/2005/8/layout/vList5"/>
    <dgm:cxn modelId="{D892B619-87E6-4638-AA16-64A2B7B8FAE3}" type="presOf" srcId="{C9240A3F-FCD1-4C37-9086-4D5D4418857F}" destId="{BCBF4407-8675-45D1-97E6-F5B2E6474BC3}" srcOrd="0" destOrd="0" presId="urn:microsoft.com/office/officeart/2005/8/layout/vList5"/>
    <dgm:cxn modelId="{4D04F019-BD8E-4FC2-9A3F-561003DD8515}" srcId="{8FE0AC76-C226-4DA1-8997-C17CEDD18241}" destId="{B3EF98E0-39B8-4981-97AC-AEE768301977}" srcOrd="1" destOrd="0" parTransId="{2E2BBBF4-6793-4D8F-A889-F80EFD743C46}" sibTransId="{9FD1E0C9-D4B1-459E-9C83-B77EC5272B65}"/>
    <dgm:cxn modelId="{B6B51C21-1E3C-480F-9438-F3A873C4BF65}" srcId="{39CFC16C-7711-4FD5-B907-58BEB183611F}" destId="{A2630FEB-23F8-440D-B380-30B235459491}" srcOrd="0" destOrd="0" parTransId="{55B3B6D8-2936-4453-905F-F2041B03CE60}" sibTransId="{2C6B00C3-0502-4C24-BB3B-7877CAE16626}"/>
    <dgm:cxn modelId="{5C159921-5958-431F-B970-CED345482C5E}" type="presOf" srcId="{ED6FC93F-89A0-481C-8A0C-AB160AD0C2C7}" destId="{9A733048-8738-4296-AE4A-079D1E5EA4AD}" srcOrd="0" destOrd="0" presId="urn:microsoft.com/office/officeart/2005/8/layout/vList5"/>
    <dgm:cxn modelId="{29F7F730-E080-4727-802D-D24644A91989}" type="presOf" srcId="{F3F2D129-A79A-4AD6-A551-36E005EACAD7}" destId="{082A7E9D-C4BA-4987-AD1F-BDCE655EA0A6}" srcOrd="0" destOrd="0" presId="urn:microsoft.com/office/officeart/2005/8/layout/vList5"/>
    <dgm:cxn modelId="{6D94953B-1526-4EFE-BCF2-1FB6EE865E29}" srcId="{8FE0AC76-C226-4DA1-8997-C17CEDD18241}" destId="{1FEF1C3C-9AE4-4FFD-A5ED-51126811A32C}" srcOrd="0" destOrd="0" parTransId="{E793E916-7693-4CB8-976E-C3B95A0BFA79}" sibTransId="{0F1DEB28-EECB-4CDE-9FCB-5D3052E33A3B}"/>
    <dgm:cxn modelId="{A5F58879-22CA-4945-B5AA-AC9FB572ED1D}" srcId="{6FC85692-D539-44B5-95BB-27245ABD090B}" destId="{94979EE6-9F0C-438C-9A01-3CE0CFB2EAFF}" srcOrd="0" destOrd="0" parTransId="{03773AE6-52E6-4ACB-BA2B-9BFBC70254FE}" sibTransId="{A7DD3B25-2F0C-4A7B-9796-234DEACCA28F}"/>
    <dgm:cxn modelId="{A576385A-F546-4396-93F7-8179DE4F8F43}" type="presOf" srcId="{B3EF98E0-39B8-4981-97AC-AEE768301977}" destId="{E1D55291-4F66-4205-8B3A-BCFF3261BD28}" srcOrd="0" destOrd="1" presId="urn:microsoft.com/office/officeart/2005/8/layout/vList5"/>
    <dgm:cxn modelId="{F02B4F83-F2AE-474D-9952-AE2BE1F4AEDA}" type="presOf" srcId="{8FE0AC76-C226-4DA1-8997-C17CEDD18241}" destId="{EC7C0E3E-03CE-4CA7-A166-AAC78D70AC96}" srcOrd="0" destOrd="0" presId="urn:microsoft.com/office/officeart/2005/8/layout/vList5"/>
    <dgm:cxn modelId="{015EEC92-D9FF-4761-B187-B2F624D542F4}" srcId="{F3F2D129-A79A-4AD6-A551-36E005EACAD7}" destId="{86696C4B-6AEE-47E8-A99B-DAA078879AF4}" srcOrd="4" destOrd="0" parTransId="{4112F024-7A16-4B48-9130-E4F7648C2A10}" sibTransId="{6F0D4159-0D39-4D49-8DFA-BBF8BA5BCC4F}"/>
    <dgm:cxn modelId="{7AE74AA4-DA1F-4150-AB5A-BD0AB5687F85}" srcId="{F3F2D129-A79A-4AD6-A551-36E005EACAD7}" destId="{7292DFB4-0E90-4F5D-893E-9D105E37ECD7}" srcOrd="2" destOrd="0" parTransId="{A0D26C49-FC45-4254-9038-2B562BE2292C}" sibTransId="{1A717589-3FA7-425C-A817-EC9B6FDC6C60}"/>
    <dgm:cxn modelId="{BDE385A7-1A53-491B-B8F8-192533E285D5}" srcId="{F3F2D129-A79A-4AD6-A551-36E005EACAD7}" destId="{39CFC16C-7711-4FD5-B907-58BEB183611F}" srcOrd="3" destOrd="0" parTransId="{10A7A2E8-EE28-4112-AAD7-7B2EBCD14213}" sibTransId="{6032D947-4375-40FD-A7C3-14A363EDEECE}"/>
    <dgm:cxn modelId="{FA9F87AB-A2ED-4106-B1E4-C4A51FE0E7FA}" srcId="{86696C4B-6AEE-47E8-A99B-DAA078879AF4}" destId="{ED6FC93F-89A0-481C-8A0C-AB160AD0C2C7}" srcOrd="0" destOrd="0" parTransId="{F37D37AB-FE18-49A3-A09C-DA8BD607A8FA}" sibTransId="{2C46592E-32BD-4DA7-A4DF-22C3C2174ADC}"/>
    <dgm:cxn modelId="{17D23FAD-7B36-4AE9-B52B-F8EA2A6329D7}" type="presOf" srcId="{7292DFB4-0E90-4F5D-893E-9D105E37ECD7}" destId="{A23B4551-5551-48C5-BE76-16C5E14FDB8F}" srcOrd="0" destOrd="0" presId="urn:microsoft.com/office/officeart/2005/8/layout/vList5"/>
    <dgm:cxn modelId="{C59219AE-7F6C-4C7E-894E-6C4EB9BD3D25}" type="presOf" srcId="{39CFC16C-7711-4FD5-B907-58BEB183611F}" destId="{997EBF4E-8168-473C-96F8-86EC09F25C49}" srcOrd="0" destOrd="0" presId="urn:microsoft.com/office/officeart/2005/8/layout/vList5"/>
    <dgm:cxn modelId="{FDF725AE-3668-4F6F-9AF7-E50CEC3F7B38}" srcId="{F3F2D129-A79A-4AD6-A551-36E005EACAD7}" destId="{6FC85692-D539-44B5-95BB-27245ABD090B}" srcOrd="1" destOrd="0" parTransId="{EBE7DD51-D206-4B9B-B323-BBEAD891BA78}" sibTransId="{73A837B9-382E-4BFD-9F28-D2E6A88C1CDF}"/>
    <dgm:cxn modelId="{4A5850B3-3FA9-49BD-84DF-687B6834D086}" srcId="{F3F2D129-A79A-4AD6-A551-36E005EACAD7}" destId="{8FE0AC76-C226-4DA1-8997-C17CEDD18241}" srcOrd="5" destOrd="0" parTransId="{426BEEAE-CF40-425F-8E45-3246AE23F8BF}" sibTransId="{C97AFDCF-2281-4F61-8BB4-05E26C8DA159}"/>
    <dgm:cxn modelId="{CAED5EB9-CCB6-4A60-97EF-0FE096BA60BB}" srcId="{C9240A3F-FCD1-4C37-9086-4D5D4418857F}" destId="{AB22334D-A6C9-4000-AEA8-289BA6C40C84}" srcOrd="0" destOrd="0" parTransId="{9D680696-AEFD-4BDD-8DBB-0C40AF6F941D}" sibTransId="{B1003102-3E38-4F91-B425-BDBB509B19DA}"/>
    <dgm:cxn modelId="{6810C6B9-A097-4CD8-9F5E-10B1ABD8CD46}" type="presOf" srcId="{830BC8ED-962C-4CA2-875A-182A85408D10}" destId="{59F10EE4-A8E2-452E-9DAC-0F9F7DCD6278}" srcOrd="0" destOrd="0" presId="urn:microsoft.com/office/officeart/2005/8/layout/vList5"/>
    <dgm:cxn modelId="{43F7E0BD-D73C-4B5A-820D-2811F0572ECE}" srcId="{F3F2D129-A79A-4AD6-A551-36E005EACAD7}" destId="{C9240A3F-FCD1-4C37-9086-4D5D4418857F}" srcOrd="0" destOrd="0" parTransId="{59DE15DD-843B-4FA1-8C28-FFF08045FC27}" sibTransId="{43CE2D3A-7715-4BB3-B031-75A558C13C9D}"/>
    <dgm:cxn modelId="{F89A50CD-3679-4932-B5EB-21ACD8B2FF56}" type="presOf" srcId="{6FC85692-D539-44B5-95BB-27245ABD090B}" destId="{943697EC-2748-4A6E-BF7F-7C807205BA0D}" srcOrd="0" destOrd="0" presId="urn:microsoft.com/office/officeart/2005/8/layout/vList5"/>
    <dgm:cxn modelId="{91D27BCE-D1DD-4FE5-887C-5D27D5E5BBC8}" type="presOf" srcId="{A2630FEB-23F8-440D-B380-30B235459491}" destId="{82EF4753-9A66-4D59-BA97-3D2467E60FE5}" srcOrd="0" destOrd="0" presId="urn:microsoft.com/office/officeart/2005/8/layout/vList5"/>
    <dgm:cxn modelId="{55A868D4-ACD4-4E9D-9A56-790B2EC902E7}" srcId="{7292DFB4-0E90-4F5D-893E-9D105E37ECD7}" destId="{830BC8ED-962C-4CA2-875A-182A85408D10}" srcOrd="0" destOrd="0" parTransId="{258E56C6-B226-4607-8E2A-7828F73B60E7}" sibTransId="{33397571-AEFB-4A13-9890-3D8AF3899BF7}"/>
    <dgm:cxn modelId="{840F3AEC-3742-468B-913F-400764318E2F}" type="presOf" srcId="{AB22334D-A6C9-4000-AEA8-289BA6C40C84}" destId="{280DC517-80F5-4507-BA22-74E0C347CF02}" srcOrd="0" destOrd="0" presId="urn:microsoft.com/office/officeart/2005/8/layout/vList5"/>
    <dgm:cxn modelId="{E90355EE-DC09-498D-85E1-7AF2D26C2B4F}" type="presOf" srcId="{1FEF1C3C-9AE4-4FFD-A5ED-51126811A32C}" destId="{E1D55291-4F66-4205-8B3A-BCFF3261BD28}" srcOrd="0" destOrd="0" presId="urn:microsoft.com/office/officeart/2005/8/layout/vList5"/>
    <dgm:cxn modelId="{08D140FE-257B-41D8-ACAC-F62EC04B0AC4}" type="presOf" srcId="{94979EE6-9F0C-438C-9A01-3CE0CFB2EAFF}" destId="{F3A89762-A5EF-4C2A-B2F1-AEDE4356A250}" srcOrd="0" destOrd="0" presId="urn:microsoft.com/office/officeart/2005/8/layout/vList5"/>
    <dgm:cxn modelId="{2B0D3EE9-3C14-4FD2-8425-A645B90DE9A9}" type="presParOf" srcId="{082A7E9D-C4BA-4987-AD1F-BDCE655EA0A6}" destId="{82D3A196-AAEE-4E88-BD05-E7FE42752607}" srcOrd="0" destOrd="0" presId="urn:microsoft.com/office/officeart/2005/8/layout/vList5"/>
    <dgm:cxn modelId="{D6A5967C-6271-48F5-A7AE-F2109AD73AEA}" type="presParOf" srcId="{82D3A196-AAEE-4E88-BD05-E7FE42752607}" destId="{BCBF4407-8675-45D1-97E6-F5B2E6474BC3}" srcOrd="0" destOrd="0" presId="urn:microsoft.com/office/officeart/2005/8/layout/vList5"/>
    <dgm:cxn modelId="{66583E04-10FE-4EF9-8EC0-E8E689E0F1C7}" type="presParOf" srcId="{82D3A196-AAEE-4E88-BD05-E7FE42752607}" destId="{280DC517-80F5-4507-BA22-74E0C347CF02}" srcOrd="1" destOrd="0" presId="urn:microsoft.com/office/officeart/2005/8/layout/vList5"/>
    <dgm:cxn modelId="{0F9885D7-7037-4258-9D8E-BFFC912B00C6}" type="presParOf" srcId="{082A7E9D-C4BA-4987-AD1F-BDCE655EA0A6}" destId="{37D192BE-274D-4C66-B132-BB0E98E2256D}" srcOrd="1" destOrd="0" presId="urn:microsoft.com/office/officeart/2005/8/layout/vList5"/>
    <dgm:cxn modelId="{9BE19C13-6FBC-469C-9F07-78EA8C5F95B3}" type="presParOf" srcId="{082A7E9D-C4BA-4987-AD1F-BDCE655EA0A6}" destId="{52E5B8A2-7B5B-48C7-B8C9-F2D99BDBC68D}" srcOrd="2" destOrd="0" presId="urn:microsoft.com/office/officeart/2005/8/layout/vList5"/>
    <dgm:cxn modelId="{7502F29C-2FE4-4C8F-908C-CDD22D8AF8DD}" type="presParOf" srcId="{52E5B8A2-7B5B-48C7-B8C9-F2D99BDBC68D}" destId="{943697EC-2748-4A6E-BF7F-7C807205BA0D}" srcOrd="0" destOrd="0" presId="urn:microsoft.com/office/officeart/2005/8/layout/vList5"/>
    <dgm:cxn modelId="{F2E87372-64F7-4C4B-B4A1-12F074CD2941}" type="presParOf" srcId="{52E5B8A2-7B5B-48C7-B8C9-F2D99BDBC68D}" destId="{F3A89762-A5EF-4C2A-B2F1-AEDE4356A250}" srcOrd="1" destOrd="0" presId="urn:microsoft.com/office/officeart/2005/8/layout/vList5"/>
    <dgm:cxn modelId="{D1EDA97A-0DBC-49A5-84E7-C53E3B31482A}" type="presParOf" srcId="{082A7E9D-C4BA-4987-AD1F-BDCE655EA0A6}" destId="{625A1DAC-2F40-46AF-BEA3-479164153FFD}" srcOrd="3" destOrd="0" presId="urn:microsoft.com/office/officeart/2005/8/layout/vList5"/>
    <dgm:cxn modelId="{A801BD68-37B7-442E-AA35-A0285BE20EB0}" type="presParOf" srcId="{082A7E9D-C4BA-4987-AD1F-BDCE655EA0A6}" destId="{3BBFCE30-47BA-481A-BD09-53BFDD033843}" srcOrd="4" destOrd="0" presId="urn:microsoft.com/office/officeart/2005/8/layout/vList5"/>
    <dgm:cxn modelId="{487B57D2-02C5-4C9D-86D0-6545F2E18C59}" type="presParOf" srcId="{3BBFCE30-47BA-481A-BD09-53BFDD033843}" destId="{A23B4551-5551-48C5-BE76-16C5E14FDB8F}" srcOrd="0" destOrd="0" presId="urn:microsoft.com/office/officeart/2005/8/layout/vList5"/>
    <dgm:cxn modelId="{CF03B437-45E1-42F4-B4CB-731CBD39EEDD}" type="presParOf" srcId="{3BBFCE30-47BA-481A-BD09-53BFDD033843}" destId="{59F10EE4-A8E2-452E-9DAC-0F9F7DCD6278}" srcOrd="1" destOrd="0" presId="urn:microsoft.com/office/officeart/2005/8/layout/vList5"/>
    <dgm:cxn modelId="{2DF1CD60-01EF-453A-858A-E1349C7D50D3}" type="presParOf" srcId="{082A7E9D-C4BA-4987-AD1F-BDCE655EA0A6}" destId="{140084E7-C041-4B16-B7E0-01B8AF2E4A6C}" srcOrd="5" destOrd="0" presId="urn:microsoft.com/office/officeart/2005/8/layout/vList5"/>
    <dgm:cxn modelId="{7AC78073-9368-46E5-A6B6-A234401D16C1}" type="presParOf" srcId="{082A7E9D-C4BA-4987-AD1F-BDCE655EA0A6}" destId="{09B9C27B-E39E-456F-AA89-8B0A7F396FAE}" srcOrd="6" destOrd="0" presId="urn:microsoft.com/office/officeart/2005/8/layout/vList5"/>
    <dgm:cxn modelId="{F0CA5C92-91C3-416E-A8DC-528EDD217131}" type="presParOf" srcId="{09B9C27B-E39E-456F-AA89-8B0A7F396FAE}" destId="{997EBF4E-8168-473C-96F8-86EC09F25C49}" srcOrd="0" destOrd="0" presId="urn:microsoft.com/office/officeart/2005/8/layout/vList5"/>
    <dgm:cxn modelId="{FEA5BD60-6E49-4202-BE8C-80D992A9F8CC}" type="presParOf" srcId="{09B9C27B-E39E-456F-AA89-8B0A7F396FAE}" destId="{82EF4753-9A66-4D59-BA97-3D2467E60FE5}" srcOrd="1" destOrd="0" presId="urn:microsoft.com/office/officeart/2005/8/layout/vList5"/>
    <dgm:cxn modelId="{F8BAFC82-433E-499E-8421-C939A0A74030}" type="presParOf" srcId="{082A7E9D-C4BA-4987-AD1F-BDCE655EA0A6}" destId="{F275BD3A-7ACF-4832-9085-569468D772FA}" srcOrd="7" destOrd="0" presId="urn:microsoft.com/office/officeart/2005/8/layout/vList5"/>
    <dgm:cxn modelId="{4B854A91-8919-47E5-B41F-E70824E2330A}" type="presParOf" srcId="{082A7E9D-C4BA-4987-AD1F-BDCE655EA0A6}" destId="{48B5A887-F60A-427B-89E9-5BBD6283BADC}" srcOrd="8" destOrd="0" presId="urn:microsoft.com/office/officeart/2005/8/layout/vList5"/>
    <dgm:cxn modelId="{901B33B8-35A4-4F73-BF2A-63D06BB196F9}" type="presParOf" srcId="{48B5A887-F60A-427B-89E9-5BBD6283BADC}" destId="{A1ABC98C-1579-4035-B9E6-912E9C0745EF}" srcOrd="0" destOrd="0" presId="urn:microsoft.com/office/officeart/2005/8/layout/vList5"/>
    <dgm:cxn modelId="{6F5E46B1-B219-4BCC-B527-F9DEBB366F63}" type="presParOf" srcId="{48B5A887-F60A-427B-89E9-5BBD6283BADC}" destId="{9A733048-8738-4296-AE4A-079D1E5EA4AD}" srcOrd="1" destOrd="0" presId="urn:microsoft.com/office/officeart/2005/8/layout/vList5"/>
    <dgm:cxn modelId="{B240D937-27BD-408D-902D-EC9B23FF817E}" type="presParOf" srcId="{082A7E9D-C4BA-4987-AD1F-BDCE655EA0A6}" destId="{61B06A4F-BDA5-4BDE-BB2E-58FB2D7BFFFD}" srcOrd="9" destOrd="0" presId="urn:microsoft.com/office/officeart/2005/8/layout/vList5"/>
    <dgm:cxn modelId="{CEEF84C9-8E51-4320-8E19-52FBC60E457B}" type="presParOf" srcId="{082A7E9D-C4BA-4987-AD1F-BDCE655EA0A6}" destId="{2EF44C5D-B863-4290-8A52-600222F6678A}" srcOrd="10" destOrd="0" presId="urn:microsoft.com/office/officeart/2005/8/layout/vList5"/>
    <dgm:cxn modelId="{4D133537-82C9-4DD3-BE1E-4F582E926B3D}" type="presParOf" srcId="{2EF44C5D-B863-4290-8A52-600222F6678A}" destId="{EC7C0E3E-03CE-4CA7-A166-AAC78D70AC96}" srcOrd="0" destOrd="0" presId="urn:microsoft.com/office/officeart/2005/8/layout/vList5"/>
    <dgm:cxn modelId="{02E4B9AC-B3BA-4131-A98E-C2235E89BAFE}" type="presParOf" srcId="{2EF44C5D-B863-4290-8A52-600222F6678A}" destId="{E1D55291-4F66-4205-8B3A-BCFF3261BD2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DC517-80F5-4507-BA22-74E0C347CF02}">
      <dsp:nvSpPr>
        <dsp:cNvPr id="0" name=""/>
        <dsp:cNvSpPr/>
      </dsp:nvSpPr>
      <dsp:spPr>
        <a:xfrm rot="5400000">
          <a:off x="6872434" y="-2979628"/>
          <a:ext cx="649371" cy="6773760"/>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t>Orientation and digital proficiency</a:t>
          </a:r>
          <a:endParaRPr lang="de-DE" sz="1400" kern="1200"/>
        </a:p>
      </dsp:txBody>
      <dsp:txXfrm rot="-5400000">
        <a:off x="3810240" y="114266"/>
        <a:ext cx="6742060" cy="585971"/>
      </dsp:txXfrm>
    </dsp:sp>
    <dsp:sp modelId="{BCBF4407-8675-45D1-97E6-F5B2E6474BC3}">
      <dsp:nvSpPr>
        <dsp:cNvPr id="0" name=""/>
        <dsp:cNvSpPr/>
      </dsp:nvSpPr>
      <dsp:spPr>
        <a:xfrm>
          <a:off x="0" y="1394"/>
          <a:ext cx="3810240" cy="81171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Week 1: Kick-Off-Meeting</a:t>
          </a:r>
          <a:endParaRPr lang="de-DE" sz="1400" kern="1200"/>
        </a:p>
      </dsp:txBody>
      <dsp:txXfrm>
        <a:off x="39625" y="41019"/>
        <a:ext cx="3730990" cy="732463"/>
      </dsp:txXfrm>
    </dsp:sp>
    <dsp:sp modelId="{F3A89762-A5EF-4C2A-B2F1-AEDE4356A250}">
      <dsp:nvSpPr>
        <dsp:cNvPr id="0" name=""/>
        <dsp:cNvSpPr/>
      </dsp:nvSpPr>
      <dsp:spPr>
        <a:xfrm rot="5400000">
          <a:off x="6872434" y="-2127329"/>
          <a:ext cx="649371" cy="6773760"/>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t>To help participants discover their personal strengths, working styles, and how to collaborate across cultures.</a:t>
          </a:r>
          <a:endParaRPr lang="de-DE" sz="1400" kern="1200"/>
        </a:p>
      </dsp:txBody>
      <dsp:txXfrm rot="-5400000">
        <a:off x="3810240" y="966565"/>
        <a:ext cx="6742060" cy="585971"/>
      </dsp:txXfrm>
    </dsp:sp>
    <dsp:sp modelId="{943697EC-2748-4A6E-BF7F-7C807205BA0D}">
      <dsp:nvSpPr>
        <dsp:cNvPr id="0" name=""/>
        <dsp:cNvSpPr/>
      </dsp:nvSpPr>
      <dsp:spPr>
        <a:xfrm>
          <a:off x="0" y="853693"/>
          <a:ext cx="3810240" cy="811713"/>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Week 2: Self-Awareness &amp; Intercultural Teamwork</a:t>
          </a:r>
          <a:endParaRPr lang="de-DE" sz="1400" kern="1200"/>
        </a:p>
      </dsp:txBody>
      <dsp:txXfrm>
        <a:off x="39625" y="893318"/>
        <a:ext cx="3730990" cy="732463"/>
      </dsp:txXfrm>
    </dsp:sp>
    <dsp:sp modelId="{59F10EE4-A8E2-452E-9DAC-0F9F7DCD6278}">
      <dsp:nvSpPr>
        <dsp:cNvPr id="0" name=""/>
        <dsp:cNvSpPr/>
      </dsp:nvSpPr>
      <dsp:spPr>
        <a:xfrm rot="5400000">
          <a:off x="6872434" y="-1275029"/>
          <a:ext cx="649371" cy="6773760"/>
        </a:xfrm>
        <a:prstGeom prst="round2Same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t>To explore creative thinking tools and practice teamwork in developing an innovation mindset </a:t>
          </a:r>
          <a:endParaRPr lang="de-DE" sz="1400" kern="1200"/>
        </a:p>
      </dsp:txBody>
      <dsp:txXfrm rot="-5400000">
        <a:off x="3810240" y="1818865"/>
        <a:ext cx="6742060" cy="585971"/>
      </dsp:txXfrm>
    </dsp:sp>
    <dsp:sp modelId="{A23B4551-5551-48C5-BE76-16C5E14FDB8F}">
      <dsp:nvSpPr>
        <dsp:cNvPr id="0" name=""/>
        <dsp:cNvSpPr/>
      </dsp:nvSpPr>
      <dsp:spPr>
        <a:xfrm>
          <a:off x="0" y="1705993"/>
          <a:ext cx="3810240" cy="811713"/>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Week 3: Innovation &amp; Global Teamwork</a:t>
          </a:r>
          <a:endParaRPr lang="de-DE" sz="1400" kern="1200"/>
        </a:p>
      </dsp:txBody>
      <dsp:txXfrm>
        <a:off x="39625" y="1745618"/>
        <a:ext cx="3730990" cy="732463"/>
      </dsp:txXfrm>
    </dsp:sp>
    <dsp:sp modelId="{82EF4753-9A66-4D59-BA97-3D2467E60FE5}">
      <dsp:nvSpPr>
        <dsp:cNvPr id="0" name=""/>
        <dsp:cNvSpPr/>
      </dsp:nvSpPr>
      <dsp:spPr>
        <a:xfrm rot="5400000">
          <a:off x="6872434" y="-422730"/>
          <a:ext cx="649371" cy="6773760"/>
        </a:xfrm>
        <a:prstGeom prst="round2Same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t>To inspire participants to think of themselves as active change-makers and to understand leadership through civic action</a:t>
          </a:r>
          <a:endParaRPr lang="de-DE" sz="1400" kern="1200"/>
        </a:p>
      </dsp:txBody>
      <dsp:txXfrm rot="-5400000">
        <a:off x="3810240" y="2671164"/>
        <a:ext cx="6742060" cy="585971"/>
      </dsp:txXfrm>
    </dsp:sp>
    <dsp:sp modelId="{997EBF4E-8168-473C-96F8-86EC09F25C49}">
      <dsp:nvSpPr>
        <dsp:cNvPr id="0" name=""/>
        <dsp:cNvSpPr/>
      </dsp:nvSpPr>
      <dsp:spPr>
        <a:xfrm>
          <a:off x="0" y="2558292"/>
          <a:ext cx="3810240" cy="81171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Week 4: Civic Participation &amp; Leadership</a:t>
          </a:r>
          <a:endParaRPr lang="de-DE" sz="1400" kern="1200"/>
        </a:p>
      </dsp:txBody>
      <dsp:txXfrm>
        <a:off x="39625" y="2597917"/>
        <a:ext cx="3730990" cy="732463"/>
      </dsp:txXfrm>
    </dsp:sp>
    <dsp:sp modelId="{9A733048-8738-4296-AE4A-079D1E5EA4AD}">
      <dsp:nvSpPr>
        <dsp:cNvPr id="0" name=""/>
        <dsp:cNvSpPr/>
      </dsp:nvSpPr>
      <dsp:spPr>
        <a:xfrm rot="5400000">
          <a:off x="6872434" y="429569"/>
          <a:ext cx="649371" cy="6773760"/>
        </a:xfrm>
        <a:prstGeom prst="round2SameRect">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t>To connect project design principles to innovation ideas, while reflecting on how project design abilities strengthen their future career pathways.</a:t>
          </a:r>
          <a:endParaRPr lang="de-DE" sz="1400" kern="1200"/>
        </a:p>
      </dsp:txBody>
      <dsp:txXfrm rot="-5400000">
        <a:off x="3810240" y="3523463"/>
        <a:ext cx="6742060" cy="585971"/>
      </dsp:txXfrm>
    </dsp:sp>
    <dsp:sp modelId="{A1ABC98C-1579-4035-B9E6-912E9C0745EF}">
      <dsp:nvSpPr>
        <dsp:cNvPr id="0" name=""/>
        <dsp:cNvSpPr/>
      </dsp:nvSpPr>
      <dsp:spPr>
        <a:xfrm>
          <a:off x="0" y="3410592"/>
          <a:ext cx="3810240" cy="811713"/>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Week 5: Innovation in Practice</a:t>
          </a:r>
          <a:endParaRPr lang="de-DE" sz="1400" kern="1200"/>
        </a:p>
      </dsp:txBody>
      <dsp:txXfrm>
        <a:off x="39625" y="3450217"/>
        <a:ext cx="3730990" cy="732463"/>
      </dsp:txXfrm>
    </dsp:sp>
    <dsp:sp modelId="{E1D55291-4F66-4205-8B3A-BCFF3261BD28}">
      <dsp:nvSpPr>
        <dsp:cNvPr id="0" name=""/>
        <dsp:cNvSpPr/>
      </dsp:nvSpPr>
      <dsp:spPr>
        <a:xfrm rot="5400000">
          <a:off x="6872434" y="1281868"/>
          <a:ext cx="649371" cy="6773760"/>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endParaRPr lang="de-DE" sz="1400" kern="1200"/>
        </a:p>
        <a:p>
          <a:pPr marL="114300" lvl="1" indent="-114300" algn="l" defTabSz="622300">
            <a:lnSpc>
              <a:spcPct val="90000"/>
            </a:lnSpc>
            <a:spcBef>
              <a:spcPct val="0"/>
            </a:spcBef>
            <a:spcAft>
              <a:spcPct val="15000"/>
            </a:spcAft>
            <a:buChar char="•"/>
          </a:pPr>
          <a:r>
            <a:rPr lang="en-US" sz="1400" kern="1200"/>
            <a:t>Experience real-time effects of decision-making on company</a:t>
          </a:r>
          <a:endParaRPr lang="de-DE" sz="1400" kern="1200"/>
        </a:p>
      </dsp:txBody>
      <dsp:txXfrm rot="-5400000">
        <a:off x="3810240" y="4375762"/>
        <a:ext cx="6742060" cy="585971"/>
      </dsp:txXfrm>
    </dsp:sp>
    <dsp:sp modelId="{EC7C0E3E-03CE-4CA7-A166-AAC78D70AC96}">
      <dsp:nvSpPr>
        <dsp:cNvPr id="0" name=""/>
        <dsp:cNvSpPr/>
      </dsp:nvSpPr>
      <dsp:spPr>
        <a:xfrm>
          <a:off x="0" y="4262891"/>
          <a:ext cx="3810240" cy="81171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Week 6: 3-day simulation &amp; Closing Session</a:t>
          </a:r>
          <a:endParaRPr lang="de-DE" sz="1400" kern="1200"/>
        </a:p>
      </dsp:txBody>
      <dsp:txXfrm>
        <a:off x="39625" y="4302516"/>
        <a:ext cx="3730990" cy="73246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1F6F80-6C15-4E83-AD74-57A99894EF2E}" type="datetimeFigureOut">
              <a:rPr lang="en-US" smtClean="0"/>
              <a:t>6/10/2026</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3F99B-DC5E-471A-A156-847DC6560DD4}" type="slidenum">
              <a:rPr lang="en-US" smtClean="0"/>
              <a:t>‹Nr.›</a:t>
            </a:fld>
            <a:endParaRPr lang="en-US"/>
          </a:p>
        </p:txBody>
      </p:sp>
    </p:spTree>
    <p:extLst>
      <p:ext uri="{BB962C8B-B14F-4D97-AF65-F5344CB8AC3E}">
        <p14:creationId xmlns:p14="http://schemas.microsoft.com/office/powerpoint/2010/main" val="3660002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5BE3F99B-DC5E-471A-A156-847DC6560DD4}" type="slidenum">
              <a:rPr lang="en-US" smtClean="0"/>
              <a:t>6</a:t>
            </a:fld>
            <a:endParaRPr lang="en-US"/>
          </a:p>
        </p:txBody>
      </p:sp>
    </p:spTree>
    <p:extLst>
      <p:ext uri="{BB962C8B-B14F-4D97-AF65-F5344CB8AC3E}">
        <p14:creationId xmlns:p14="http://schemas.microsoft.com/office/powerpoint/2010/main" val="1314158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a:t>Aggressive – </a:t>
            </a:r>
          </a:p>
          <a:p>
            <a:r>
              <a:rPr lang="en-US" sz="1200" b="1"/>
              <a:t>“</a:t>
            </a:r>
            <a:r>
              <a:rPr lang="en-US" sz="1200"/>
              <a:t>Are you ALREADY going HOME?” Do you expect me to finish by myself, You are always the first to leave </a:t>
            </a:r>
          </a:p>
          <a:p>
            <a:r>
              <a:rPr lang="en-US" sz="1200"/>
              <a:t>“Passive aggressive “Some people .. W´the work doesn’t finish itself</a:t>
            </a:r>
          </a:p>
          <a:p>
            <a:r>
              <a:rPr lang="en-US" sz="1200"/>
              <a:t>Assertive “I will always leave soon.! I need help finishing this.”</a:t>
            </a:r>
          </a:p>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E73FC-CB28-4A10-B7DE-ACE79BB7AD6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035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Hold</a:t>
            </a:r>
            <a:r>
              <a:rPr lang="de-DE" baseline="0"/>
              <a:t> the space for the conversation. The coachee will start with what is present and familiar to them. Listen to understand, ask if necessary. Dont comment.</a:t>
            </a:r>
          </a:p>
          <a:p>
            <a:r>
              <a:rPr lang="de-DE" baseline="0"/>
              <a:t>So if I understand you correctly…</a:t>
            </a:r>
          </a:p>
          <a:p>
            <a:r>
              <a:rPr lang="de-DE" baseline="0"/>
              <a:t>Correct me if I am wrong, what you are trying to say is…</a:t>
            </a:r>
          </a:p>
          <a:p>
            <a:r>
              <a:rPr lang="de-DE" baseline="0"/>
              <a:t>Ask question to let the coachee reach down deeper towards the hidden, uncomfortable issues. like, how does that feel like right now, what would happen when/if…/ what does that remind you of …</a:t>
            </a:r>
          </a:p>
          <a:p>
            <a:r>
              <a:rPr lang="de-DE" baseline="0"/>
              <a:t>If the coachee makes a problem statement, may be a root cause analysis is a good way to understand the problem better and find a solution</a:t>
            </a:r>
            <a:endParaRPr lang="de-D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E73FC-CB28-4A10-B7DE-ACE79BB7AD6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91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5BE3F99B-DC5E-471A-A156-847DC6560DD4}" type="slidenum">
              <a:rPr lang="en-US" smtClean="0"/>
              <a:t>17</a:t>
            </a:fld>
            <a:endParaRPr lang="en-US"/>
          </a:p>
        </p:txBody>
      </p:sp>
    </p:spTree>
    <p:extLst>
      <p:ext uri="{BB962C8B-B14F-4D97-AF65-F5344CB8AC3E}">
        <p14:creationId xmlns:p14="http://schemas.microsoft.com/office/powerpoint/2010/main" val="4114645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E73FC-CB28-4A10-B7DE-ACE79BB7AD6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374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77D45-8108-61A8-2803-5B913CBC57C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E61B23-3449-9A8A-5054-A01AFE7308E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2A293C1-6009-76A4-47FF-B6C97FF9D7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Let’s use the emoji function in zoom. Do you all know where to find and how to post an emoji? Those who know, please explain to and guide the others. I would like to see an emoji from each of you that reflects how you feel about todays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Foliennummernplatzhalter 3">
            <a:extLst>
              <a:ext uri="{FF2B5EF4-FFF2-40B4-BE49-F238E27FC236}">
                <a16:creationId xmlns:a16="http://schemas.microsoft.com/office/drawing/2014/main" id="{A582F506-52C9-6C84-5E7D-74B8589A45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E73FC-CB28-4A10-B7DE-ACE79BB7AD6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14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I will open this picture on an interactive whiteboard and then invite you to úse the pen tool to mark one of the little mannekins on the te, that describes your feelings best. Tell us yor name, where you are joining us from and if you feel like you are just hanging on for dear life, have only just started to think about mentorship, feel securelz settled but think there is more room for improvement, or do you even already feel completely on top of things?</a:t>
            </a:r>
          </a:p>
        </p:txBody>
      </p:sp>
      <p:sp>
        <p:nvSpPr>
          <p:cNvPr id="4" name="Foliennummernplatzhalter 3"/>
          <p:cNvSpPr>
            <a:spLocks noGrp="1"/>
          </p:cNvSpPr>
          <p:nvPr>
            <p:ph type="sldNum" sz="quarter" idx="5"/>
          </p:nvPr>
        </p:nvSpPr>
        <p:spPr/>
        <p:txBody>
          <a:bodyPr/>
          <a:lstStyle/>
          <a:p>
            <a:fld id="{5BE3F99B-DC5E-471A-A156-847DC6560DD4}" type="slidenum">
              <a:rPr lang="en-US" smtClean="0"/>
              <a:t>20</a:t>
            </a:fld>
            <a:endParaRPr lang="en-US"/>
          </a:p>
        </p:txBody>
      </p:sp>
    </p:spTree>
    <p:extLst>
      <p:ext uri="{BB962C8B-B14F-4D97-AF65-F5344CB8AC3E}">
        <p14:creationId xmlns:p14="http://schemas.microsoft.com/office/powerpoint/2010/main" val="322056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CE203-AF7D-D835-FE96-7701C86FCD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6F769B5-2C23-1FDC-4329-5715AB6DCDF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2F45CFD-F27E-FB58-7255-BCED84793E52}"/>
              </a:ext>
            </a:extLst>
          </p:cNvPr>
          <p:cNvSpPr>
            <a:spLocks noGrp="1"/>
          </p:cNvSpPr>
          <p:nvPr>
            <p:ph type="body" idx="1"/>
          </p:nvPr>
        </p:nvSpPr>
        <p:spPr/>
        <p:txBody>
          <a:bodyPr/>
          <a:lstStyle/>
          <a:p>
            <a:endParaRPr lang="en-US"/>
          </a:p>
        </p:txBody>
      </p:sp>
      <p:sp>
        <p:nvSpPr>
          <p:cNvPr id="4" name="Foliennummernplatzhalter 3">
            <a:extLst>
              <a:ext uri="{FF2B5EF4-FFF2-40B4-BE49-F238E27FC236}">
                <a16:creationId xmlns:a16="http://schemas.microsoft.com/office/drawing/2014/main" id="{BC07942C-6E8B-C4B4-AC84-920612294B92}"/>
              </a:ext>
            </a:extLst>
          </p:cNvPr>
          <p:cNvSpPr>
            <a:spLocks noGrp="1"/>
          </p:cNvSpPr>
          <p:nvPr>
            <p:ph type="sldNum" sz="quarter" idx="5"/>
          </p:nvPr>
        </p:nvSpPr>
        <p:spPr/>
        <p:txBody>
          <a:bodyPr/>
          <a:lstStyle/>
          <a:p>
            <a:fld id="{5BE3F99B-DC5E-471A-A156-847DC6560DD4}" type="slidenum">
              <a:rPr lang="en-US" smtClean="0"/>
              <a:t>21</a:t>
            </a:fld>
            <a:endParaRPr lang="en-US"/>
          </a:p>
        </p:txBody>
      </p:sp>
    </p:spTree>
    <p:extLst>
      <p:ext uri="{BB962C8B-B14F-4D97-AF65-F5344CB8AC3E}">
        <p14:creationId xmlns:p14="http://schemas.microsoft.com/office/powerpoint/2010/main" val="1294124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071B3E38-0CA7-5A4D-9BA8-8F1F68D577DE}"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B0E37-3273-5345-914C-C8B48607714C}" type="slidenum">
              <a:rPr lang="en-US" smtClean="0"/>
              <a:t>‹Nr.›</a:t>
            </a:fld>
            <a:endParaRPr lang="en-US"/>
          </a:p>
        </p:txBody>
      </p:sp>
    </p:spTree>
    <p:extLst>
      <p:ext uri="{BB962C8B-B14F-4D97-AF65-F5344CB8AC3E}">
        <p14:creationId xmlns:p14="http://schemas.microsoft.com/office/powerpoint/2010/main" val="253206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71B3E38-0CA7-5A4D-9BA8-8F1F68D577DE}"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B0E37-3273-5345-914C-C8B48607714C}" type="slidenum">
              <a:rPr lang="en-US" smtClean="0"/>
              <a:t>‹Nr.›</a:t>
            </a:fld>
            <a:endParaRPr lang="en-US"/>
          </a:p>
        </p:txBody>
      </p:sp>
    </p:spTree>
    <p:extLst>
      <p:ext uri="{BB962C8B-B14F-4D97-AF65-F5344CB8AC3E}">
        <p14:creationId xmlns:p14="http://schemas.microsoft.com/office/powerpoint/2010/main" val="3280035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71B3E38-0CA7-5A4D-9BA8-8F1F68D577DE}"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B0E37-3273-5345-914C-C8B48607714C}" type="slidenum">
              <a:rPr lang="en-US" smtClean="0"/>
              <a:t>‹Nr.›</a:t>
            </a:fld>
            <a:endParaRPr lang="en-US"/>
          </a:p>
        </p:txBody>
      </p:sp>
    </p:spTree>
    <p:extLst>
      <p:ext uri="{BB962C8B-B14F-4D97-AF65-F5344CB8AC3E}">
        <p14:creationId xmlns:p14="http://schemas.microsoft.com/office/powerpoint/2010/main" val="1412328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10.06.2026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2347469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10.06.2026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224243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EE0894-6626-4BE4-AE30-AB906BE59C66}" type="datetimeFigureOut">
              <a:rPr lang="de-DE" smtClean="0"/>
              <a:t>10.06.2026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1850760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86EE0894-6626-4BE4-AE30-AB906BE59C66}" type="datetimeFigureOut">
              <a:rPr lang="de-DE" smtClean="0"/>
              <a:t>10.06.2026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3634509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86EE0894-6626-4BE4-AE30-AB906BE59C66}" type="datetimeFigureOut">
              <a:rPr lang="de-DE" smtClean="0"/>
              <a:t>10.06.2026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1083336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86EE0894-6626-4BE4-AE30-AB906BE59C66}" type="datetimeFigureOut">
              <a:rPr lang="de-DE" smtClean="0"/>
              <a:t>10.06.2026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1169580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E0894-6626-4BE4-AE30-AB906BE59C66}" type="datetimeFigureOut">
              <a:rPr lang="de-DE" smtClean="0"/>
              <a:t>10.06.2026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3658639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EE0894-6626-4BE4-AE30-AB906BE59C66}" type="datetimeFigureOut">
              <a:rPr lang="de-DE" smtClean="0"/>
              <a:t>10.06.2026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365837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71B3E38-0CA7-5A4D-9BA8-8F1F68D577DE}"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B0E37-3273-5345-914C-C8B48607714C}" type="slidenum">
              <a:rPr lang="en-US" smtClean="0"/>
              <a:t>‹Nr.›</a:t>
            </a:fld>
            <a:endParaRPr lang="en-US"/>
          </a:p>
        </p:txBody>
      </p:sp>
    </p:spTree>
    <p:extLst>
      <p:ext uri="{BB962C8B-B14F-4D97-AF65-F5344CB8AC3E}">
        <p14:creationId xmlns:p14="http://schemas.microsoft.com/office/powerpoint/2010/main" val="434442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EE0894-6626-4BE4-AE30-AB906BE59C66}" type="datetimeFigureOut">
              <a:rPr lang="de-DE" smtClean="0"/>
              <a:t>10.06.2026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4241597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10.06.2026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2772303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10.06.2026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1035424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7B0307-C7D5-08CF-5A9C-C5B3E77C2B3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72552E81-1E9D-F634-5C40-65D473135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3007AD44-99FE-A927-5221-547375D62A7A}"/>
              </a:ext>
            </a:extLst>
          </p:cNvPr>
          <p:cNvSpPr>
            <a:spLocks noGrp="1"/>
          </p:cNvSpPr>
          <p:nvPr>
            <p:ph type="dt" sz="half" idx="10"/>
          </p:nvPr>
        </p:nvSpPr>
        <p:spPr/>
        <p:txBody>
          <a:bodyPr/>
          <a:lstStyle/>
          <a:p>
            <a:fld id="{1ADB5588-2A1A-4B98-A620-EBF23450B52C}" type="datetimeFigureOut">
              <a:rPr lang="en-US" smtClean="0"/>
              <a:t>6/10/2026</a:t>
            </a:fld>
            <a:endParaRPr lang="en-US"/>
          </a:p>
        </p:txBody>
      </p:sp>
      <p:sp>
        <p:nvSpPr>
          <p:cNvPr id="5" name="Fußzeilenplatzhalter 4">
            <a:extLst>
              <a:ext uri="{FF2B5EF4-FFF2-40B4-BE49-F238E27FC236}">
                <a16:creationId xmlns:a16="http://schemas.microsoft.com/office/drawing/2014/main" id="{2290D280-5BE2-38A6-97C4-0EE2C46FADA3}"/>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8F0CBEE-5572-69D4-D276-39C570DFAD20}"/>
              </a:ext>
            </a:extLst>
          </p:cNvPr>
          <p:cNvSpPr>
            <a:spLocks noGrp="1"/>
          </p:cNvSpPr>
          <p:nvPr>
            <p:ph type="sldNum" sz="quarter" idx="12"/>
          </p:nvPr>
        </p:nvSpPr>
        <p:spPr/>
        <p:txBody>
          <a:bodyPr/>
          <a:lstStyle/>
          <a:p>
            <a:fld id="{68C9DC1B-C77B-45ED-A569-060094CF7AE5}" type="slidenum">
              <a:rPr lang="en-US" smtClean="0"/>
              <a:t>‹Nr.›</a:t>
            </a:fld>
            <a:endParaRPr lang="en-US"/>
          </a:p>
        </p:txBody>
      </p:sp>
    </p:spTree>
    <p:extLst>
      <p:ext uri="{BB962C8B-B14F-4D97-AF65-F5344CB8AC3E}">
        <p14:creationId xmlns:p14="http://schemas.microsoft.com/office/powerpoint/2010/main" val="131659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8BD063-9C9E-9B48-BF56-209C7FED98E4}"/>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9142CF92-C4C1-F804-238C-61260992B21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6C847290-3EEF-1484-B862-D0A9AEE73BF9}"/>
              </a:ext>
            </a:extLst>
          </p:cNvPr>
          <p:cNvSpPr>
            <a:spLocks noGrp="1"/>
          </p:cNvSpPr>
          <p:nvPr>
            <p:ph type="dt" sz="half" idx="10"/>
          </p:nvPr>
        </p:nvSpPr>
        <p:spPr/>
        <p:txBody>
          <a:bodyPr/>
          <a:lstStyle/>
          <a:p>
            <a:fld id="{1ADB5588-2A1A-4B98-A620-EBF23450B52C}" type="datetimeFigureOut">
              <a:rPr lang="en-US" smtClean="0"/>
              <a:t>6/10/2026</a:t>
            </a:fld>
            <a:endParaRPr lang="en-US"/>
          </a:p>
        </p:txBody>
      </p:sp>
      <p:sp>
        <p:nvSpPr>
          <p:cNvPr id="5" name="Fußzeilenplatzhalter 4">
            <a:extLst>
              <a:ext uri="{FF2B5EF4-FFF2-40B4-BE49-F238E27FC236}">
                <a16:creationId xmlns:a16="http://schemas.microsoft.com/office/drawing/2014/main" id="{77E4D74A-65A0-C46E-825F-4D396004B1F5}"/>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F1E5ACF7-8DBB-08F0-3657-296BBD7142DD}"/>
              </a:ext>
            </a:extLst>
          </p:cNvPr>
          <p:cNvSpPr>
            <a:spLocks noGrp="1"/>
          </p:cNvSpPr>
          <p:nvPr>
            <p:ph type="sldNum" sz="quarter" idx="12"/>
          </p:nvPr>
        </p:nvSpPr>
        <p:spPr/>
        <p:txBody>
          <a:bodyPr/>
          <a:lstStyle/>
          <a:p>
            <a:fld id="{68C9DC1B-C77B-45ED-A569-060094CF7AE5}" type="slidenum">
              <a:rPr lang="en-US" smtClean="0"/>
              <a:t>‹Nr.›</a:t>
            </a:fld>
            <a:endParaRPr lang="en-US"/>
          </a:p>
        </p:txBody>
      </p:sp>
    </p:spTree>
    <p:extLst>
      <p:ext uri="{BB962C8B-B14F-4D97-AF65-F5344CB8AC3E}">
        <p14:creationId xmlns:p14="http://schemas.microsoft.com/office/powerpoint/2010/main" val="1536654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50439A-52DE-2C3A-1220-63807A86043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2FA8CEB5-11D6-665F-254B-E4616FF28F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C150734-A2EB-4314-2BC9-8A19256C21E2}"/>
              </a:ext>
            </a:extLst>
          </p:cNvPr>
          <p:cNvSpPr>
            <a:spLocks noGrp="1"/>
          </p:cNvSpPr>
          <p:nvPr>
            <p:ph type="dt" sz="half" idx="10"/>
          </p:nvPr>
        </p:nvSpPr>
        <p:spPr/>
        <p:txBody>
          <a:bodyPr/>
          <a:lstStyle/>
          <a:p>
            <a:fld id="{1ADB5588-2A1A-4B98-A620-EBF23450B52C}" type="datetimeFigureOut">
              <a:rPr lang="en-US" smtClean="0"/>
              <a:t>6/10/2026</a:t>
            </a:fld>
            <a:endParaRPr lang="en-US"/>
          </a:p>
        </p:txBody>
      </p:sp>
      <p:sp>
        <p:nvSpPr>
          <p:cNvPr id="5" name="Fußzeilenplatzhalter 4">
            <a:extLst>
              <a:ext uri="{FF2B5EF4-FFF2-40B4-BE49-F238E27FC236}">
                <a16:creationId xmlns:a16="http://schemas.microsoft.com/office/drawing/2014/main" id="{4A8DB091-1264-91E6-F9EA-10C863E8C2CC}"/>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47A4206-EDDF-0DBF-976A-13504A86D316}"/>
              </a:ext>
            </a:extLst>
          </p:cNvPr>
          <p:cNvSpPr>
            <a:spLocks noGrp="1"/>
          </p:cNvSpPr>
          <p:nvPr>
            <p:ph type="sldNum" sz="quarter" idx="12"/>
          </p:nvPr>
        </p:nvSpPr>
        <p:spPr/>
        <p:txBody>
          <a:bodyPr/>
          <a:lstStyle/>
          <a:p>
            <a:fld id="{68C9DC1B-C77B-45ED-A569-060094CF7AE5}" type="slidenum">
              <a:rPr lang="en-US" smtClean="0"/>
              <a:t>‹Nr.›</a:t>
            </a:fld>
            <a:endParaRPr lang="en-US"/>
          </a:p>
        </p:txBody>
      </p:sp>
    </p:spTree>
    <p:extLst>
      <p:ext uri="{BB962C8B-B14F-4D97-AF65-F5344CB8AC3E}">
        <p14:creationId xmlns:p14="http://schemas.microsoft.com/office/powerpoint/2010/main" val="395703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BDB3B-AC0B-5E24-9DF1-A189996A5389}"/>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CB9DAFFB-955D-ACCA-4F4B-D615A27F8D8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ACAC4A5F-60E6-E10A-A0AA-05ACE3BF142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EFD4B31E-A490-D71C-8688-998FFCA0D965}"/>
              </a:ext>
            </a:extLst>
          </p:cNvPr>
          <p:cNvSpPr>
            <a:spLocks noGrp="1"/>
          </p:cNvSpPr>
          <p:nvPr>
            <p:ph type="dt" sz="half" idx="10"/>
          </p:nvPr>
        </p:nvSpPr>
        <p:spPr/>
        <p:txBody>
          <a:bodyPr/>
          <a:lstStyle/>
          <a:p>
            <a:fld id="{1ADB5588-2A1A-4B98-A620-EBF23450B52C}" type="datetimeFigureOut">
              <a:rPr lang="en-US" smtClean="0"/>
              <a:t>6/10/2026</a:t>
            </a:fld>
            <a:endParaRPr lang="en-US"/>
          </a:p>
        </p:txBody>
      </p:sp>
      <p:sp>
        <p:nvSpPr>
          <p:cNvPr id="6" name="Fußzeilenplatzhalter 5">
            <a:extLst>
              <a:ext uri="{FF2B5EF4-FFF2-40B4-BE49-F238E27FC236}">
                <a16:creationId xmlns:a16="http://schemas.microsoft.com/office/drawing/2014/main" id="{9953F95E-A63C-F2C4-2470-BF356ECDDDCA}"/>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039652FF-1920-CC43-EE68-4652F621D11A}"/>
              </a:ext>
            </a:extLst>
          </p:cNvPr>
          <p:cNvSpPr>
            <a:spLocks noGrp="1"/>
          </p:cNvSpPr>
          <p:nvPr>
            <p:ph type="sldNum" sz="quarter" idx="12"/>
          </p:nvPr>
        </p:nvSpPr>
        <p:spPr/>
        <p:txBody>
          <a:bodyPr/>
          <a:lstStyle/>
          <a:p>
            <a:fld id="{68C9DC1B-C77B-45ED-A569-060094CF7AE5}" type="slidenum">
              <a:rPr lang="en-US" smtClean="0"/>
              <a:t>‹Nr.›</a:t>
            </a:fld>
            <a:endParaRPr lang="en-US"/>
          </a:p>
        </p:txBody>
      </p:sp>
    </p:spTree>
    <p:extLst>
      <p:ext uri="{BB962C8B-B14F-4D97-AF65-F5344CB8AC3E}">
        <p14:creationId xmlns:p14="http://schemas.microsoft.com/office/powerpoint/2010/main" val="2011179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5CBEE5-1AC0-79C3-7D5B-BB6F54BC355D}"/>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5A821D22-14E2-D43A-3A60-C8BF4EB4C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F362F54-00A8-E73A-1E19-706F6FD90B1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D93CB50C-2E08-52D5-7FA2-22FC4E5D6A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6B47079-469B-5091-EB19-01365F548E9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733110D4-6389-6600-5781-DAEB6E751432}"/>
              </a:ext>
            </a:extLst>
          </p:cNvPr>
          <p:cNvSpPr>
            <a:spLocks noGrp="1"/>
          </p:cNvSpPr>
          <p:nvPr>
            <p:ph type="dt" sz="half" idx="10"/>
          </p:nvPr>
        </p:nvSpPr>
        <p:spPr/>
        <p:txBody>
          <a:bodyPr/>
          <a:lstStyle/>
          <a:p>
            <a:fld id="{1ADB5588-2A1A-4B98-A620-EBF23450B52C}" type="datetimeFigureOut">
              <a:rPr lang="en-US" smtClean="0"/>
              <a:t>6/10/2026</a:t>
            </a:fld>
            <a:endParaRPr lang="en-US"/>
          </a:p>
        </p:txBody>
      </p:sp>
      <p:sp>
        <p:nvSpPr>
          <p:cNvPr id="8" name="Fußzeilenplatzhalter 7">
            <a:extLst>
              <a:ext uri="{FF2B5EF4-FFF2-40B4-BE49-F238E27FC236}">
                <a16:creationId xmlns:a16="http://schemas.microsoft.com/office/drawing/2014/main" id="{A564DA8D-51C5-DA28-E3E9-C6FB3160251B}"/>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D40B8AA4-5906-5C0A-FF56-5EF83C306CC5}"/>
              </a:ext>
            </a:extLst>
          </p:cNvPr>
          <p:cNvSpPr>
            <a:spLocks noGrp="1"/>
          </p:cNvSpPr>
          <p:nvPr>
            <p:ph type="sldNum" sz="quarter" idx="12"/>
          </p:nvPr>
        </p:nvSpPr>
        <p:spPr/>
        <p:txBody>
          <a:bodyPr/>
          <a:lstStyle/>
          <a:p>
            <a:fld id="{68C9DC1B-C77B-45ED-A569-060094CF7AE5}" type="slidenum">
              <a:rPr lang="en-US" smtClean="0"/>
              <a:t>‹Nr.›</a:t>
            </a:fld>
            <a:endParaRPr lang="en-US"/>
          </a:p>
        </p:txBody>
      </p:sp>
    </p:spTree>
    <p:extLst>
      <p:ext uri="{BB962C8B-B14F-4D97-AF65-F5344CB8AC3E}">
        <p14:creationId xmlns:p14="http://schemas.microsoft.com/office/powerpoint/2010/main" val="1913026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2B2DC-A5A9-2493-12CF-76458939809F}"/>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F33B7314-8E35-7FED-3BC3-2A70331FC924}"/>
              </a:ext>
            </a:extLst>
          </p:cNvPr>
          <p:cNvSpPr>
            <a:spLocks noGrp="1"/>
          </p:cNvSpPr>
          <p:nvPr>
            <p:ph type="dt" sz="half" idx="10"/>
          </p:nvPr>
        </p:nvSpPr>
        <p:spPr/>
        <p:txBody>
          <a:bodyPr/>
          <a:lstStyle/>
          <a:p>
            <a:fld id="{1ADB5588-2A1A-4B98-A620-EBF23450B52C}" type="datetimeFigureOut">
              <a:rPr lang="en-US" smtClean="0"/>
              <a:t>6/10/2026</a:t>
            </a:fld>
            <a:endParaRPr lang="en-US"/>
          </a:p>
        </p:txBody>
      </p:sp>
      <p:sp>
        <p:nvSpPr>
          <p:cNvPr id="4" name="Fußzeilenplatzhalter 3">
            <a:extLst>
              <a:ext uri="{FF2B5EF4-FFF2-40B4-BE49-F238E27FC236}">
                <a16:creationId xmlns:a16="http://schemas.microsoft.com/office/drawing/2014/main" id="{F7D513C9-D7D3-2FDD-2C43-3BE3517C85AD}"/>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F81DC122-857D-50EF-A693-682021F8A0F8}"/>
              </a:ext>
            </a:extLst>
          </p:cNvPr>
          <p:cNvSpPr>
            <a:spLocks noGrp="1"/>
          </p:cNvSpPr>
          <p:nvPr>
            <p:ph type="sldNum" sz="quarter" idx="12"/>
          </p:nvPr>
        </p:nvSpPr>
        <p:spPr/>
        <p:txBody>
          <a:bodyPr/>
          <a:lstStyle/>
          <a:p>
            <a:fld id="{68C9DC1B-C77B-45ED-A569-060094CF7AE5}" type="slidenum">
              <a:rPr lang="en-US" smtClean="0"/>
              <a:t>‹Nr.›</a:t>
            </a:fld>
            <a:endParaRPr lang="en-US"/>
          </a:p>
        </p:txBody>
      </p:sp>
    </p:spTree>
    <p:extLst>
      <p:ext uri="{BB962C8B-B14F-4D97-AF65-F5344CB8AC3E}">
        <p14:creationId xmlns:p14="http://schemas.microsoft.com/office/powerpoint/2010/main" val="1387946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4F19B5-F414-AC86-C303-C94F85DBCFCF}"/>
              </a:ext>
            </a:extLst>
          </p:cNvPr>
          <p:cNvSpPr>
            <a:spLocks noGrp="1"/>
          </p:cNvSpPr>
          <p:nvPr>
            <p:ph type="dt" sz="half" idx="10"/>
          </p:nvPr>
        </p:nvSpPr>
        <p:spPr/>
        <p:txBody>
          <a:bodyPr/>
          <a:lstStyle/>
          <a:p>
            <a:fld id="{1ADB5588-2A1A-4B98-A620-EBF23450B52C}" type="datetimeFigureOut">
              <a:rPr lang="en-US" smtClean="0"/>
              <a:t>6/10/2026</a:t>
            </a:fld>
            <a:endParaRPr lang="en-US"/>
          </a:p>
        </p:txBody>
      </p:sp>
      <p:sp>
        <p:nvSpPr>
          <p:cNvPr id="3" name="Fußzeilenplatzhalter 2">
            <a:extLst>
              <a:ext uri="{FF2B5EF4-FFF2-40B4-BE49-F238E27FC236}">
                <a16:creationId xmlns:a16="http://schemas.microsoft.com/office/drawing/2014/main" id="{25310630-A904-C0CC-D450-5E2333FE2619}"/>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2A5FC0AF-50FC-3B25-B45D-4BF1F65A446C}"/>
              </a:ext>
            </a:extLst>
          </p:cNvPr>
          <p:cNvSpPr>
            <a:spLocks noGrp="1"/>
          </p:cNvSpPr>
          <p:nvPr>
            <p:ph type="sldNum" sz="quarter" idx="12"/>
          </p:nvPr>
        </p:nvSpPr>
        <p:spPr/>
        <p:txBody>
          <a:bodyPr/>
          <a:lstStyle/>
          <a:p>
            <a:fld id="{68C9DC1B-C77B-45ED-A569-060094CF7AE5}" type="slidenum">
              <a:rPr lang="en-US" smtClean="0"/>
              <a:t>‹Nr.›</a:t>
            </a:fld>
            <a:endParaRPr lang="en-US"/>
          </a:p>
        </p:txBody>
      </p:sp>
    </p:spTree>
    <p:extLst>
      <p:ext uri="{BB962C8B-B14F-4D97-AF65-F5344CB8AC3E}">
        <p14:creationId xmlns:p14="http://schemas.microsoft.com/office/powerpoint/2010/main" val="396397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6" indent="0">
              <a:buNone/>
              <a:defRPr sz="2000">
                <a:solidFill>
                  <a:schemeClr val="tx1">
                    <a:tint val="82000"/>
                  </a:schemeClr>
                </a:solidFill>
              </a:defRPr>
            </a:lvl2pPr>
            <a:lvl3pPr marL="914411" indent="0">
              <a:buNone/>
              <a:defRPr sz="1800">
                <a:solidFill>
                  <a:schemeClr val="tx1">
                    <a:tint val="82000"/>
                  </a:schemeClr>
                </a:solidFill>
              </a:defRPr>
            </a:lvl3pPr>
            <a:lvl4pPr marL="1371617" indent="0">
              <a:buNone/>
              <a:defRPr sz="1600">
                <a:solidFill>
                  <a:schemeClr val="tx1">
                    <a:tint val="82000"/>
                  </a:schemeClr>
                </a:solidFill>
              </a:defRPr>
            </a:lvl4pPr>
            <a:lvl5pPr marL="1828823" indent="0">
              <a:buNone/>
              <a:defRPr sz="1600">
                <a:solidFill>
                  <a:schemeClr val="tx1">
                    <a:tint val="82000"/>
                  </a:schemeClr>
                </a:solidFill>
              </a:defRPr>
            </a:lvl5pPr>
            <a:lvl6pPr marL="2286029" indent="0">
              <a:buNone/>
              <a:defRPr sz="1600">
                <a:solidFill>
                  <a:schemeClr val="tx1">
                    <a:tint val="82000"/>
                  </a:schemeClr>
                </a:solidFill>
              </a:defRPr>
            </a:lvl6pPr>
            <a:lvl7pPr marL="2743234" indent="0">
              <a:buNone/>
              <a:defRPr sz="1600">
                <a:solidFill>
                  <a:schemeClr val="tx1">
                    <a:tint val="82000"/>
                  </a:schemeClr>
                </a:solidFill>
              </a:defRPr>
            </a:lvl7pPr>
            <a:lvl8pPr marL="3200440" indent="0">
              <a:buNone/>
              <a:defRPr sz="1600">
                <a:solidFill>
                  <a:schemeClr val="tx1">
                    <a:tint val="82000"/>
                  </a:schemeClr>
                </a:solidFill>
              </a:defRPr>
            </a:lvl8pPr>
            <a:lvl9pPr marL="3657646" indent="0">
              <a:buNone/>
              <a:defRPr sz="1600">
                <a:solidFill>
                  <a:schemeClr val="tx1">
                    <a:tint val="82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71B3E38-0CA7-5A4D-9BA8-8F1F68D577DE}"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B0E37-3273-5345-914C-C8B48607714C}" type="slidenum">
              <a:rPr lang="en-US" smtClean="0"/>
              <a:t>‹Nr.›</a:t>
            </a:fld>
            <a:endParaRPr lang="en-US"/>
          </a:p>
        </p:txBody>
      </p:sp>
    </p:spTree>
    <p:extLst>
      <p:ext uri="{BB962C8B-B14F-4D97-AF65-F5344CB8AC3E}">
        <p14:creationId xmlns:p14="http://schemas.microsoft.com/office/powerpoint/2010/main" val="2665067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DE4E22-CF06-EC24-157B-2EAA830FCE7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331D40E1-EBE5-21F7-D347-5E03506A7C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EA551481-B047-816C-9393-A8924B8880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F5D9AC1-9D59-14D4-0C3F-C59931612743}"/>
              </a:ext>
            </a:extLst>
          </p:cNvPr>
          <p:cNvSpPr>
            <a:spLocks noGrp="1"/>
          </p:cNvSpPr>
          <p:nvPr>
            <p:ph type="dt" sz="half" idx="10"/>
          </p:nvPr>
        </p:nvSpPr>
        <p:spPr/>
        <p:txBody>
          <a:bodyPr/>
          <a:lstStyle/>
          <a:p>
            <a:fld id="{1ADB5588-2A1A-4B98-A620-EBF23450B52C}" type="datetimeFigureOut">
              <a:rPr lang="en-US" smtClean="0"/>
              <a:t>6/10/2026</a:t>
            </a:fld>
            <a:endParaRPr lang="en-US"/>
          </a:p>
        </p:txBody>
      </p:sp>
      <p:sp>
        <p:nvSpPr>
          <p:cNvPr id="6" name="Fußzeilenplatzhalter 5">
            <a:extLst>
              <a:ext uri="{FF2B5EF4-FFF2-40B4-BE49-F238E27FC236}">
                <a16:creationId xmlns:a16="http://schemas.microsoft.com/office/drawing/2014/main" id="{D478BB1D-0A01-6932-00DC-E5B1AC1A047F}"/>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9438D636-BE06-FBBB-0339-D55191124FA5}"/>
              </a:ext>
            </a:extLst>
          </p:cNvPr>
          <p:cNvSpPr>
            <a:spLocks noGrp="1"/>
          </p:cNvSpPr>
          <p:nvPr>
            <p:ph type="sldNum" sz="quarter" idx="12"/>
          </p:nvPr>
        </p:nvSpPr>
        <p:spPr/>
        <p:txBody>
          <a:bodyPr/>
          <a:lstStyle/>
          <a:p>
            <a:fld id="{68C9DC1B-C77B-45ED-A569-060094CF7AE5}" type="slidenum">
              <a:rPr lang="en-US" smtClean="0"/>
              <a:t>‹Nr.›</a:t>
            </a:fld>
            <a:endParaRPr lang="en-US"/>
          </a:p>
        </p:txBody>
      </p:sp>
    </p:spTree>
    <p:extLst>
      <p:ext uri="{BB962C8B-B14F-4D97-AF65-F5344CB8AC3E}">
        <p14:creationId xmlns:p14="http://schemas.microsoft.com/office/powerpoint/2010/main" val="2868971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6210C-A0D9-45CE-860C-396B3EB1AB8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445F8DF6-770E-0A9E-76D4-E9BE94956E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93B5B7F1-0FE8-EFDA-A90A-04EEA7910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9261ECC-1AEE-CDF8-B03E-CA9DB929D815}"/>
              </a:ext>
            </a:extLst>
          </p:cNvPr>
          <p:cNvSpPr>
            <a:spLocks noGrp="1"/>
          </p:cNvSpPr>
          <p:nvPr>
            <p:ph type="dt" sz="half" idx="10"/>
          </p:nvPr>
        </p:nvSpPr>
        <p:spPr/>
        <p:txBody>
          <a:bodyPr/>
          <a:lstStyle/>
          <a:p>
            <a:fld id="{1ADB5588-2A1A-4B98-A620-EBF23450B52C}" type="datetimeFigureOut">
              <a:rPr lang="en-US" smtClean="0"/>
              <a:t>6/10/2026</a:t>
            </a:fld>
            <a:endParaRPr lang="en-US"/>
          </a:p>
        </p:txBody>
      </p:sp>
      <p:sp>
        <p:nvSpPr>
          <p:cNvPr id="6" name="Fußzeilenplatzhalter 5">
            <a:extLst>
              <a:ext uri="{FF2B5EF4-FFF2-40B4-BE49-F238E27FC236}">
                <a16:creationId xmlns:a16="http://schemas.microsoft.com/office/drawing/2014/main" id="{7A1D6DB1-CA21-27C8-8629-A317A160381E}"/>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751E542C-9334-3B43-3164-73AA1D652CB9}"/>
              </a:ext>
            </a:extLst>
          </p:cNvPr>
          <p:cNvSpPr>
            <a:spLocks noGrp="1"/>
          </p:cNvSpPr>
          <p:nvPr>
            <p:ph type="sldNum" sz="quarter" idx="12"/>
          </p:nvPr>
        </p:nvSpPr>
        <p:spPr/>
        <p:txBody>
          <a:bodyPr/>
          <a:lstStyle/>
          <a:p>
            <a:fld id="{68C9DC1B-C77B-45ED-A569-060094CF7AE5}" type="slidenum">
              <a:rPr lang="en-US" smtClean="0"/>
              <a:t>‹Nr.›</a:t>
            </a:fld>
            <a:endParaRPr lang="en-US"/>
          </a:p>
        </p:txBody>
      </p:sp>
    </p:spTree>
    <p:extLst>
      <p:ext uri="{BB962C8B-B14F-4D97-AF65-F5344CB8AC3E}">
        <p14:creationId xmlns:p14="http://schemas.microsoft.com/office/powerpoint/2010/main" val="2312540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8937-6056-CCDF-272A-284A44F54208}"/>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EAE54A07-1528-0F5A-8E27-A6E4287D700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257B1120-4C65-E8CF-0E0F-34980E35AD14}"/>
              </a:ext>
            </a:extLst>
          </p:cNvPr>
          <p:cNvSpPr>
            <a:spLocks noGrp="1"/>
          </p:cNvSpPr>
          <p:nvPr>
            <p:ph type="dt" sz="half" idx="10"/>
          </p:nvPr>
        </p:nvSpPr>
        <p:spPr/>
        <p:txBody>
          <a:bodyPr/>
          <a:lstStyle/>
          <a:p>
            <a:fld id="{1ADB5588-2A1A-4B98-A620-EBF23450B52C}" type="datetimeFigureOut">
              <a:rPr lang="en-US" smtClean="0"/>
              <a:t>6/10/2026</a:t>
            </a:fld>
            <a:endParaRPr lang="en-US"/>
          </a:p>
        </p:txBody>
      </p:sp>
      <p:sp>
        <p:nvSpPr>
          <p:cNvPr id="5" name="Fußzeilenplatzhalter 4">
            <a:extLst>
              <a:ext uri="{FF2B5EF4-FFF2-40B4-BE49-F238E27FC236}">
                <a16:creationId xmlns:a16="http://schemas.microsoft.com/office/drawing/2014/main" id="{C3B1CDBF-C11A-D807-507E-5846A965E70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3445C006-7CF3-E366-EF52-556DD615B6F2}"/>
              </a:ext>
            </a:extLst>
          </p:cNvPr>
          <p:cNvSpPr>
            <a:spLocks noGrp="1"/>
          </p:cNvSpPr>
          <p:nvPr>
            <p:ph type="sldNum" sz="quarter" idx="12"/>
          </p:nvPr>
        </p:nvSpPr>
        <p:spPr/>
        <p:txBody>
          <a:bodyPr/>
          <a:lstStyle/>
          <a:p>
            <a:fld id="{68C9DC1B-C77B-45ED-A569-060094CF7AE5}" type="slidenum">
              <a:rPr lang="en-US" smtClean="0"/>
              <a:t>‹Nr.›</a:t>
            </a:fld>
            <a:endParaRPr lang="en-US"/>
          </a:p>
        </p:txBody>
      </p:sp>
    </p:spTree>
    <p:extLst>
      <p:ext uri="{BB962C8B-B14F-4D97-AF65-F5344CB8AC3E}">
        <p14:creationId xmlns:p14="http://schemas.microsoft.com/office/powerpoint/2010/main" val="2901321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EE48762-8EF8-7BD0-9A99-BB76EDE0069A}"/>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D1DE11DC-8BDC-F47A-7447-EACC8320459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79DAFCD2-6B6B-747B-5E6A-DE4895F8BD84}"/>
              </a:ext>
            </a:extLst>
          </p:cNvPr>
          <p:cNvSpPr>
            <a:spLocks noGrp="1"/>
          </p:cNvSpPr>
          <p:nvPr>
            <p:ph type="dt" sz="half" idx="10"/>
          </p:nvPr>
        </p:nvSpPr>
        <p:spPr/>
        <p:txBody>
          <a:bodyPr/>
          <a:lstStyle/>
          <a:p>
            <a:fld id="{1ADB5588-2A1A-4B98-A620-EBF23450B52C}" type="datetimeFigureOut">
              <a:rPr lang="en-US" smtClean="0"/>
              <a:t>6/10/2026</a:t>
            </a:fld>
            <a:endParaRPr lang="en-US"/>
          </a:p>
        </p:txBody>
      </p:sp>
      <p:sp>
        <p:nvSpPr>
          <p:cNvPr id="5" name="Fußzeilenplatzhalter 4">
            <a:extLst>
              <a:ext uri="{FF2B5EF4-FFF2-40B4-BE49-F238E27FC236}">
                <a16:creationId xmlns:a16="http://schemas.microsoft.com/office/drawing/2014/main" id="{A2B8A813-F22A-582F-4F16-BBE9515A6F09}"/>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D5DF2DD4-4BFF-569F-256B-FAB88A971909}"/>
              </a:ext>
            </a:extLst>
          </p:cNvPr>
          <p:cNvSpPr>
            <a:spLocks noGrp="1"/>
          </p:cNvSpPr>
          <p:nvPr>
            <p:ph type="sldNum" sz="quarter" idx="12"/>
          </p:nvPr>
        </p:nvSpPr>
        <p:spPr/>
        <p:txBody>
          <a:bodyPr/>
          <a:lstStyle/>
          <a:p>
            <a:fld id="{68C9DC1B-C77B-45ED-A569-060094CF7AE5}" type="slidenum">
              <a:rPr lang="en-US" smtClean="0"/>
              <a:t>‹Nr.›</a:t>
            </a:fld>
            <a:endParaRPr lang="en-US"/>
          </a:p>
        </p:txBody>
      </p:sp>
    </p:spTree>
    <p:extLst>
      <p:ext uri="{BB962C8B-B14F-4D97-AF65-F5344CB8AC3E}">
        <p14:creationId xmlns:p14="http://schemas.microsoft.com/office/powerpoint/2010/main" val="443234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71B3E38-0CA7-5A4D-9BA8-8F1F68D577DE}"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B0E37-3273-5345-914C-C8B48607714C}" type="slidenum">
              <a:rPr lang="en-US" smtClean="0"/>
              <a:t>‹Nr.›</a:t>
            </a:fld>
            <a:endParaRPr lang="en-US"/>
          </a:p>
        </p:txBody>
      </p:sp>
    </p:spTree>
    <p:extLst>
      <p:ext uri="{BB962C8B-B14F-4D97-AF65-F5344CB8AC3E}">
        <p14:creationId xmlns:p14="http://schemas.microsoft.com/office/powerpoint/2010/main" val="243001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de-DE"/>
              <a:t>Mastertextformat bearbeiten</a:t>
            </a:r>
          </a:p>
        </p:txBody>
      </p:sp>
      <p:sp>
        <p:nvSpPr>
          <p:cNvPr id="4" name="Content Placeholder 3"/>
          <p:cNvSpPr>
            <a:spLocks noGrp="1"/>
          </p:cNvSpPr>
          <p:nvPr>
            <p:ph sz="half" idx="2"/>
          </p:nvPr>
        </p:nvSpPr>
        <p:spPr>
          <a:xfrm>
            <a:off x="839790"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71B3E38-0CA7-5A4D-9BA8-8F1F68D577DE}" type="datetimeFigureOut">
              <a:rPr lang="en-US" smtClean="0"/>
              <a:t>6/10/2026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DB0E37-3273-5345-914C-C8B48607714C}" type="slidenum">
              <a:rPr lang="en-US" smtClean="0"/>
              <a:t>‹Nr.›</a:t>
            </a:fld>
            <a:endParaRPr lang="en-US"/>
          </a:p>
        </p:txBody>
      </p:sp>
    </p:spTree>
    <p:extLst>
      <p:ext uri="{BB962C8B-B14F-4D97-AF65-F5344CB8AC3E}">
        <p14:creationId xmlns:p14="http://schemas.microsoft.com/office/powerpoint/2010/main" val="235268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71B3E38-0CA7-5A4D-9BA8-8F1F68D577DE}" type="datetimeFigureOut">
              <a:rPr lang="en-US" smtClean="0"/>
              <a:t>6/10/2026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DB0E37-3273-5345-914C-C8B48607714C}" type="slidenum">
              <a:rPr lang="en-US" smtClean="0"/>
              <a:t>‹Nr.›</a:t>
            </a:fld>
            <a:endParaRPr lang="en-US"/>
          </a:p>
        </p:txBody>
      </p:sp>
    </p:spTree>
    <p:extLst>
      <p:ext uri="{BB962C8B-B14F-4D97-AF65-F5344CB8AC3E}">
        <p14:creationId xmlns:p14="http://schemas.microsoft.com/office/powerpoint/2010/main" val="2488021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B3E38-0CA7-5A4D-9BA8-8F1F68D577DE}" type="datetimeFigureOut">
              <a:rPr lang="en-US" smtClean="0"/>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DB0E37-3273-5345-914C-C8B48607714C}" type="slidenum">
              <a:rPr lang="en-US" smtClean="0"/>
              <a:t>‹Nr.›</a:t>
            </a:fld>
            <a:endParaRPr lang="en-US"/>
          </a:p>
        </p:txBody>
      </p:sp>
    </p:spTree>
    <p:extLst>
      <p:ext uri="{BB962C8B-B14F-4D97-AF65-F5344CB8AC3E}">
        <p14:creationId xmlns:p14="http://schemas.microsoft.com/office/powerpoint/2010/main" val="124599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71B3E38-0CA7-5A4D-9BA8-8F1F68D577DE}"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B0E37-3273-5345-914C-C8B48607714C}" type="slidenum">
              <a:rPr lang="en-US" smtClean="0"/>
              <a:t>‹Nr.›</a:t>
            </a:fld>
            <a:endParaRPr lang="en-US"/>
          </a:p>
        </p:txBody>
      </p:sp>
    </p:spTree>
    <p:extLst>
      <p:ext uri="{BB962C8B-B14F-4D97-AF65-F5344CB8AC3E}">
        <p14:creationId xmlns:p14="http://schemas.microsoft.com/office/powerpoint/2010/main" val="283000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71B3E38-0CA7-5A4D-9BA8-8F1F68D577DE}"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B0E37-3273-5345-914C-C8B48607714C}" type="slidenum">
              <a:rPr lang="en-US" smtClean="0"/>
              <a:t>‹Nr.›</a:t>
            </a:fld>
            <a:endParaRPr lang="en-US"/>
          </a:p>
        </p:txBody>
      </p:sp>
    </p:spTree>
    <p:extLst>
      <p:ext uri="{BB962C8B-B14F-4D97-AF65-F5344CB8AC3E}">
        <p14:creationId xmlns:p14="http://schemas.microsoft.com/office/powerpoint/2010/main" val="371475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1B3E38-0CA7-5A4D-9BA8-8F1F68D577DE}" type="datetimeFigureOut">
              <a:rPr lang="en-US" smtClean="0"/>
              <a:t>6/10/2026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DB0E37-3273-5345-914C-C8B48607714C}" type="slidenum">
              <a:rPr lang="en-US" smtClean="0"/>
              <a:t>‹Nr.›</a:t>
            </a:fld>
            <a:endParaRPr lang="en-US"/>
          </a:p>
        </p:txBody>
      </p:sp>
    </p:spTree>
    <p:extLst>
      <p:ext uri="{BB962C8B-B14F-4D97-AF65-F5344CB8AC3E}">
        <p14:creationId xmlns:p14="http://schemas.microsoft.com/office/powerpoint/2010/main" val="477181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E0894-6626-4BE4-AE30-AB906BE59C66}" type="datetimeFigureOut">
              <a:rPr lang="de-DE" smtClean="0"/>
              <a:t>10.06.2026</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E15D1-DFE0-436F-B4C1-1E3EF4C846D7}" type="slidenum">
              <a:rPr lang="de-DE" smtClean="0"/>
              <a:t>‹Nr.›</a:t>
            </a:fld>
            <a:endParaRPr lang="de-DE"/>
          </a:p>
        </p:txBody>
      </p:sp>
    </p:spTree>
    <p:extLst>
      <p:ext uri="{BB962C8B-B14F-4D97-AF65-F5344CB8AC3E}">
        <p14:creationId xmlns:p14="http://schemas.microsoft.com/office/powerpoint/2010/main" val="11519636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76833B1-9F09-D162-50E4-B8501C7C57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B7E0BB7B-BE1E-9118-20E7-A7D53D4F2F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50DE4CBB-E115-1D71-7437-09B3A819A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DB5588-2A1A-4B98-A620-EBF23450B52C}" type="datetimeFigureOut">
              <a:rPr lang="en-US" smtClean="0"/>
              <a:t>6/10/2026</a:t>
            </a:fld>
            <a:endParaRPr lang="en-US"/>
          </a:p>
        </p:txBody>
      </p:sp>
      <p:sp>
        <p:nvSpPr>
          <p:cNvPr id="5" name="Fußzeilenplatzhalter 4">
            <a:extLst>
              <a:ext uri="{FF2B5EF4-FFF2-40B4-BE49-F238E27FC236}">
                <a16:creationId xmlns:a16="http://schemas.microsoft.com/office/drawing/2014/main" id="{B0F53878-B41B-7505-E2B3-EEC7848B50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Foliennummernplatzhalter 5">
            <a:extLst>
              <a:ext uri="{FF2B5EF4-FFF2-40B4-BE49-F238E27FC236}">
                <a16:creationId xmlns:a16="http://schemas.microsoft.com/office/drawing/2014/main" id="{B6ECA7B2-102A-FAA3-3F20-365DBA8300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C9DC1B-C77B-45ED-A569-060094CF7AE5}" type="slidenum">
              <a:rPr lang="en-US" smtClean="0"/>
              <a:t>‹Nr.›</a:t>
            </a:fld>
            <a:endParaRPr lang="en-US"/>
          </a:p>
        </p:txBody>
      </p:sp>
    </p:spTree>
    <p:extLst>
      <p:ext uri="{BB962C8B-B14F-4D97-AF65-F5344CB8AC3E}">
        <p14:creationId xmlns:p14="http://schemas.microsoft.com/office/powerpoint/2010/main" val="30527324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6.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0.png"/><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8.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emf"/><Relationship Id="rId7"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5BD4A-07EF-7350-0BEE-469B2C8B3305}"/>
            </a:ext>
          </a:extLst>
        </p:cNvPr>
        <p:cNvGrpSpPr/>
        <p:nvPr/>
      </p:nvGrpSpPr>
      <p:grpSpPr>
        <a:xfrm>
          <a:off x="0" y="0"/>
          <a:ext cx="0" cy="0"/>
          <a:chOff x="0" y="0"/>
          <a:chExt cx="0" cy="0"/>
        </a:xfrm>
      </p:grpSpPr>
      <p:sp>
        <p:nvSpPr>
          <p:cNvPr id="12" name="Textfeld 11">
            <a:extLst>
              <a:ext uri="{FF2B5EF4-FFF2-40B4-BE49-F238E27FC236}">
                <a16:creationId xmlns:a16="http://schemas.microsoft.com/office/drawing/2014/main" id="{D5F5BBEC-0608-104E-869E-1FDBC0B93DBB}"/>
              </a:ext>
            </a:extLst>
          </p:cNvPr>
          <p:cNvSpPr txBox="1"/>
          <p:nvPr/>
        </p:nvSpPr>
        <p:spPr>
          <a:xfrm>
            <a:off x="802640" y="2232037"/>
            <a:ext cx="8453119" cy="1938992"/>
          </a:xfrm>
          <a:prstGeom prst="rect">
            <a:avLst/>
          </a:prstGeom>
          <a:noFill/>
        </p:spPr>
        <p:txBody>
          <a:bodyPr wrap="square">
            <a:spAutoFit/>
          </a:bodyPr>
          <a:lstStyle/>
          <a:p>
            <a:pPr algn="ctr"/>
            <a:r>
              <a:rPr lang="en-US" sz="4000" b="1"/>
              <a:t>The Meeting will start at 2pm CET</a:t>
            </a:r>
          </a:p>
          <a:p>
            <a:pPr algn="ctr"/>
            <a:r>
              <a:rPr lang="en-US" sz="4000" b="1"/>
              <a:t>(in a few minutes)</a:t>
            </a:r>
          </a:p>
          <a:p>
            <a:pPr algn="ctr"/>
            <a:r>
              <a:rPr lang="en-US" sz="4000" b="1"/>
              <a:t>Thank you for your patience!</a:t>
            </a:r>
            <a:endParaRPr lang="en-US" sz="4000"/>
          </a:p>
        </p:txBody>
      </p:sp>
      <p:sp>
        <p:nvSpPr>
          <p:cNvPr id="7" name="Textfeld 6">
            <a:extLst>
              <a:ext uri="{FF2B5EF4-FFF2-40B4-BE49-F238E27FC236}">
                <a16:creationId xmlns:a16="http://schemas.microsoft.com/office/drawing/2014/main" id="{9A8DA02C-FB52-625E-6982-822FBFD4C53A}"/>
              </a:ext>
            </a:extLst>
          </p:cNvPr>
          <p:cNvSpPr txBox="1"/>
          <p:nvPr/>
        </p:nvSpPr>
        <p:spPr>
          <a:xfrm>
            <a:off x="802640" y="782589"/>
            <a:ext cx="10027920" cy="646331"/>
          </a:xfrm>
          <a:prstGeom prst="rect">
            <a:avLst/>
          </a:prstGeom>
          <a:solidFill>
            <a:srgbClr val="19B4AF"/>
          </a:solidFill>
        </p:spPr>
        <p:txBody>
          <a:bodyPr wrap="square">
            <a:spAutoFit/>
          </a:bodyPr>
          <a:lstStyle/>
          <a:p>
            <a:pPr defTabSz="171450"/>
            <a:r>
              <a:rPr lang="en-US" sz="3600">
                <a:solidFill>
                  <a:prstClr val="white"/>
                </a:solidFill>
                <a:latin typeface="Aptos" panose="02110004020202020204"/>
              </a:rPr>
              <a:t>WELCOME </a:t>
            </a:r>
          </a:p>
        </p:txBody>
      </p:sp>
      <p:pic>
        <p:nvPicPr>
          <p:cNvPr id="2" name="Picture 3">
            <a:extLst>
              <a:ext uri="{FF2B5EF4-FFF2-40B4-BE49-F238E27FC236}">
                <a16:creationId xmlns:a16="http://schemas.microsoft.com/office/drawing/2014/main" id="{5C3E5182-2965-8A18-61B7-C7B347E167DB}"/>
              </a:ext>
            </a:extLst>
          </p:cNvPr>
          <p:cNvPicPr>
            <a:picLocks noChangeAspect="1"/>
          </p:cNvPicPr>
          <p:nvPr/>
        </p:nvPicPr>
        <p:blipFill>
          <a:blip r:embed="rId2"/>
          <a:stretch>
            <a:fillRect/>
          </a:stretch>
        </p:blipFill>
        <p:spPr>
          <a:xfrm flipH="1">
            <a:off x="8833600" y="4195482"/>
            <a:ext cx="3358400" cy="2662518"/>
          </a:xfrm>
          <a:prstGeom prst="rect">
            <a:avLst/>
          </a:prstGeom>
        </p:spPr>
      </p:pic>
      <p:pic>
        <p:nvPicPr>
          <p:cNvPr id="3" name="Picture 8">
            <a:extLst>
              <a:ext uri="{FF2B5EF4-FFF2-40B4-BE49-F238E27FC236}">
                <a16:creationId xmlns:a16="http://schemas.microsoft.com/office/drawing/2014/main" id="{98898D67-47C7-974B-422A-6FCE24845699}"/>
              </a:ext>
            </a:extLst>
          </p:cNvPr>
          <p:cNvPicPr>
            <a:picLocks noChangeAspect="1"/>
          </p:cNvPicPr>
          <p:nvPr/>
        </p:nvPicPr>
        <p:blipFill>
          <a:blip r:embed="rId3">
            <a:duotone>
              <a:prstClr val="black"/>
              <a:schemeClr val="tx2">
                <a:tint val="45000"/>
                <a:satMod val="400000"/>
              </a:schemeClr>
            </a:duotone>
          </a:blip>
          <a:stretch>
            <a:fillRect/>
          </a:stretch>
        </p:blipFill>
        <p:spPr>
          <a:xfrm>
            <a:off x="2277249" y="5682033"/>
            <a:ext cx="1350000" cy="786755"/>
          </a:xfrm>
          <a:prstGeom prst="rect">
            <a:avLst/>
          </a:prstGeom>
          <a:effectLst/>
        </p:spPr>
      </p:pic>
      <p:pic>
        <p:nvPicPr>
          <p:cNvPr id="4" name="Picture 1">
            <a:extLst>
              <a:ext uri="{FF2B5EF4-FFF2-40B4-BE49-F238E27FC236}">
                <a16:creationId xmlns:a16="http://schemas.microsoft.com/office/drawing/2014/main" id="{EFD63690-96C4-2E9E-4225-21174F8707AE}"/>
              </a:ext>
            </a:extLst>
          </p:cNvPr>
          <p:cNvPicPr preferRelativeResize="0">
            <a:picLocks/>
          </p:cNvPicPr>
          <p:nvPr/>
        </p:nvPicPr>
        <p:blipFill>
          <a:blip r:embed="rId4"/>
          <a:stretch>
            <a:fillRect/>
          </a:stretch>
        </p:blipFill>
        <p:spPr>
          <a:xfrm>
            <a:off x="606227" y="5254578"/>
            <a:ext cx="1350000" cy="1350000"/>
          </a:xfrm>
          <a:prstGeom prst="rect">
            <a:avLst/>
          </a:prstGeom>
        </p:spPr>
      </p:pic>
    </p:spTree>
    <p:extLst>
      <p:ext uri="{BB962C8B-B14F-4D97-AF65-F5344CB8AC3E}">
        <p14:creationId xmlns:p14="http://schemas.microsoft.com/office/powerpoint/2010/main" val="234988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8BFCB-0389-52BC-B407-42A7B97D2F8B}"/>
            </a:ext>
          </a:extLst>
        </p:cNvPr>
        <p:cNvGrpSpPr/>
        <p:nvPr/>
      </p:nvGrpSpPr>
      <p:grpSpPr>
        <a:xfrm>
          <a:off x="0" y="0"/>
          <a:ext cx="0" cy="0"/>
          <a:chOff x="0" y="0"/>
          <a:chExt cx="0" cy="0"/>
        </a:xfrm>
      </p:grpSpPr>
      <p:sp>
        <p:nvSpPr>
          <p:cNvPr id="7" name="Textfeld 6">
            <a:extLst>
              <a:ext uri="{FF2B5EF4-FFF2-40B4-BE49-F238E27FC236}">
                <a16:creationId xmlns:a16="http://schemas.microsoft.com/office/drawing/2014/main" id="{D2C5FD6F-811E-0E26-3C39-0EDBF0B33CCE}"/>
              </a:ext>
            </a:extLst>
          </p:cNvPr>
          <p:cNvSpPr txBox="1"/>
          <p:nvPr/>
        </p:nvSpPr>
        <p:spPr>
          <a:xfrm>
            <a:off x="802640" y="782589"/>
            <a:ext cx="10027920" cy="646331"/>
          </a:xfrm>
          <a:prstGeom prst="rect">
            <a:avLst/>
          </a:prstGeom>
          <a:solidFill>
            <a:srgbClr val="19B4AF"/>
          </a:solidFill>
        </p:spPr>
        <p:txBody>
          <a:bodyPr wrap="square">
            <a:spAutoFit/>
          </a:bodyPr>
          <a:lstStyle/>
          <a:p>
            <a:pPr defTabSz="171450"/>
            <a:r>
              <a:rPr lang="en-US" sz="3600">
                <a:solidFill>
                  <a:prstClr val="white"/>
                </a:solidFill>
                <a:latin typeface="Aptos" panose="02110004020202020204"/>
              </a:rPr>
              <a:t>RECAP of the past 2 days </a:t>
            </a:r>
          </a:p>
        </p:txBody>
      </p:sp>
      <p:pic>
        <p:nvPicPr>
          <p:cNvPr id="2" name="Picture 3">
            <a:extLst>
              <a:ext uri="{FF2B5EF4-FFF2-40B4-BE49-F238E27FC236}">
                <a16:creationId xmlns:a16="http://schemas.microsoft.com/office/drawing/2014/main" id="{40ED1BE6-6366-41BC-7454-5C447D45F5CC}"/>
              </a:ext>
            </a:extLst>
          </p:cNvPr>
          <p:cNvPicPr>
            <a:picLocks noChangeAspect="1"/>
          </p:cNvPicPr>
          <p:nvPr/>
        </p:nvPicPr>
        <p:blipFill>
          <a:blip r:embed="rId2"/>
          <a:stretch>
            <a:fillRect/>
          </a:stretch>
        </p:blipFill>
        <p:spPr>
          <a:xfrm flipH="1">
            <a:off x="8833600" y="4195482"/>
            <a:ext cx="3358400" cy="2662518"/>
          </a:xfrm>
          <a:prstGeom prst="rect">
            <a:avLst/>
          </a:prstGeom>
        </p:spPr>
      </p:pic>
      <p:pic>
        <p:nvPicPr>
          <p:cNvPr id="3" name="Picture 8">
            <a:extLst>
              <a:ext uri="{FF2B5EF4-FFF2-40B4-BE49-F238E27FC236}">
                <a16:creationId xmlns:a16="http://schemas.microsoft.com/office/drawing/2014/main" id="{5103BE56-0C1E-C6C0-B615-76980E98AEB8}"/>
              </a:ext>
            </a:extLst>
          </p:cNvPr>
          <p:cNvPicPr>
            <a:picLocks noChangeAspect="1"/>
          </p:cNvPicPr>
          <p:nvPr/>
        </p:nvPicPr>
        <p:blipFill>
          <a:blip r:embed="rId3">
            <a:duotone>
              <a:prstClr val="black"/>
              <a:schemeClr val="tx2">
                <a:tint val="45000"/>
                <a:satMod val="400000"/>
              </a:schemeClr>
            </a:duotone>
          </a:blip>
          <a:stretch>
            <a:fillRect/>
          </a:stretch>
        </p:blipFill>
        <p:spPr>
          <a:xfrm>
            <a:off x="2277249" y="5682033"/>
            <a:ext cx="1350000" cy="786755"/>
          </a:xfrm>
          <a:prstGeom prst="rect">
            <a:avLst/>
          </a:prstGeom>
          <a:effectLst/>
        </p:spPr>
      </p:pic>
      <p:pic>
        <p:nvPicPr>
          <p:cNvPr id="4" name="Picture 1">
            <a:extLst>
              <a:ext uri="{FF2B5EF4-FFF2-40B4-BE49-F238E27FC236}">
                <a16:creationId xmlns:a16="http://schemas.microsoft.com/office/drawing/2014/main" id="{E903E731-EF06-6D24-010E-5BDD872467DF}"/>
              </a:ext>
            </a:extLst>
          </p:cNvPr>
          <p:cNvPicPr preferRelativeResize="0">
            <a:picLocks/>
          </p:cNvPicPr>
          <p:nvPr/>
        </p:nvPicPr>
        <p:blipFill>
          <a:blip r:embed="rId4"/>
          <a:stretch>
            <a:fillRect/>
          </a:stretch>
        </p:blipFill>
        <p:spPr>
          <a:xfrm>
            <a:off x="606227" y="5254578"/>
            <a:ext cx="1350000" cy="1350000"/>
          </a:xfrm>
          <a:prstGeom prst="rect">
            <a:avLst/>
          </a:prstGeom>
        </p:spPr>
      </p:pic>
      <p:sp>
        <p:nvSpPr>
          <p:cNvPr id="6" name="Textfeld 5">
            <a:extLst>
              <a:ext uri="{FF2B5EF4-FFF2-40B4-BE49-F238E27FC236}">
                <a16:creationId xmlns:a16="http://schemas.microsoft.com/office/drawing/2014/main" id="{0A52FDED-36F3-15E8-8024-591353687FFB}"/>
              </a:ext>
            </a:extLst>
          </p:cNvPr>
          <p:cNvSpPr txBox="1"/>
          <p:nvPr/>
        </p:nvSpPr>
        <p:spPr>
          <a:xfrm>
            <a:off x="690880" y="2022933"/>
            <a:ext cx="8453120" cy="1600438"/>
          </a:xfrm>
          <a:prstGeom prst="rect">
            <a:avLst/>
          </a:prstGeom>
          <a:noFill/>
        </p:spPr>
        <p:txBody>
          <a:bodyPr wrap="square">
            <a:spAutoFit/>
          </a:bodyPr>
          <a:lstStyle/>
          <a:p>
            <a:pPr algn="ctr"/>
            <a:r>
              <a:rPr lang="en-US" sz="4000" b="1"/>
              <a:t> Training of Trainers (ToT) </a:t>
            </a:r>
          </a:p>
          <a:p>
            <a:pPr algn="ctr"/>
            <a:r>
              <a:rPr lang="en-US" sz="4000" b="1"/>
              <a:t>for Virtual Facilitators and Mentors </a:t>
            </a:r>
            <a:r>
              <a:rPr lang="en-US"/>
              <a:t>June 8th – 10th, 2026</a:t>
            </a:r>
          </a:p>
        </p:txBody>
      </p:sp>
      <p:sp>
        <p:nvSpPr>
          <p:cNvPr id="11" name="Textfeld 10">
            <a:extLst>
              <a:ext uri="{FF2B5EF4-FFF2-40B4-BE49-F238E27FC236}">
                <a16:creationId xmlns:a16="http://schemas.microsoft.com/office/drawing/2014/main" id="{8101EF8A-DA15-2116-2EBA-A8334644B10B}"/>
              </a:ext>
            </a:extLst>
          </p:cNvPr>
          <p:cNvSpPr txBox="1"/>
          <p:nvPr/>
        </p:nvSpPr>
        <p:spPr>
          <a:xfrm>
            <a:off x="766969" y="3977309"/>
            <a:ext cx="10099262" cy="923330"/>
          </a:xfrm>
          <a:prstGeom prst="rect">
            <a:avLst/>
          </a:prstGeom>
          <a:noFill/>
        </p:spPr>
        <p:txBody>
          <a:bodyPr wrap="square">
            <a:spAutoFit/>
          </a:bodyPr>
          <a:lstStyle/>
          <a:p>
            <a:r>
              <a:rPr lang="en-US" b="1"/>
              <a:t>Day 2</a:t>
            </a:r>
            <a:r>
              <a:rPr lang="en-US"/>
              <a:t>:</a:t>
            </a:r>
          </a:p>
          <a:p>
            <a:pPr marL="285750" indent="-285750">
              <a:buFont typeface="Arial" panose="020B0604020202020204" pitchFamily="34" charset="0"/>
              <a:buChar char="•"/>
            </a:pPr>
            <a:r>
              <a:rPr lang="en-US"/>
              <a:t>Communication, Online Presence and Managing Discussions - Yitna</a:t>
            </a:r>
          </a:p>
          <a:p>
            <a:pPr marL="285750" indent="-285750">
              <a:buFont typeface="Arial" panose="020B0604020202020204" pitchFamily="34" charset="0"/>
              <a:buChar char="•"/>
            </a:pPr>
            <a:r>
              <a:rPr lang="en-US"/>
              <a:t>Effective Mentorship: Roles, Skills, and Supporting Mentee Development - Anja</a:t>
            </a:r>
          </a:p>
        </p:txBody>
      </p:sp>
    </p:spTree>
    <p:extLst>
      <p:ext uri="{BB962C8B-B14F-4D97-AF65-F5344CB8AC3E}">
        <p14:creationId xmlns:p14="http://schemas.microsoft.com/office/powerpoint/2010/main" val="352701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61C09D-F236-B50C-5B9F-8C67B67A368B}"/>
              </a:ext>
            </a:extLst>
          </p:cNvPr>
          <p:cNvPicPr>
            <a:picLocks noChangeAspect="1"/>
          </p:cNvPicPr>
          <p:nvPr/>
        </p:nvPicPr>
        <p:blipFill>
          <a:blip r:embed="rId2"/>
          <a:stretch>
            <a:fillRect/>
          </a:stretch>
        </p:blipFill>
        <p:spPr>
          <a:xfrm>
            <a:off x="0" y="71403"/>
            <a:ext cx="12192000" cy="6715193"/>
          </a:xfrm>
          <a:prstGeom prst="rect">
            <a:avLst/>
          </a:prstGeom>
        </p:spPr>
      </p:pic>
    </p:spTree>
    <p:extLst>
      <p:ext uri="{BB962C8B-B14F-4D97-AF65-F5344CB8AC3E}">
        <p14:creationId xmlns:p14="http://schemas.microsoft.com/office/powerpoint/2010/main" val="143455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C8A4546-8561-91CC-3FEB-586CD2A855B7}"/>
              </a:ext>
            </a:extLst>
          </p:cNvPr>
          <p:cNvPicPr>
            <a:picLocks noChangeAspect="1"/>
          </p:cNvPicPr>
          <p:nvPr/>
        </p:nvPicPr>
        <p:blipFill>
          <a:blip r:embed="rId2"/>
          <a:stretch>
            <a:fillRect/>
          </a:stretch>
        </p:blipFill>
        <p:spPr>
          <a:xfrm>
            <a:off x="21657" y="137160"/>
            <a:ext cx="12170343" cy="6571984"/>
          </a:xfrm>
          <a:prstGeom prst="rect">
            <a:avLst/>
          </a:prstGeom>
        </p:spPr>
      </p:pic>
    </p:spTree>
    <p:extLst>
      <p:ext uri="{BB962C8B-B14F-4D97-AF65-F5344CB8AC3E}">
        <p14:creationId xmlns:p14="http://schemas.microsoft.com/office/powerpoint/2010/main" val="3122978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205" y="0"/>
            <a:ext cx="7293589" cy="6858000"/>
          </a:xfrm>
          <a:prstGeom prst="rect">
            <a:avLst/>
          </a:prstGeom>
        </p:spPr>
      </p:pic>
      <p:pic>
        <p:nvPicPr>
          <p:cNvPr id="3" name="Grafik 2">
            <a:extLst>
              <a:ext uri="{FF2B5EF4-FFF2-40B4-BE49-F238E27FC236}">
                <a16:creationId xmlns:a16="http://schemas.microsoft.com/office/drawing/2014/main" id="{DEDB00F3-1AB0-489A-13D3-D70377F9E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881"/>
            <a:ext cx="2286000" cy="1524000"/>
          </a:xfrm>
          <a:prstGeom prst="rect">
            <a:avLst/>
          </a:prstGeom>
        </p:spPr>
      </p:pic>
      <p:pic>
        <p:nvPicPr>
          <p:cNvPr id="4" name="Grafik 3">
            <a:extLst>
              <a:ext uri="{FF2B5EF4-FFF2-40B4-BE49-F238E27FC236}">
                <a16:creationId xmlns:a16="http://schemas.microsoft.com/office/drawing/2014/main" id="{4EE6BBF2-A1B1-D821-2A47-188429F756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0522" y="267644"/>
            <a:ext cx="2346248" cy="906639"/>
          </a:xfrm>
          <a:prstGeom prst="rect">
            <a:avLst/>
          </a:prstGeom>
        </p:spPr>
      </p:pic>
    </p:spTree>
    <p:extLst>
      <p:ext uri="{BB962C8B-B14F-4D97-AF65-F5344CB8AC3E}">
        <p14:creationId xmlns:p14="http://schemas.microsoft.com/office/powerpoint/2010/main" val="3919214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EADC9C23-88D6-A0AF-0620-6C924FA492D5}"/>
              </a:ext>
            </a:extLst>
          </p:cNvPr>
          <p:cNvPicPr>
            <a:picLocks noChangeAspect="1"/>
          </p:cNvPicPr>
          <p:nvPr/>
        </p:nvPicPr>
        <p:blipFill>
          <a:blip r:embed="rId3"/>
          <a:srcRect r="23010" b="9089"/>
          <a:stretch>
            <a:fillRect/>
          </a:stretch>
        </p:blipFill>
        <p:spPr>
          <a:xfrm>
            <a:off x="3310359" y="-168604"/>
            <a:ext cx="8881641" cy="7026604"/>
          </a:xfrm>
          <a:prstGeom prst="rect">
            <a:avLst/>
          </a:prstGeom>
        </p:spPr>
      </p:pic>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505521" y="1160500"/>
            <a:ext cx="402336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a:ea typeface="+mn-ea"/>
                <a:cs typeface="+mn-cs"/>
              </a:rPr>
              <a:t>How would the same message sound in the 4 different types? </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100+ kostenlose Sprechblase &amp; Rede Vektorgrafiken - Pixabay">
            <a:extLst>
              <a:ext uri="{FF2B5EF4-FFF2-40B4-BE49-F238E27FC236}">
                <a16:creationId xmlns:a16="http://schemas.microsoft.com/office/drawing/2014/main" id="{AFBA7F96-A5C6-065B-981D-92E1C0BA6B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1179" y="-168604"/>
            <a:ext cx="2326813" cy="25609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DEC7197C-AE92-CA8D-2745-331A9F6E6F12}"/>
              </a:ext>
            </a:extLst>
          </p:cNvPr>
          <p:cNvSpPr txBox="1"/>
          <p:nvPr/>
        </p:nvSpPr>
        <p:spPr>
          <a:xfrm>
            <a:off x="8120257" y="514169"/>
            <a:ext cx="170681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Are you already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going home?</a:t>
            </a:r>
          </a:p>
        </p:txBody>
      </p:sp>
      <p:sp>
        <p:nvSpPr>
          <p:cNvPr id="15" name="Rechteck 14">
            <a:extLst>
              <a:ext uri="{FF2B5EF4-FFF2-40B4-BE49-F238E27FC236}">
                <a16:creationId xmlns:a16="http://schemas.microsoft.com/office/drawing/2014/main" id="{5D195742-FC89-7F1B-8ADC-BB8DB7CD8091}"/>
              </a:ext>
            </a:extLst>
          </p:cNvPr>
          <p:cNvSpPr/>
          <p:nvPr/>
        </p:nvSpPr>
        <p:spPr>
          <a:xfrm>
            <a:off x="477981" y="1160501"/>
            <a:ext cx="3654181" cy="3334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feld 16">
            <a:extLst>
              <a:ext uri="{FF2B5EF4-FFF2-40B4-BE49-F238E27FC236}">
                <a16:creationId xmlns:a16="http://schemas.microsoft.com/office/drawing/2014/main" id="{00C10A5D-2222-54C1-DD7C-9DB05EFAEF29}"/>
              </a:ext>
            </a:extLst>
          </p:cNvPr>
          <p:cNvSpPr txBox="1"/>
          <p:nvPr/>
        </p:nvSpPr>
        <p:spPr>
          <a:xfrm>
            <a:off x="373590" y="1468232"/>
            <a:ext cx="2068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Passive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feld 18">
            <a:extLst>
              <a:ext uri="{FF2B5EF4-FFF2-40B4-BE49-F238E27FC236}">
                <a16:creationId xmlns:a16="http://schemas.microsoft.com/office/drawing/2014/main" id="{40F98556-24AD-642E-9D0F-95294524ED79}"/>
              </a:ext>
            </a:extLst>
          </p:cNvPr>
          <p:cNvSpPr txBox="1"/>
          <p:nvPr/>
        </p:nvSpPr>
        <p:spPr>
          <a:xfrm>
            <a:off x="353343" y="2129211"/>
            <a:ext cx="38439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Aggressive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(you message) “…..”</a:t>
            </a:r>
          </a:p>
        </p:txBody>
      </p:sp>
      <p:sp>
        <p:nvSpPr>
          <p:cNvPr id="21" name="Textfeld 20">
            <a:extLst>
              <a:ext uri="{FF2B5EF4-FFF2-40B4-BE49-F238E27FC236}">
                <a16:creationId xmlns:a16="http://schemas.microsoft.com/office/drawing/2014/main" id="{57BE800B-003B-A16F-9A7F-AFB484D1D8AF}"/>
              </a:ext>
            </a:extLst>
          </p:cNvPr>
          <p:cNvSpPr txBox="1"/>
          <p:nvPr/>
        </p:nvSpPr>
        <p:spPr>
          <a:xfrm>
            <a:off x="353343" y="3012284"/>
            <a:ext cx="38439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Passive-Aggressive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(Snide side remark) “…”</a:t>
            </a:r>
          </a:p>
        </p:txBody>
      </p:sp>
      <p:sp>
        <p:nvSpPr>
          <p:cNvPr id="22" name="Textfeld 21">
            <a:extLst>
              <a:ext uri="{FF2B5EF4-FFF2-40B4-BE49-F238E27FC236}">
                <a16:creationId xmlns:a16="http://schemas.microsoft.com/office/drawing/2014/main" id="{04250F23-3510-8196-63D8-F10A514CDB3A}"/>
              </a:ext>
            </a:extLst>
          </p:cNvPr>
          <p:cNvSpPr txBox="1"/>
          <p:nvPr/>
        </p:nvSpPr>
        <p:spPr>
          <a:xfrm>
            <a:off x="1456007" y="1505720"/>
            <a:ext cx="2277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Silence (just a look)</a:t>
            </a:r>
          </a:p>
        </p:txBody>
      </p:sp>
      <p:sp>
        <p:nvSpPr>
          <p:cNvPr id="23" name="Textfeld 22">
            <a:extLst>
              <a:ext uri="{FF2B5EF4-FFF2-40B4-BE49-F238E27FC236}">
                <a16:creationId xmlns:a16="http://schemas.microsoft.com/office/drawing/2014/main" id="{981A7EDB-17CF-B4E1-ABC6-44A6961C2DB4}"/>
              </a:ext>
            </a:extLst>
          </p:cNvPr>
          <p:cNvSpPr txBox="1"/>
          <p:nvPr/>
        </p:nvSpPr>
        <p:spPr>
          <a:xfrm>
            <a:off x="373590" y="3970062"/>
            <a:ext cx="36541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Assertive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 message) ”....”</a:t>
            </a:r>
          </a:p>
        </p:txBody>
      </p:sp>
      <p:sp>
        <p:nvSpPr>
          <p:cNvPr id="24" name="Rechteck 23">
            <a:extLst>
              <a:ext uri="{FF2B5EF4-FFF2-40B4-BE49-F238E27FC236}">
                <a16:creationId xmlns:a16="http://schemas.microsoft.com/office/drawing/2014/main" id="{183A8255-F5FD-F490-670D-87A8EFD8CD74}"/>
              </a:ext>
            </a:extLst>
          </p:cNvPr>
          <p:cNvSpPr/>
          <p:nvPr/>
        </p:nvSpPr>
        <p:spPr>
          <a:xfrm>
            <a:off x="473379" y="608122"/>
            <a:ext cx="2416760" cy="222739"/>
          </a:xfrm>
          <a:prstGeom prst="rect">
            <a:avLst/>
          </a:prstGeom>
          <a:solidFill>
            <a:srgbClr val="F682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fik 2">
            <a:extLst>
              <a:ext uri="{FF2B5EF4-FFF2-40B4-BE49-F238E27FC236}">
                <a16:creationId xmlns:a16="http://schemas.microsoft.com/office/drawing/2014/main" id="{1C3B502C-88F8-9285-86B4-CAD5750338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23" y="5629103"/>
            <a:ext cx="2286000" cy="1524000"/>
          </a:xfrm>
          <a:prstGeom prst="rect">
            <a:avLst/>
          </a:prstGeom>
        </p:spPr>
      </p:pic>
    </p:spTree>
    <p:extLst>
      <p:ext uri="{BB962C8B-B14F-4D97-AF65-F5344CB8AC3E}">
        <p14:creationId xmlns:p14="http://schemas.microsoft.com/office/powerpoint/2010/main" val="2875915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39B7DD1-13BE-90B0-8264-4D487DF653F1}"/>
              </a:ext>
            </a:extLst>
          </p:cNvPr>
          <p:cNvPicPr>
            <a:picLocks noChangeAspect="1"/>
          </p:cNvPicPr>
          <p:nvPr/>
        </p:nvPicPr>
        <p:blipFill>
          <a:blip r:embed="rId2"/>
          <a:stretch>
            <a:fillRect/>
          </a:stretch>
        </p:blipFill>
        <p:spPr>
          <a:xfrm>
            <a:off x="801180" y="945235"/>
            <a:ext cx="8878069" cy="5319221"/>
          </a:xfrm>
          <a:prstGeom prst="rect">
            <a:avLst/>
          </a:prstGeom>
        </p:spPr>
      </p:pic>
      <p:sp>
        <p:nvSpPr>
          <p:cNvPr id="2" name="Rechteck 1">
            <a:extLst>
              <a:ext uri="{FF2B5EF4-FFF2-40B4-BE49-F238E27FC236}">
                <a16:creationId xmlns:a16="http://schemas.microsoft.com/office/drawing/2014/main" id="{EAB67E81-04E5-4082-2805-8B8E125BA0B2}"/>
              </a:ext>
            </a:extLst>
          </p:cNvPr>
          <p:cNvSpPr/>
          <p:nvPr/>
        </p:nvSpPr>
        <p:spPr>
          <a:xfrm>
            <a:off x="976800" y="196239"/>
            <a:ext cx="180000" cy="6154616"/>
          </a:xfrm>
          <a:prstGeom prst="rect">
            <a:avLst/>
          </a:prstGeom>
          <a:solidFill>
            <a:srgbClr val="F682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Grafik 3">
            <a:extLst>
              <a:ext uri="{FF2B5EF4-FFF2-40B4-BE49-F238E27FC236}">
                <a16:creationId xmlns:a16="http://schemas.microsoft.com/office/drawing/2014/main" id="{5144F33D-67ED-E2CA-CD6D-8CF5CC11E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3" y="5629103"/>
            <a:ext cx="2286000" cy="1524000"/>
          </a:xfrm>
          <a:prstGeom prst="rect">
            <a:avLst/>
          </a:prstGeom>
        </p:spPr>
      </p:pic>
      <p:pic>
        <p:nvPicPr>
          <p:cNvPr id="5" name="Grafik 4">
            <a:extLst>
              <a:ext uri="{FF2B5EF4-FFF2-40B4-BE49-F238E27FC236}">
                <a16:creationId xmlns:a16="http://schemas.microsoft.com/office/drawing/2014/main" id="{56951329-FB86-2BC9-3D33-0D4518D96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8799" y="5923628"/>
            <a:ext cx="2346248" cy="906639"/>
          </a:xfrm>
          <a:prstGeom prst="rect">
            <a:avLst/>
          </a:prstGeom>
        </p:spPr>
      </p:pic>
      <p:sp>
        <p:nvSpPr>
          <p:cNvPr id="6" name="Rectangle 1">
            <a:extLst>
              <a:ext uri="{FF2B5EF4-FFF2-40B4-BE49-F238E27FC236}">
                <a16:creationId xmlns:a16="http://schemas.microsoft.com/office/drawing/2014/main" id="{99E9615F-0CE8-1604-DE4E-51D24601A5C6}"/>
              </a:ext>
            </a:extLst>
          </p:cNvPr>
          <p:cNvSpPr/>
          <p:nvPr/>
        </p:nvSpPr>
        <p:spPr>
          <a:xfrm>
            <a:off x="-74783" y="-1254020"/>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a:latin typeface="+mj-lt"/>
                <a:ea typeface="+mj-ea"/>
                <a:cs typeface="+mj-cs"/>
              </a:rPr>
              <a:t>Asking Questions</a:t>
            </a:r>
          </a:p>
        </p:txBody>
      </p:sp>
    </p:spTree>
    <p:extLst>
      <p:ext uri="{BB962C8B-B14F-4D97-AF65-F5344CB8AC3E}">
        <p14:creationId xmlns:p14="http://schemas.microsoft.com/office/powerpoint/2010/main" val="1491922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9692" y="1058346"/>
            <a:ext cx="418415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Berlin Sans FB Demi" panose="020E0802020502020306" pitchFamily="34" charset="0"/>
                <a:ea typeface="+mn-ea"/>
                <a:cs typeface="+mn-cs"/>
              </a:rPr>
              <a:t>Active Listening</a:t>
            </a:r>
            <a:endParaRPr kumimoji="0" lang="de-DE"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3043238" y="2628901"/>
            <a:ext cx="59929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black"/>
                </a:solidFill>
                <a:effectLst/>
                <a:uLnTx/>
                <a:uFillTx/>
                <a:latin typeface="Calibri" panose="020F0502020204030204"/>
                <a:ea typeface="+mn-ea"/>
                <a:cs typeface="+mn-cs"/>
              </a:rPr>
              <a:t>Waiting for your turn to talk</a:t>
            </a:r>
          </a:p>
        </p:txBody>
      </p:sp>
      <p:sp>
        <p:nvSpPr>
          <p:cNvPr id="4" name="Cross 3"/>
          <p:cNvSpPr/>
          <p:nvPr/>
        </p:nvSpPr>
        <p:spPr>
          <a:xfrm rot="2441169">
            <a:off x="4885206" y="2378869"/>
            <a:ext cx="1157288" cy="1207949"/>
          </a:xfrm>
          <a:prstGeom prst="plus">
            <a:avLst>
              <a:gd name="adj" fmla="val 3919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800350" y="4043363"/>
            <a:ext cx="65865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a:ln>
                  <a:noFill/>
                </a:ln>
                <a:solidFill>
                  <a:prstClr val="black"/>
                </a:solidFill>
                <a:effectLst/>
                <a:uLnTx/>
                <a:uFillTx/>
                <a:latin typeface="Calibri" panose="020F0502020204030204"/>
                <a:ea typeface="+mn-ea"/>
                <a:cs typeface="+mn-cs"/>
              </a:rPr>
              <a:t>Listen to understand</a:t>
            </a: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5947" y="2982843"/>
            <a:ext cx="2147627" cy="2147627"/>
          </a:xfrm>
          <a:prstGeom prst="rect">
            <a:avLst/>
          </a:prstGeom>
        </p:spPr>
      </p:pic>
      <p:sp>
        <p:nvSpPr>
          <p:cNvPr id="7" name="Rechteck 6">
            <a:extLst>
              <a:ext uri="{FF2B5EF4-FFF2-40B4-BE49-F238E27FC236}">
                <a16:creationId xmlns:a16="http://schemas.microsoft.com/office/drawing/2014/main" id="{19032C0F-DF19-6BBE-F63F-937280B84BD8}"/>
              </a:ext>
            </a:extLst>
          </p:cNvPr>
          <p:cNvSpPr/>
          <p:nvPr/>
        </p:nvSpPr>
        <p:spPr>
          <a:xfrm>
            <a:off x="976800" y="196239"/>
            <a:ext cx="180000" cy="6154616"/>
          </a:xfrm>
          <a:prstGeom prst="rect">
            <a:avLst/>
          </a:prstGeom>
          <a:solidFill>
            <a:srgbClr val="F682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AF3CA071-5C2F-17FC-25DC-B2F387E12D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3" y="5629103"/>
            <a:ext cx="2286000" cy="1524000"/>
          </a:xfrm>
          <a:prstGeom prst="rect">
            <a:avLst/>
          </a:prstGeom>
        </p:spPr>
      </p:pic>
      <p:pic>
        <p:nvPicPr>
          <p:cNvPr id="10" name="Grafik 9">
            <a:extLst>
              <a:ext uri="{FF2B5EF4-FFF2-40B4-BE49-F238E27FC236}">
                <a16:creationId xmlns:a16="http://schemas.microsoft.com/office/drawing/2014/main" id="{A1A21B09-16EB-8913-EEEF-8F7B35A82D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8799" y="5923628"/>
            <a:ext cx="2346248" cy="906639"/>
          </a:xfrm>
          <a:prstGeom prst="rect">
            <a:avLst/>
          </a:prstGeom>
        </p:spPr>
      </p:pic>
    </p:spTree>
    <p:extLst>
      <p:ext uri="{BB962C8B-B14F-4D97-AF65-F5344CB8AC3E}">
        <p14:creationId xmlns:p14="http://schemas.microsoft.com/office/powerpoint/2010/main" val="3590128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stins Butterfly Feedback">
            <a:hlinkClick r:id="" action="ppaction://media"/>
            <a:extLst>
              <a:ext uri="{FF2B5EF4-FFF2-40B4-BE49-F238E27FC236}">
                <a16:creationId xmlns:a16="http://schemas.microsoft.com/office/drawing/2014/main" id="{9E01F55B-24B4-CAF1-954E-C36824F47E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215308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347FE78-5525-748F-8CA4-AC5AC1512520}"/>
              </a:ext>
            </a:extLst>
          </p:cNvPr>
          <p:cNvPicPr>
            <a:picLocks noChangeAspect="1"/>
          </p:cNvPicPr>
          <p:nvPr/>
        </p:nvPicPr>
        <p:blipFill>
          <a:blip r:embed="rId3"/>
          <a:stretch>
            <a:fillRect/>
          </a:stretch>
        </p:blipFill>
        <p:spPr>
          <a:xfrm>
            <a:off x="859456" y="1019906"/>
            <a:ext cx="10973584" cy="5345723"/>
          </a:xfrm>
          <a:prstGeom prst="rect">
            <a:avLst/>
          </a:prstGeom>
        </p:spPr>
      </p:pic>
      <p:grpSp>
        <p:nvGrpSpPr>
          <p:cNvPr id="24" name="Gruppieren 23">
            <a:extLst>
              <a:ext uri="{FF2B5EF4-FFF2-40B4-BE49-F238E27FC236}">
                <a16:creationId xmlns:a16="http://schemas.microsoft.com/office/drawing/2014/main" id="{D1EFB590-76AB-B800-C0A4-D1F890C7FF47}"/>
              </a:ext>
            </a:extLst>
          </p:cNvPr>
          <p:cNvGrpSpPr/>
          <p:nvPr/>
        </p:nvGrpSpPr>
        <p:grpSpPr>
          <a:xfrm>
            <a:off x="903052" y="-804269"/>
            <a:ext cx="6096000" cy="4332395"/>
            <a:chOff x="903052" y="-804269"/>
            <a:chExt cx="6096000" cy="4332395"/>
          </a:xfrm>
        </p:grpSpPr>
        <p:pic>
          <p:nvPicPr>
            <p:cNvPr id="2052" name="Picture 4">
              <a:extLst>
                <a:ext uri="{FF2B5EF4-FFF2-40B4-BE49-F238E27FC236}">
                  <a16:creationId xmlns:a16="http://schemas.microsoft.com/office/drawing/2014/main" id="{CCD7D4CE-51A1-E84B-AB0E-BF0166C3DC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96232" flipH="1">
              <a:off x="1989614" y="-804269"/>
              <a:ext cx="3922876" cy="43323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FD3DFC29-2C52-1524-FA2F-42F6AF115D57}"/>
                </a:ext>
              </a:extLst>
            </p:cNvPr>
            <p:cNvSpPr txBox="1"/>
            <p:nvPr/>
          </p:nvSpPr>
          <p:spPr>
            <a:xfrm>
              <a:off x="903052" y="611749"/>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Malgun Gothic" panose="020B0503020000020004" pitchFamily="34" charset="-127"/>
                  <a:cs typeface="Times New Roman" panose="02020603050405020304" pitchFamily="18" charset="0"/>
                </a:rPr>
                <a:t>Awareness of diverse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Malgun Gothic" panose="020B0503020000020004" pitchFamily="34" charset="-127"/>
                  <a:cs typeface="Times New Roman" panose="02020603050405020304" pitchFamily="18" charset="0"/>
                </a:rPr>
                <a:t> backgrounds</a:t>
              </a:r>
              <a:endParaRPr kumimoji="0" lang="de-DE" sz="1800" b="0" i="0" u="none" strike="noStrike" kern="100" cap="none" spc="0" normalizeH="0" baseline="0" noProof="0">
                <a:ln>
                  <a:noFill/>
                </a:ln>
                <a:solidFill>
                  <a:prstClr val="black"/>
                </a:solidFill>
                <a:effectLst/>
                <a:uLnTx/>
                <a:uFillTx/>
                <a:latin typeface="Aptos" panose="020B0004020202020204" pitchFamily="34" charset="0"/>
                <a:ea typeface="Malgun Gothic" panose="020B0503020000020004" pitchFamily="34" charset="-127"/>
                <a:cs typeface="Times New Roman" panose="02020603050405020304" pitchFamily="18" charset="0"/>
              </a:endParaRPr>
            </a:p>
          </p:txBody>
        </p:sp>
      </p:grpSp>
      <p:grpSp>
        <p:nvGrpSpPr>
          <p:cNvPr id="27" name="Gruppieren 26">
            <a:extLst>
              <a:ext uri="{FF2B5EF4-FFF2-40B4-BE49-F238E27FC236}">
                <a16:creationId xmlns:a16="http://schemas.microsoft.com/office/drawing/2014/main" id="{501C9129-0A6D-0A60-EE27-F2A039CED102}"/>
              </a:ext>
            </a:extLst>
          </p:cNvPr>
          <p:cNvGrpSpPr/>
          <p:nvPr/>
        </p:nvGrpSpPr>
        <p:grpSpPr>
          <a:xfrm>
            <a:off x="-1341740" y="2325536"/>
            <a:ext cx="6277706" cy="3118477"/>
            <a:chOff x="-1415336" y="2337608"/>
            <a:chExt cx="6277706" cy="3118477"/>
          </a:xfrm>
        </p:grpSpPr>
        <p:pic>
          <p:nvPicPr>
            <p:cNvPr id="12" name="Picture 4">
              <a:extLst>
                <a:ext uri="{FF2B5EF4-FFF2-40B4-BE49-F238E27FC236}">
                  <a16:creationId xmlns:a16="http://schemas.microsoft.com/office/drawing/2014/main" id="{C43C8EAD-CBFE-7DF2-7C29-CB2E3954AB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96232">
              <a:off x="-106180" y="2337608"/>
              <a:ext cx="3659394" cy="31184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086699E7-14B4-7ADC-A24F-7D0F14C0D2F8}"/>
                </a:ext>
              </a:extLst>
            </p:cNvPr>
            <p:cNvSpPr txBox="1"/>
            <p:nvPr/>
          </p:nvSpPr>
          <p:spPr>
            <a:xfrm>
              <a:off x="-1415336" y="3429000"/>
              <a:ext cx="6277706" cy="39517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Malgun Gothic" panose="020B0503020000020004" pitchFamily="34" charset="-127"/>
                  <a:cs typeface="Times New Roman" panose="02020603050405020304" pitchFamily="18" charset="0"/>
                </a:rPr>
                <a:t>Avoiding assumptions</a:t>
              </a:r>
              <a:endParaRPr kumimoji="0" lang="de-DE" sz="1800" b="0" i="0" u="none" strike="noStrike" kern="100" cap="none" spc="0" normalizeH="0" baseline="0" noProof="0">
                <a:ln>
                  <a:noFill/>
                </a:ln>
                <a:solidFill>
                  <a:prstClr val="black"/>
                </a:solidFill>
                <a:effectLst/>
                <a:uLnTx/>
                <a:uFillTx/>
                <a:latin typeface="Aptos" panose="020B0004020202020204" pitchFamily="34" charset="0"/>
                <a:ea typeface="Malgun Gothic" panose="020B0503020000020004" pitchFamily="34" charset="-127"/>
                <a:cs typeface="Times New Roman" panose="02020603050405020304" pitchFamily="18" charset="0"/>
              </a:endParaRPr>
            </a:p>
          </p:txBody>
        </p:sp>
      </p:grpSp>
      <p:grpSp>
        <p:nvGrpSpPr>
          <p:cNvPr id="25" name="Gruppieren 24">
            <a:extLst>
              <a:ext uri="{FF2B5EF4-FFF2-40B4-BE49-F238E27FC236}">
                <a16:creationId xmlns:a16="http://schemas.microsoft.com/office/drawing/2014/main" id="{40E00EB3-F1C4-E0A4-9A9B-CC2D7F261512}"/>
              </a:ext>
            </a:extLst>
          </p:cNvPr>
          <p:cNvGrpSpPr/>
          <p:nvPr/>
        </p:nvGrpSpPr>
        <p:grpSpPr>
          <a:xfrm>
            <a:off x="3711504" y="-240117"/>
            <a:ext cx="6822830" cy="3806164"/>
            <a:chOff x="3868991" y="-487625"/>
            <a:chExt cx="6822830" cy="3806164"/>
          </a:xfrm>
        </p:grpSpPr>
        <p:pic>
          <p:nvPicPr>
            <p:cNvPr id="15" name="Picture 4">
              <a:extLst>
                <a:ext uri="{FF2B5EF4-FFF2-40B4-BE49-F238E27FC236}">
                  <a16:creationId xmlns:a16="http://schemas.microsoft.com/office/drawing/2014/main" id="{8CA22E50-163A-9805-FFDA-9E1C9B74E3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96232" flipH="1">
              <a:off x="5332878" y="-487625"/>
              <a:ext cx="3922876" cy="38061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0A7A720E-32E3-0253-A06F-74130174E6F8}"/>
                </a:ext>
              </a:extLst>
            </p:cNvPr>
            <p:cNvSpPr txBox="1"/>
            <p:nvPr/>
          </p:nvSpPr>
          <p:spPr>
            <a:xfrm>
              <a:off x="3868991" y="677020"/>
              <a:ext cx="68228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Malgun Gothic" panose="020B0503020000020004" pitchFamily="34" charset="-127"/>
                  <a:cs typeface="Times New Roman" panose="02020603050405020304" pitchFamily="18" charset="0"/>
                </a:rPr>
                <a:t>Encouraging mentees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Malgun Gothic" panose="020B0503020000020004" pitchFamily="34" charset="-127"/>
                  <a:cs typeface="Times New Roman" panose="02020603050405020304" pitchFamily="18" charset="0"/>
                </a:rPr>
                <a:t>to bring their full selves</a:t>
              </a:r>
            </a:p>
          </p:txBody>
        </p:sp>
      </p:grpSp>
      <p:grpSp>
        <p:nvGrpSpPr>
          <p:cNvPr id="26" name="Gruppieren 25">
            <a:extLst>
              <a:ext uri="{FF2B5EF4-FFF2-40B4-BE49-F238E27FC236}">
                <a16:creationId xmlns:a16="http://schemas.microsoft.com/office/drawing/2014/main" id="{68066F8A-D1F8-25EB-CAC1-B51E0C4DB2C5}"/>
              </a:ext>
            </a:extLst>
          </p:cNvPr>
          <p:cNvGrpSpPr/>
          <p:nvPr/>
        </p:nvGrpSpPr>
        <p:grpSpPr>
          <a:xfrm rot="567799">
            <a:off x="6724330" y="-662754"/>
            <a:ext cx="6822830" cy="4457188"/>
            <a:chOff x="6954121" y="-901817"/>
            <a:chExt cx="6822830" cy="4457188"/>
          </a:xfrm>
        </p:grpSpPr>
        <p:pic>
          <p:nvPicPr>
            <p:cNvPr id="18" name="Picture 4">
              <a:extLst>
                <a:ext uri="{FF2B5EF4-FFF2-40B4-BE49-F238E27FC236}">
                  <a16:creationId xmlns:a16="http://schemas.microsoft.com/office/drawing/2014/main" id="{67B179BB-395F-9DFA-25C1-3BD7761B3E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97925">
              <a:off x="8826093" y="-901817"/>
              <a:ext cx="2784665" cy="44571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04378188-78E4-DECF-D9A8-378B4BADA12A}"/>
                </a:ext>
              </a:extLst>
            </p:cNvPr>
            <p:cNvSpPr txBox="1"/>
            <p:nvPr/>
          </p:nvSpPr>
          <p:spPr>
            <a:xfrm>
              <a:off x="6954121" y="419741"/>
              <a:ext cx="682283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Asking develop-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mental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reflective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questions</a:t>
              </a:r>
            </a:p>
          </p:txBody>
        </p:sp>
      </p:grpSp>
      <p:grpSp>
        <p:nvGrpSpPr>
          <p:cNvPr id="28" name="Gruppieren 27">
            <a:extLst>
              <a:ext uri="{FF2B5EF4-FFF2-40B4-BE49-F238E27FC236}">
                <a16:creationId xmlns:a16="http://schemas.microsoft.com/office/drawing/2014/main" id="{902D5E36-2741-8560-5DE9-1E75BE6C0276}"/>
              </a:ext>
            </a:extLst>
          </p:cNvPr>
          <p:cNvGrpSpPr/>
          <p:nvPr/>
        </p:nvGrpSpPr>
        <p:grpSpPr>
          <a:xfrm>
            <a:off x="4219136" y="1731508"/>
            <a:ext cx="7613904" cy="3806164"/>
            <a:chOff x="4305285" y="1723504"/>
            <a:chExt cx="7613904" cy="3806164"/>
          </a:xfrm>
        </p:grpSpPr>
        <p:pic>
          <p:nvPicPr>
            <p:cNvPr id="21" name="Picture 4">
              <a:extLst>
                <a:ext uri="{FF2B5EF4-FFF2-40B4-BE49-F238E27FC236}">
                  <a16:creationId xmlns:a16="http://schemas.microsoft.com/office/drawing/2014/main" id="{E5B02EEA-5460-8C81-AF1D-916005A569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96232" flipH="1">
              <a:off x="6167205" y="1723504"/>
              <a:ext cx="3922876" cy="3806164"/>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a:extLst>
                <a:ext uri="{FF2B5EF4-FFF2-40B4-BE49-F238E27FC236}">
                  <a16:creationId xmlns:a16="http://schemas.microsoft.com/office/drawing/2014/main" id="{9132203F-09C5-C02D-2B5C-20C7EFD41CC4}"/>
                </a:ext>
              </a:extLst>
            </p:cNvPr>
            <p:cNvSpPr txBox="1"/>
            <p:nvPr/>
          </p:nvSpPr>
          <p:spPr>
            <a:xfrm>
              <a:off x="4305285" y="2959985"/>
              <a:ext cx="761390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Supporting inter-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cultural communication</a:t>
              </a:r>
              <a:endParaRPr kumimoji="0" lang="de-D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9682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C7E41E-2452-8E64-809F-691171B2D7A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544E9DA-9ED3-9E3B-3F2D-D304B82C88F9}"/>
              </a:ext>
            </a:extLst>
          </p:cNvPr>
          <p:cNvPicPr>
            <a:picLocks noChangeAspect="1"/>
          </p:cNvPicPr>
          <p:nvPr/>
        </p:nvPicPr>
        <p:blipFill>
          <a:blip r:embed="rId3">
            <a:duotone>
              <a:schemeClr val="bg2">
                <a:shade val="45000"/>
                <a:satMod val="135000"/>
              </a:schemeClr>
              <a:prstClr val="white"/>
            </a:duotone>
          </a:blip>
          <a:srcRect/>
          <a:stretch>
            <a:fillRect/>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614DE31F-4FBE-08BF-BA09-F60E53729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feld 12">
            <a:extLst>
              <a:ext uri="{FF2B5EF4-FFF2-40B4-BE49-F238E27FC236}">
                <a16:creationId xmlns:a16="http://schemas.microsoft.com/office/drawing/2014/main" id="{9A1E9817-0103-8740-4EE7-507179A7F92B}"/>
              </a:ext>
            </a:extLst>
          </p:cNvPr>
          <p:cNvSpPr txBox="1"/>
          <p:nvPr/>
        </p:nvSpPr>
        <p:spPr>
          <a:xfrm>
            <a:off x="838200" y="191700"/>
            <a:ext cx="10515600" cy="100647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80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Berlin Sans FB Demi" panose="020E0802020502020306" pitchFamily="34" charset="0"/>
              <a:ea typeface="+mn-ea"/>
              <a:cs typeface="+mn-cs"/>
            </a:endParaRPr>
          </a:p>
          <a:p>
            <a:pPr marL="0" marR="0" lvl="0" indent="0" algn="l" defTabSz="914400" rtl="0" eaLnBrk="1" fontAlgn="auto" latinLnBrk="0" hangingPunct="1">
              <a:lnSpc>
                <a:spcPct val="90000"/>
              </a:lnSpc>
              <a:spcBef>
                <a:spcPct val="0"/>
              </a:spcBef>
              <a:spcAft>
                <a:spcPts val="800"/>
              </a:spcAft>
              <a:buClrTx/>
              <a:buSzTx/>
              <a:buFontTx/>
              <a:buNone/>
              <a:tabLst/>
              <a:defRPr/>
            </a:pPr>
            <a:r>
              <a:rPr kumimoji="0" lang="en-US" sz="4400" b="0" i="0" u="none" strike="noStrike" kern="1200" cap="none" spc="0" normalizeH="0" baseline="0" noProof="0">
                <a:ln>
                  <a:noFill/>
                </a:ln>
                <a:solidFill>
                  <a:prstClr val="black"/>
                </a:solidFill>
                <a:effectLst/>
                <a:uLnTx/>
                <a:uFillTx/>
                <a:latin typeface="Berlin Sans FB Demi" panose="020E0802020502020306" pitchFamily="34" charset="0"/>
                <a:ea typeface="+mn-ea"/>
                <a:cs typeface="+mn-cs"/>
              </a:rPr>
              <a:t> How to prevent drop-outs?</a:t>
            </a:r>
          </a:p>
          <a:p>
            <a:pPr marL="0" marR="0" lvl="0" indent="0" algn="l" defTabSz="914400" rtl="0" eaLnBrk="1" fontAlgn="auto" latinLnBrk="0" hangingPunct="1">
              <a:lnSpc>
                <a:spcPct val="90000"/>
              </a:lnSpc>
              <a:spcBef>
                <a:spcPct val="0"/>
              </a:spcBef>
              <a:spcAft>
                <a:spcPts val="800"/>
              </a:spcAft>
              <a:buClrTx/>
              <a:buSzTx/>
              <a:buFontTx/>
              <a:buNone/>
              <a:tabLst/>
              <a:defRPr/>
            </a:pPr>
            <a:r>
              <a:rPr kumimoji="0" lang="en-US" sz="4400" b="0" i="0" u="none" strike="noStrike" kern="1200" cap="none" spc="0" normalizeH="0" baseline="0" noProof="0">
                <a:ln>
                  <a:noFill/>
                </a:ln>
                <a:solidFill>
                  <a:prstClr val="black"/>
                </a:solidFill>
                <a:effectLst/>
                <a:uLnTx/>
                <a:uFillTx/>
                <a:latin typeface="Berlin Sans FB Demi" panose="020E0802020502020306" pitchFamily="34" charset="0"/>
                <a:ea typeface="+mn-ea"/>
                <a:cs typeface="+mn-cs"/>
              </a:rPr>
              <a:t>  </a:t>
            </a:r>
          </a:p>
        </p:txBody>
      </p:sp>
      <p:sp>
        <p:nvSpPr>
          <p:cNvPr id="22" name="Sechseck 21">
            <a:extLst>
              <a:ext uri="{FF2B5EF4-FFF2-40B4-BE49-F238E27FC236}">
                <a16:creationId xmlns:a16="http://schemas.microsoft.com/office/drawing/2014/main" id="{68DC99D9-F9EB-F999-F506-4268018CFC05}"/>
              </a:ext>
            </a:extLst>
          </p:cNvPr>
          <p:cNvSpPr/>
          <p:nvPr/>
        </p:nvSpPr>
        <p:spPr>
          <a:xfrm>
            <a:off x="855785" y="2614245"/>
            <a:ext cx="2880000" cy="2520000"/>
          </a:xfrm>
          <a:prstGeom prst="hexagon">
            <a:avLst/>
          </a:prstGeom>
          <a:solidFill>
            <a:srgbClr val="747474">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How to run effective check‑ins</a:t>
            </a:r>
          </a:p>
        </p:txBody>
      </p:sp>
      <p:sp>
        <p:nvSpPr>
          <p:cNvPr id="23" name="Sechseck 22">
            <a:extLst>
              <a:ext uri="{FF2B5EF4-FFF2-40B4-BE49-F238E27FC236}">
                <a16:creationId xmlns:a16="http://schemas.microsoft.com/office/drawing/2014/main" id="{9603998D-D8CB-BA40-DD25-155FC349B6A4}"/>
              </a:ext>
            </a:extLst>
          </p:cNvPr>
          <p:cNvSpPr/>
          <p:nvPr/>
        </p:nvSpPr>
        <p:spPr>
          <a:xfrm>
            <a:off x="3192544" y="3939863"/>
            <a:ext cx="2880000" cy="2520000"/>
          </a:xfrm>
          <a:prstGeom prst="hexagon">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panose="02110004020202020204"/>
                <a:ea typeface="+mn-ea"/>
                <a:cs typeface="+mn-cs"/>
              </a:rPr>
              <a:t>Use visual or interactive tools</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ptos" panose="02110004020202020204"/>
                <a:ea typeface="+mn-ea"/>
                <a:cs typeface="+mn-cs"/>
              </a:rPr>
              <a:t>Emojis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ptos" panose="02110004020202020204"/>
                <a:ea typeface="+mn-ea"/>
                <a:cs typeface="+mn-cs"/>
              </a:rPr>
              <a:t>Polls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ptos" panose="02110004020202020204"/>
                <a:ea typeface="+mn-ea"/>
                <a:cs typeface="+mn-cs"/>
              </a:rPr>
              <a:t>Chat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ptos" panose="02110004020202020204"/>
                <a:ea typeface="+mn-ea"/>
                <a:cs typeface="+mn-cs"/>
              </a:rPr>
              <a:t>Quick reactions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These lower the barrier for shy participants.</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Sechseck 23">
            <a:extLst>
              <a:ext uri="{FF2B5EF4-FFF2-40B4-BE49-F238E27FC236}">
                <a16:creationId xmlns:a16="http://schemas.microsoft.com/office/drawing/2014/main" id="{194F3E78-E739-B6C9-E17C-C6735762365E}"/>
              </a:ext>
            </a:extLst>
          </p:cNvPr>
          <p:cNvSpPr/>
          <p:nvPr/>
        </p:nvSpPr>
        <p:spPr>
          <a:xfrm>
            <a:off x="3204267" y="1319076"/>
            <a:ext cx="2880000" cy="2520000"/>
          </a:xfrm>
          <a:prstGeom prst="hexagon">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panose="02110004020202020204"/>
                <a:ea typeface="+mn-ea"/>
                <a:cs typeface="+mn-cs"/>
              </a:rPr>
              <a:t>Keep them simple and fast</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ptos" panose="02110004020202020204"/>
                <a:ea typeface="+mn-ea"/>
                <a:cs typeface="+mn-cs"/>
              </a:rPr>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“One word for your energy today.”</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“What’s one thing on your mind as we start”</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“On a scale of 1–5, how present do you feel right now</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Sechseck 24">
            <a:extLst>
              <a:ext uri="{FF2B5EF4-FFF2-40B4-BE49-F238E27FC236}">
                <a16:creationId xmlns:a16="http://schemas.microsoft.com/office/drawing/2014/main" id="{CD568AFF-BC4E-4C17-40E1-F6472BFC3F7D}"/>
              </a:ext>
            </a:extLst>
          </p:cNvPr>
          <p:cNvSpPr/>
          <p:nvPr/>
        </p:nvSpPr>
        <p:spPr>
          <a:xfrm>
            <a:off x="5523442" y="5223309"/>
            <a:ext cx="2880000" cy="2520000"/>
          </a:xfrm>
          <a:prstGeom prst="hexagon">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prstClr val="white"/>
                </a:solidFill>
                <a:effectLst/>
                <a:uLnTx/>
                <a:uFillTx/>
                <a:latin typeface="Aptos" panose="02110004020202020204"/>
                <a:ea typeface="+mn-ea"/>
                <a:cs typeface="+mn-cs"/>
              </a:rPr>
              <a:t>Normalize all answers</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ptos" panose="02110004020202020204"/>
                <a:ea typeface="+mn-ea"/>
                <a:cs typeface="+mn-cs"/>
              </a:rPr>
              <a:t>“All answers are welcome.” “Thanks for being honest.”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Sechseck 25">
            <a:extLst>
              <a:ext uri="{FF2B5EF4-FFF2-40B4-BE49-F238E27FC236}">
                <a16:creationId xmlns:a16="http://schemas.microsoft.com/office/drawing/2014/main" id="{39D96332-4C30-C052-8EB4-EE9058D4E371}"/>
              </a:ext>
            </a:extLst>
          </p:cNvPr>
          <p:cNvSpPr/>
          <p:nvPr/>
        </p:nvSpPr>
        <p:spPr>
          <a:xfrm>
            <a:off x="5535165" y="2637691"/>
            <a:ext cx="2880000" cy="2520000"/>
          </a:xfrm>
          <a:prstGeom prst="hexagon">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panose="02110004020202020204"/>
                <a:ea typeface="+mn-ea"/>
                <a:cs typeface="+mn-cs"/>
              </a:rPr>
              <a:t>Ask follow‑up questions</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“Thanks for sharing. Anything you need from us today”</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Sechseck 26">
            <a:extLst>
              <a:ext uri="{FF2B5EF4-FFF2-40B4-BE49-F238E27FC236}">
                <a16:creationId xmlns:a16="http://schemas.microsoft.com/office/drawing/2014/main" id="{F5E86510-957C-BD96-D04F-527A6745AD23}"/>
              </a:ext>
            </a:extLst>
          </p:cNvPr>
          <p:cNvSpPr/>
          <p:nvPr/>
        </p:nvSpPr>
        <p:spPr>
          <a:xfrm>
            <a:off x="7866063" y="3963309"/>
            <a:ext cx="2880000" cy="2520000"/>
          </a:xfrm>
          <a:prstGeom prst="hexagon">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prstClr val="white"/>
                </a:solidFill>
                <a:effectLst/>
                <a:uLnTx/>
                <a:uFillTx/>
                <a:latin typeface="Aptos" panose="02110004020202020204"/>
                <a:ea typeface="+mn-ea"/>
                <a:cs typeface="+mn-cs"/>
              </a:rPr>
              <a:t>Use check‑outs too</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“What’s one thing you’re taking away”</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“What’s one small step you’ll take next”</a:t>
            </a:r>
            <a:endParaRPr kumimoji="0" lang="de-DE"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Sechseck 27">
            <a:extLst>
              <a:ext uri="{FF2B5EF4-FFF2-40B4-BE49-F238E27FC236}">
                <a16:creationId xmlns:a16="http://schemas.microsoft.com/office/drawing/2014/main" id="{C1FB64C6-E8BD-B7EA-28C4-BD97CF08FD80}"/>
              </a:ext>
            </a:extLst>
          </p:cNvPr>
          <p:cNvSpPr/>
          <p:nvPr/>
        </p:nvSpPr>
        <p:spPr>
          <a:xfrm>
            <a:off x="7877786" y="1342522"/>
            <a:ext cx="2880000" cy="2520000"/>
          </a:xfrm>
          <a:prstGeom prst="hexagon">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Check‑ins are the mentor’s most powerful tool for reading the room.</a:t>
            </a:r>
            <a:endParaRPr kumimoji="0" lang="de-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430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5C93-0ACD-E8D2-81CF-F2D8CB5FE915}"/>
            </a:ext>
          </a:extLst>
        </p:cNvPr>
        <p:cNvGrpSpPr/>
        <p:nvPr/>
      </p:nvGrpSpPr>
      <p:grpSpPr>
        <a:xfrm>
          <a:off x="0" y="0"/>
          <a:ext cx="0" cy="0"/>
          <a:chOff x="0" y="0"/>
          <a:chExt cx="0" cy="0"/>
        </a:xfrm>
      </p:grpSpPr>
      <p:sp>
        <p:nvSpPr>
          <p:cNvPr id="12" name="Textfeld 11">
            <a:extLst>
              <a:ext uri="{FF2B5EF4-FFF2-40B4-BE49-F238E27FC236}">
                <a16:creationId xmlns:a16="http://schemas.microsoft.com/office/drawing/2014/main" id="{AD545ADA-AC59-22AC-5569-8AB8CA82360F}"/>
              </a:ext>
            </a:extLst>
          </p:cNvPr>
          <p:cNvSpPr txBox="1"/>
          <p:nvPr/>
        </p:nvSpPr>
        <p:spPr>
          <a:xfrm>
            <a:off x="934020" y="3698588"/>
            <a:ext cx="8453119" cy="1200329"/>
          </a:xfrm>
          <a:prstGeom prst="rect">
            <a:avLst/>
          </a:prstGeom>
          <a:noFill/>
        </p:spPr>
        <p:txBody>
          <a:bodyPr wrap="square">
            <a:spAutoFit/>
          </a:bodyPr>
          <a:lstStyle/>
          <a:p>
            <a:r>
              <a:rPr lang="en-US" b="1"/>
              <a:t>Day 3</a:t>
            </a:r>
            <a:r>
              <a:rPr lang="en-US"/>
              <a:t>:</a:t>
            </a:r>
          </a:p>
          <a:p>
            <a:pPr marL="285750" indent="-285750">
              <a:buFont typeface="Arial" panose="020B0604020202020204" pitchFamily="34" charset="0"/>
              <a:buChar char="•"/>
            </a:pPr>
            <a:r>
              <a:rPr lang="en-US"/>
              <a:t>Recap of the two days - Anja</a:t>
            </a:r>
          </a:p>
          <a:p>
            <a:pPr marL="285750" indent="-285750">
              <a:buFont typeface="Arial" panose="020B0604020202020204" pitchFamily="34" charset="0"/>
              <a:buChar char="•"/>
            </a:pPr>
            <a:r>
              <a:rPr lang="en-US"/>
              <a:t>Simulation and Company play – Matt </a:t>
            </a:r>
          </a:p>
          <a:p>
            <a:pPr marL="285750" indent="-285750">
              <a:buFont typeface="Arial" panose="020B0604020202020204" pitchFamily="34" charset="0"/>
              <a:buChar char="•"/>
            </a:pPr>
            <a:r>
              <a:rPr lang="en-US"/>
              <a:t>Q &amp; A - Yitna</a:t>
            </a:r>
          </a:p>
        </p:txBody>
      </p:sp>
      <p:sp>
        <p:nvSpPr>
          <p:cNvPr id="7" name="Textfeld 6">
            <a:extLst>
              <a:ext uri="{FF2B5EF4-FFF2-40B4-BE49-F238E27FC236}">
                <a16:creationId xmlns:a16="http://schemas.microsoft.com/office/drawing/2014/main" id="{1E8E8EBE-5269-E228-8876-DD5258ACEAED}"/>
              </a:ext>
            </a:extLst>
          </p:cNvPr>
          <p:cNvSpPr txBox="1"/>
          <p:nvPr/>
        </p:nvSpPr>
        <p:spPr>
          <a:xfrm>
            <a:off x="802640" y="782589"/>
            <a:ext cx="10027920" cy="646331"/>
          </a:xfrm>
          <a:prstGeom prst="rect">
            <a:avLst/>
          </a:prstGeom>
          <a:solidFill>
            <a:srgbClr val="19B4AF"/>
          </a:solidFill>
        </p:spPr>
        <p:txBody>
          <a:bodyPr wrap="square">
            <a:spAutoFit/>
          </a:bodyPr>
          <a:lstStyle/>
          <a:p>
            <a:pPr defTabSz="171450"/>
            <a:r>
              <a:rPr lang="en-US" sz="3600">
                <a:solidFill>
                  <a:prstClr val="white"/>
                </a:solidFill>
                <a:latin typeface="Aptos" panose="02110004020202020204"/>
              </a:rPr>
              <a:t>WELCOME </a:t>
            </a:r>
          </a:p>
        </p:txBody>
      </p:sp>
      <p:pic>
        <p:nvPicPr>
          <p:cNvPr id="2" name="Picture 3">
            <a:extLst>
              <a:ext uri="{FF2B5EF4-FFF2-40B4-BE49-F238E27FC236}">
                <a16:creationId xmlns:a16="http://schemas.microsoft.com/office/drawing/2014/main" id="{8EF3A8A0-63C2-E7C0-64FE-EDD611079762}"/>
              </a:ext>
            </a:extLst>
          </p:cNvPr>
          <p:cNvPicPr>
            <a:picLocks noChangeAspect="1"/>
          </p:cNvPicPr>
          <p:nvPr/>
        </p:nvPicPr>
        <p:blipFill>
          <a:blip r:embed="rId2"/>
          <a:stretch>
            <a:fillRect/>
          </a:stretch>
        </p:blipFill>
        <p:spPr>
          <a:xfrm flipH="1">
            <a:off x="8833600" y="4195482"/>
            <a:ext cx="3358400" cy="2662518"/>
          </a:xfrm>
          <a:prstGeom prst="rect">
            <a:avLst/>
          </a:prstGeom>
        </p:spPr>
      </p:pic>
      <p:pic>
        <p:nvPicPr>
          <p:cNvPr id="3" name="Picture 8">
            <a:extLst>
              <a:ext uri="{FF2B5EF4-FFF2-40B4-BE49-F238E27FC236}">
                <a16:creationId xmlns:a16="http://schemas.microsoft.com/office/drawing/2014/main" id="{EDEE222E-7456-4116-CBFE-7DFFCD336450}"/>
              </a:ext>
            </a:extLst>
          </p:cNvPr>
          <p:cNvPicPr>
            <a:picLocks noChangeAspect="1"/>
          </p:cNvPicPr>
          <p:nvPr/>
        </p:nvPicPr>
        <p:blipFill>
          <a:blip r:embed="rId3">
            <a:duotone>
              <a:prstClr val="black"/>
              <a:schemeClr val="tx2">
                <a:tint val="45000"/>
                <a:satMod val="400000"/>
              </a:schemeClr>
            </a:duotone>
          </a:blip>
          <a:stretch>
            <a:fillRect/>
          </a:stretch>
        </p:blipFill>
        <p:spPr>
          <a:xfrm>
            <a:off x="2277249" y="5682033"/>
            <a:ext cx="1350000" cy="786755"/>
          </a:xfrm>
          <a:prstGeom prst="rect">
            <a:avLst/>
          </a:prstGeom>
          <a:effectLst/>
        </p:spPr>
      </p:pic>
      <p:pic>
        <p:nvPicPr>
          <p:cNvPr id="4" name="Picture 1">
            <a:extLst>
              <a:ext uri="{FF2B5EF4-FFF2-40B4-BE49-F238E27FC236}">
                <a16:creationId xmlns:a16="http://schemas.microsoft.com/office/drawing/2014/main" id="{10D8FBB5-75D4-3DDF-FBE8-1E7DFF151CC3}"/>
              </a:ext>
            </a:extLst>
          </p:cNvPr>
          <p:cNvPicPr preferRelativeResize="0">
            <a:picLocks/>
          </p:cNvPicPr>
          <p:nvPr/>
        </p:nvPicPr>
        <p:blipFill>
          <a:blip r:embed="rId4"/>
          <a:stretch>
            <a:fillRect/>
          </a:stretch>
        </p:blipFill>
        <p:spPr>
          <a:xfrm>
            <a:off x="606227" y="5254578"/>
            <a:ext cx="1350000" cy="1350000"/>
          </a:xfrm>
          <a:prstGeom prst="rect">
            <a:avLst/>
          </a:prstGeom>
        </p:spPr>
      </p:pic>
      <p:sp>
        <p:nvSpPr>
          <p:cNvPr id="6" name="Textfeld 5">
            <a:extLst>
              <a:ext uri="{FF2B5EF4-FFF2-40B4-BE49-F238E27FC236}">
                <a16:creationId xmlns:a16="http://schemas.microsoft.com/office/drawing/2014/main" id="{EB7C315A-8FE5-3A14-5C76-44E212501D51}"/>
              </a:ext>
            </a:extLst>
          </p:cNvPr>
          <p:cNvSpPr txBox="1"/>
          <p:nvPr/>
        </p:nvSpPr>
        <p:spPr>
          <a:xfrm>
            <a:off x="690880" y="2022933"/>
            <a:ext cx="8453120" cy="1600438"/>
          </a:xfrm>
          <a:prstGeom prst="rect">
            <a:avLst/>
          </a:prstGeom>
          <a:noFill/>
        </p:spPr>
        <p:txBody>
          <a:bodyPr wrap="square">
            <a:spAutoFit/>
          </a:bodyPr>
          <a:lstStyle/>
          <a:p>
            <a:pPr algn="ctr"/>
            <a:r>
              <a:rPr lang="en-US" sz="4000" b="1"/>
              <a:t> Training of Trainers (ToT) </a:t>
            </a:r>
          </a:p>
          <a:p>
            <a:pPr algn="ctr"/>
            <a:r>
              <a:rPr lang="en-US" sz="4000" b="1"/>
              <a:t>for Virtual Facilitators and Mentors </a:t>
            </a:r>
            <a:r>
              <a:rPr lang="en-US"/>
              <a:t>June 8th – 10th, 2026</a:t>
            </a:r>
          </a:p>
        </p:txBody>
      </p:sp>
    </p:spTree>
    <p:extLst>
      <p:ext uri="{BB962C8B-B14F-4D97-AF65-F5344CB8AC3E}">
        <p14:creationId xmlns:p14="http://schemas.microsoft.com/office/powerpoint/2010/main" val="270834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a:extLst>
              <a:ext uri="{FF2B5EF4-FFF2-40B4-BE49-F238E27FC236}">
                <a16:creationId xmlns:a16="http://schemas.microsoft.com/office/drawing/2014/main" id="{70425AB5-F4AE-3EB2-737C-460215A77C2D}"/>
              </a:ext>
            </a:extLst>
          </p:cNvPr>
          <p:cNvSpPr txBox="1"/>
          <p:nvPr/>
        </p:nvSpPr>
        <p:spPr>
          <a:xfrm>
            <a:off x="4853988" y="320041"/>
            <a:ext cx="6707084" cy="389266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kern="1200">
                <a:solidFill>
                  <a:schemeClr val="tx1"/>
                </a:solidFill>
                <a:latin typeface="+mj-lt"/>
                <a:ea typeface="+mj-ea"/>
                <a:cs typeface="+mj-cs"/>
              </a:rPr>
              <a:t>HOW DO YOU FEEL TODAY</a:t>
            </a:r>
          </a:p>
        </p:txBody>
      </p:sp>
      <p:sp>
        <p:nvSpPr>
          <p:cNvPr id="3" name="Textfeld 2">
            <a:extLst>
              <a:ext uri="{FF2B5EF4-FFF2-40B4-BE49-F238E27FC236}">
                <a16:creationId xmlns:a16="http://schemas.microsoft.com/office/drawing/2014/main" id="{19C45F97-AE9B-D9B2-AA90-A3492E55BBC0}"/>
              </a:ext>
            </a:extLst>
          </p:cNvPr>
          <p:cNvSpPr txBox="1"/>
          <p:nvPr/>
        </p:nvSpPr>
        <p:spPr>
          <a:xfrm>
            <a:off x="4853699" y="4631161"/>
            <a:ext cx="6707366" cy="1569486"/>
          </a:xfrm>
          <a:prstGeom prst="rect">
            <a:avLst/>
          </a:prstGeom>
        </p:spPr>
        <p:txBody>
          <a:bodyPr vert="horz" lIns="91440" tIns="45720" rIns="91440" bIns="45720" rtlCol="0">
            <a:normAutofit/>
          </a:bodyPr>
          <a:lstStyle/>
          <a:p>
            <a:pPr>
              <a:lnSpc>
                <a:spcPct val="90000"/>
              </a:lnSpc>
              <a:spcBef>
                <a:spcPts val="1000"/>
              </a:spcBef>
            </a:pPr>
            <a:r>
              <a:rPr lang="en-US" sz="2400" b="1" kern="1200">
                <a:solidFill>
                  <a:schemeClr val="tx1"/>
                </a:solidFill>
                <a:latin typeface="+mn-lt"/>
                <a:ea typeface="+mn-ea"/>
                <a:cs typeface="+mn-cs"/>
              </a:rPr>
              <a:t>About becoming a facilitator or mentor?</a:t>
            </a:r>
            <a:endParaRPr lang="en-US" sz="2400" kern="1200">
              <a:solidFill>
                <a:schemeClr val="tx1"/>
              </a:solidFill>
              <a:latin typeface="+mn-lt"/>
              <a:ea typeface="+mn-ea"/>
              <a:cs typeface="+mn-cs"/>
            </a:endParaRPr>
          </a:p>
        </p:txBody>
      </p:sp>
      <p:pic>
        <p:nvPicPr>
          <p:cNvPr id="5" name="Grafik 4">
            <a:extLst>
              <a:ext uri="{FF2B5EF4-FFF2-40B4-BE49-F238E27FC236}">
                <a16:creationId xmlns:a16="http://schemas.microsoft.com/office/drawing/2014/main" id="{2CF17EBD-D990-5BBE-0408-AF4260D004DF}"/>
              </a:ext>
            </a:extLst>
          </p:cNvPr>
          <p:cNvPicPr>
            <a:picLocks noChangeAspect="1"/>
          </p:cNvPicPr>
          <p:nvPr/>
        </p:nvPicPr>
        <p:blipFill>
          <a:blip r:embed="rId3"/>
          <a:stretch>
            <a:fillRect/>
          </a:stretch>
        </p:blipFill>
        <p:spPr>
          <a:xfrm>
            <a:off x="320040" y="391505"/>
            <a:ext cx="4087368" cy="5756855"/>
          </a:xfrm>
          <a:prstGeom prst="rect">
            <a:avLst/>
          </a:prstGeom>
        </p:spPr>
      </p:pic>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849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B4AF"/>
        </a:solidFill>
        <a:effectLst/>
      </p:bgPr>
    </p:bg>
    <p:spTree>
      <p:nvGrpSpPr>
        <p:cNvPr id="1" name="">
          <a:extLst>
            <a:ext uri="{FF2B5EF4-FFF2-40B4-BE49-F238E27FC236}">
              <a16:creationId xmlns:a16="http://schemas.microsoft.com/office/drawing/2014/main" id="{F4CB4BB6-221B-327F-F385-5F126C6E26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DC86028-D4DA-F767-17D8-218410D00FF0}"/>
              </a:ext>
            </a:extLst>
          </p:cNvPr>
          <p:cNvPicPr>
            <a:picLocks noChangeAspect="1"/>
          </p:cNvPicPr>
          <p:nvPr/>
        </p:nvPicPr>
        <p:blipFill>
          <a:blip r:embed="rId3"/>
          <a:stretch>
            <a:fillRect/>
          </a:stretch>
        </p:blipFill>
        <p:spPr>
          <a:xfrm flipH="1">
            <a:off x="3518637" y="0"/>
            <a:ext cx="8650426" cy="6858001"/>
          </a:xfrm>
          <a:prstGeom prst="rect">
            <a:avLst/>
          </a:prstGeom>
        </p:spPr>
      </p:pic>
      <p:pic>
        <p:nvPicPr>
          <p:cNvPr id="2" name="Picture 1">
            <a:extLst>
              <a:ext uri="{FF2B5EF4-FFF2-40B4-BE49-F238E27FC236}">
                <a16:creationId xmlns:a16="http://schemas.microsoft.com/office/drawing/2014/main" id="{B7BE134D-EA4D-7EB3-66D9-01CEA98AD7D3}"/>
              </a:ext>
            </a:extLst>
          </p:cNvPr>
          <p:cNvPicPr preferRelativeResize="0">
            <a:picLocks/>
          </p:cNvPicPr>
          <p:nvPr/>
        </p:nvPicPr>
        <p:blipFill>
          <a:blip r:embed="rId4"/>
          <a:stretch>
            <a:fillRect/>
          </a:stretch>
        </p:blipFill>
        <p:spPr>
          <a:xfrm>
            <a:off x="595470" y="5160755"/>
            <a:ext cx="1350000" cy="1350000"/>
          </a:xfrm>
          <a:prstGeom prst="rect">
            <a:avLst/>
          </a:prstGeom>
        </p:spPr>
      </p:pic>
      <p:grpSp>
        <p:nvGrpSpPr>
          <p:cNvPr id="3" name="Gruppieren 2">
            <a:extLst>
              <a:ext uri="{FF2B5EF4-FFF2-40B4-BE49-F238E27FC236}">
                <a16:creationId xmlns:a16="http://schemas.microsoft.com/office/drawing/2014/main" id="{53E23C33-F733-803D-EFF9-DC68D3AD0FF4}"/>
              </a:ext>
            </a:extLst>
          </p:cNvPr>
          <p:cNvGrpSpPr/>
          <p:nvPr/>
        </p:nvGrpSpPr>
        <p:grpSpPr>
          <a:xfrm>
            <a:off x="2774034" y="2586703"/>
            <a:ext cx="6643932" cy="1684594"/>
            <a:chOff x="2774034" y="1159103"/>
            <a:chExt cx="6643932" cy="1684594"/>
          </a:xfrm>
        </p:grpSpPr>
        <p:sp>
          <p:nvSpPr>
            <p:cNvPr id="6" name="Rounded Rectangle 12">
              <a:extLst>
                <a:ext uri="{FF2B5EF4-FFF2-40B4-BE49-F238E27FC236}">
                  <a16:creationId xmlns:a16="http://schemas.microsoft.com/office/drawing/2014/main" id="{78B42E68-8D94-AF9D-1B1A-EFC35284D96B}"/>
                </a:ext>
              </a:extLst>
            </p:cNvPr>
            <p:cNvSpPr/>
            <p:nvPr/>
          </p:nvSpPr>
          <p:spPr>
            <a:xfrm>
              <a:off x="2774034" y="1159103"/>
              <a:ext cx="6643932" cy="1684594"/>
            </a:xfrm>
            <a:prstGeom prst="roundRect">
              <a:avLst/>
            </a:prstGeom>
            <a:solidFill>
              <a:srgbClr val="FFB000"/>
            </a:solidFill>
            <a:ln>
              <a:noFill/>
            </a:ln>
            <a:effectLst>
              <a:outerShdw blurRad="217548" dist="311599" dir="2700000" algn="tl" rotWithShape="0">
                <a:prstClr val="black">
                  <a:alpha val="2656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50"/>
              <a:endParaRPr lang="en-US" sz="1200">
                <a:solidFill>
                  <a:prstClr val="white"/>
                </a:solidFill>
                <a:latin typeface="Aptos" panose="02110004020202020204"/>
              </a:endParaRPr>
            </a:p>
          </p:txBody>
        </p:sp>
        <p:sp>
          <p:nvSpPr>
            <p:cNvPr id="7" name="TextBox 13">
              <a:extLst>
                <a:ext uri="{FF2B5EF4-FFF2-40B4-BE49-F238E27FC236}">
                  <a16:creationId xmlns:a16="http://schemas.microsoft.com/office/drawing/2014/main" id="{16B9AC16-FF0F-74AE-181E-345BC172508C}"/>
                </a:ext>
              </a:extLst>
            </p:cNvPr>
            <p:cNvSpPr txBox="1"/>
            <p:nvPr/>
          </p:nvSpPr>
          <p:spPr>
            <a:xfrm>
              <a:off x="3117909" y="1278125"/>
              <a:ext cx="5956181" cy="1446550"/>
            </a:xfrm>
            <a:prstGeom prst="rect">
              <a:avLst/>
            </a:prstGeom>
            <a:noFill/>
          </p:spPr>
          <p:txBody>
            <a:bodyPr wrap="square" rtlCol="0">
              <a:spAutoFit/>
            </a:bodyPr>
            <a:lstStyle/>
            <a:p>
              <a:pPr algn="ctr" defTabSz="171450"/>
              <a:r>
                <a:rPr lang="en-US" sz="4400" b="1">
                  <a:solidFill>
                    <a:prstClr val="white"/>
                  </a:solidFill>
                  <a:latin typeface="Calibri" panose="020F0502020204030204" pitchFamily="34" charset="0"/>
                  <a:cs typeface="Calibri" panose="020F0502020204030204" pitchFamily="34" charset="0"/>
                </a:rPr>
                <a:t>Mentor Handbook</a:t>
              </a:r>
            </a:p>
            <a:p>
              <a:pPr algn="ctr" defTabSz="171450"/>
              <a:r>
                <a:rPr lang="en-US" sz="4400" b="1">
                  <a:solidFill>
                    <a:prstClr val="white"/>
                  </a:solidFill>
                  <a:latin typeface="Calibri" panose="020F0502020204030204" pitchFamily="34" charset="0"/>
                  <a:cs typeface="Calibri" panose="020F0502020204030204" pitchFamily="34" charset="0"/>
                </a:rPr>
                <a:t>2026</a:t>
              </a:r>
              <a:endParaRPr lang="en-US" sz="4400" b="1" dirty="0">
                <a:solidFill>
                  <a:prstClr val="white"/>
                </a:solidFill>
                <a:latin typeface="Calibri" panose="020F0502020204030204" pitchFamily="34" charset="0"/>
                <a:cs typeface="Calibri" panose="020F0502020204030204" pitchFamily="34" charset="0"/>
              </a:endParaRPr>
            </a:p>
          </p:txBody>
        </p:sp>
      </p:grpSp>
      <p:pic>
        <p:nvPicPr>
          <p:cNvPr id="13" name="Picture 3">
            <a:extLst>
              <a:ext uri="{FF2B5EF4-FFF2-40B4-BE49-F238E27FC236}">
                <a16:creationId xmlns:a16="http://schemas.microsoft.com/office/drawing/2014/main" id="{17E1B50E-5929-F2E6-5C38-41B9837E60D2}"/>
              </a:ext>
            </a:extLst>
          </p:cNvPr>
          <p:cNvPicPr>
            <a:picLocks noChangeAspect="1"/>
          </p:cNvPicPr>
          <p:nvPr/>
        </p:nvPicPr>
        <p:blipFill>
          <a:blip r:embed="rId5"/>
          <a:stretch>
            <a:fillRect/>
          </a:stretch>
        </p:blipFill>
        <p:spPr>
          <a:xfrm>
            <a:off x="3764189" y="1605100"/>
            <a:ext cx="983637" cy="1169435"/>
          </a:xfrm>
          <a:prstGeom prst="rect">
            <a:avLst/>
          </a:prstGeom>
        </p:spPr>
      </p:pic>
      <p:pic>
        <p:nvPicPr>
          <p:cNvPr id="14" name="Picture 8">
            <a:extLst>
              <a:ext uri="{FF2B5EF4-FFF2-40B4-BE49-F238E27FC236}">
                <a16:creationId xmlns:a16="http://schemas.microsoft.com/office/drawing/2014/main" id="{D7B83BDE-C213-1EBD-1F97-B0BFD841CF58}"/>
              </a:ext>
            </a:extLst>
          </p:cNvPr>
          <p:cNvPicPr>
            <a:picLocks noChangeAspect="1"/>
          </p:cNvPicPr>
          <p:nvPr/>
        </p:nvPicPr>
        <p:blipFill>
          <a:blip r:embed="rId6"/>
          <a:stretch>
            <a:fillRect/>
          </a:stretch>
        </p:blipFill>
        <p:spPr>
          <a:xfrm>
            <a:off x="4816567" y="859471"/>
            <a:ext cx="2558863" cy="1491258"/>
          </a:xfrm>
          <a:prstGeom prst="rect">
            <a:avLst/>
          </a:prstGeom>
          <a:effectLst/>
        </p:spPr>
      </p:pic>
    </p:spTree>
    <p:extLst>
      <p:ext uri="{BB962C8B-B14F-4D97-AF65-F5344CB8AC3E}">
        <p14:creationId xmlns:p14="http://schemas.microsoft.com/office/powerpoint/2010/main" val="69316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A6D13-5025-9908-244B-F85BB5882228}"/>
            </a:ext>
          </a:extLst>
        </p:cNvPr>
        <p:cNvGrpSpPr/>
        <p:nvPr/>
      </p:nvGrpSpPr>
      <p:grpSpPr>
        <a:xfrm>
          <a:off x="0" y="0"/>
          <a:ext cx="0" cy="0"/>
          <a:chOff x="0" y="0"/>
          <a:chExt cx="0" cy="0"/>
        </a:xfrm>
      </p:grpSpPr>
      <p:sp>
        <p:nvSpPr>
          <p:cNvPr id="7" name="Textfeld 6">
            <a:extLst>
              <a:ext uri="{FF2B5EF4-FFF2-40B4-BE49-F238E27FC236}">
                <a16:creationId xmlns:a16="http://schemas.microsoft.com/office/drawing/2014/main" id="{EC8A5CFC-E9DC-A2D8-E13D-03D93B26D39C}"/>
              </a:ext>
            </a:extLst>
          </p:cNvPr>
          <p:cNvSpPr txBox="1"/>
          <p:nvPr/>
        </p:nvSpPr>
        <p:spPr>
          <a:xfrm>
            <a:off x="781102" y="782589"/>
            <a:ext cx="10027920" cy="646331"/>
          </a:xfrm>
          <a:prstGeom prst="rect">
            <a:avLst/>
          </a:prstGeom>
          <a:solidFill>
            <a:srgbClr val="19B4AF"/>
          </a:solidFill>
        </p:spPr>
        <p:txBody>
          <a:bodyPr wrap="square">
            <a:spAutoFit/>
          </a:bodyPr>
          <a:lstStyle/>
          <a:p>
            <a:pPr defTabSz="171450"/>
            <a:r>
              <a:rPr lang="en-US" sz="3600">
                <a:solidFill>
                  <a:prstClr val="white"/>
                </a:solidFill>
                <a:latin typeface="Aptos" panose="02110004020202020204"/>
              </a:rPr>
              <a:t>RECAP of the past 2 days </a:t>
            </a:r>
          </a:p>
        </p:txBody>
      </p:sp>
      <p:pic>
        <p:nvPicPr>
          <p:cNvPr id="2" name="Picture 3">
            <a:extLst>
              <a:ext uri="{FF2B5EF4-FFF2-40B4-BE49-F238E27FC236}">
                <a16:creationId xmlns:a16="http://schemas.microsoft.com/office/drawing/2014/main" id="{EDBC60E5-E8EC-1BE4-DA9C-87733E5340BB}"/>
              </a:ext>
            </a:extLst>
          </p:cNvPr>
          <p:cNvPicPr>
            <a:picLocks noChangeAspect="1"/>
          </p:cNvPicPr>
          <p:nvPr/>
        </p:nvPicPr>
        <p:blipFill>
          <a:blip r:embed="rId2"/>
          <a:stretch>
            <a:fillRect/>
          </a:stretch>
        </p:blipFill>
        <p:spPr>
          <a:xfrm flipH="1">
            <a:off x="8833600" y="4195482"/>
            <a:ext cx="3358400" cy="2662518"/>
          </a:xfrm>
          <a:prstGeom prst="rect">
            <a:avLst/>
          </a:prstGeom>
        </p:spPr>
      </p:pic>
      <p:pic>
        <p:nvPicPr>
          <p:cNvPr id="3" name="Picture 8">
            <a:extLst>
              <a:ext uri="{FF2B5EF4-FFF2-40B4-BE49-F238E27FC236}">
                <a16:creationId xmlns:a16="http://schemas.microsoft.com/office/drawing/2014/main" id="{1F20AA02-94D4-2C6E-77BF-9A3D7F43DAA0}"/>
              </a:ext>
            </a:extLst>
          </p:cNvPr>
          <p:cNvPicPr>
            <a:picLocks noChangeAspect="1"/>
          </p:cNvPicPr>
          <p:nvPr/>
        </p:nvPicPr>
        <p:blipFill>
          <a:blip r:embed="rId3">
            <a:duotone>
              <a:prstClr val="black"/>
              <a:schemeClr val="tx2">
                <a:tint val="45000"/>
                <a:satMod val="400000"/>
              </a:schemeClr>
            </a:duotone>
          </a:blip>
          <a:stretch>
            <a:fillRect/>
          </a:stretch>
        </p:blipFill>
        <p:spPr>
          <a:xfrm>
            <a:off x="2277249" y="5682033"/>
            <a:ext cx="1350000" cy="786755"/>
          </a:xfrm>
          <a:prstGeom prst="rect">
            <a:avLst/>
          </a:prstGeom>
          <a:effectLst/>
        </p:spPr>
      </p:pic>
      <p:pic>
        <p:nvPicPr>
          <p:cNvPr id="4" name="Picture 1">
            <a:extLst>
              <a:ext uri="{FF2B5EF4-FFF2-40B4-BE49-F238E27FC236}">
                <a16:creationId xmlns:a16="http://schemas.microsoft.com/office/drawing/2014/main" id="{4231AD8D-7C42-2A5F-6631-84E206702F0F}"/>
              </a:ext>
            </a:extLst>
          </p:cNvPr>
          <p:cNvPicPr preferRelativeResize="0">
            <a:picLocks/>
          </p:cNvPicPr>
          <p:nvPr/>
        </p:nvPicPr>
        <p:blipFill>
          <a:blip r:embed="rId4"/>
          <a:stretch>
            <a:fillRect/>
          </a:stretch>
        </p:blipFill>
        <p:spPr>
          <a:xfrm>
            <a:off x="606227" y="5254578"/>
            <a:ext cx="1350000" cy="1350000"/>
          </a:xfrm>
          <a:prstGeom prst="rect">
            <a:avLst/>
          </a:prstGeom>
        </p:spPr>
      </p:pic>
      <p:sp>
        <p:nvSpPr>
          <p:cNvPr id="6" name="Textfeld 5">
            <a:extLst>
              <a:ext uri="{FF2B5EF4-FFF2-40B4-BE49-F238E27FC236}">
                <a16:creationId xmlns:a16="http://schemas.microsoft.com/office/drawing/2014/main" id="{B69527F9-8A6F-93A3-0523-C52FD5C85A5D}"/>
              </a:ext>
            </a:extLst>
          </p:cNvPr>
          <p:cNvSpPr txBox="1"/>
          <p:nvPr/>
        </p:nvSpPr>
        <p:spPr>
          <a:xfrm>
            <a:off x="690880" y="2022933"/>
            <a:ext cx="8453120" cy="1600438"/>
          </a:xfrm>
          <a:prstGeom prst="rect">
            <a:avLst/>
          </a:prstGeom>
          <a:noFill/>
        </p:spPr>
        <p:txBody>
          <a:bodyPr wrap="square">
            <a:spAutoFit/>
          </a:bodyPr>
          <a:lstStyle/>
          <a:p>
            <a:pPr algn="ctr"/>
            <a:r>
              <a:rPr lang="en-US" sz="4000" b="1"/>
              <a:t> Training of Trainers (ToT) </a:t>
            </a:r>
          </a:p>
          <a:p>
            <a:pPr algn="ctr"/>
            <a:r>
              <a:rPr lang="en-US" sz="4000" b="1"/>
              <a:t>for Virtual Facilitators and Mentors </a:t>
            </a:r>
            <a:r>
              <a:rPr lang="en-US"/>
              <a:t>June 8th – 10th, 2026</a:t>
            </a:r>
          </a:p>
        </p:txBody>
      </p:sp>
      <p:sp>
        <p:nvSpPr>
          <p:cNvPr id="10" name="Textfeld 9">
            <a:extLst>
              <a:ext uri="{FF2B5EF4-FFF2-40B4-BE49-F238E27FC236}">
                <a16:creationId xmlns:a16="http://schemas.microsoft.com/office/drawing/2014/main" id="{22AF1716-2E97-9C68-799E-67CA03E4AF54}"/>
              </a:ext>
            </a:extLst>
          </p:cNvPr>
          <p:cNvSpPr txBox="1"/>
          <p:nvPr/>
        </p:nvSpPr>
        <p:spPr>
          <a:xfrm>
            <a:off x="781102" y="3799720"/>
            <a:ext cx="8133677" cy="923330"/>
          </a:xfrm>
          <a:prstGeom prst="rect">
            <a:avLst/>
          </a:prstGeom>
          <a:noFill/>
        </p:spPr>
        <p:txBody>
          <a:bodyPr wrap="square">
            <a:spAutoFit/>
          </a:bodyPr>
          <a:lstStyle/>
          <a:p>
            <a:r>
              <a:rPr lang="en-US" b="1"/>
              <a:t>Day 1</a:t>
            </a:r>
            <a:r>
              <a:rPr lang="en-US"/>
              <a:t>:</a:t>
            </a:r>
          </a:p>
          <a:p>
            <a:pPr marL="285750" indent="-285750">
              <a:buFont typeface="Arial" panose="020B0604020202020204" pitchFamily="34" charset="0"/>
              <a:buChar char="•"/>
            </a:pPr>
            <a:r>
              <a:rPr lang="en-US"/>
              <a:t>Overall Structure of E Internship Program - Anja</a:t>
            </a:r>
          </a:p>
          <a:p>
            <a:pPr marL="285750" indent="-285750">
              <a:buFont typeface="Arial" panose="020B0604020202020204" pitchFamily="34" charset="0"/>
              <a:buChar char="•"/>
            </a:pPr>
            <a:r>
              <a:rPr lang="en-US"/>
              <a:t>Virtual Facilitation, Moderation, and Mentoring Essentials - Andrea  </a:t>
            </a:r>
          </a:p>
        </p:txBody>
      </p:sp>
    </p:spTree>
    <p:extLst>
      <p:ext uri="{BB962C8B-B14F-4D97-AF65-F5344CB8AC3E}">
        <p14:creationId xmlns:p14="http://schemas.microsoft.com/office/powerpoint/2010/main" val="364767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F0F6F-2D71-1D90-20D6-CC43E21B45DC}"/>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0273D92F-0DA8-D00E-BB71-CF41E9927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820" y="1682595"/>
            <a:ext cx="8920236" cy="4135229"/>
          </a:xfrm>
          <a:prstGeom prst="rect">
            <a:avLst/>
          </a:prstGeom>
        </p:spPr>
      </p:pic>
      <p:sp>
        <p:nvSpPr>
          <p:cNvPr id="7" name="Textfeld 6">
            <a:extLst>
              <a:ext uri="{FF2B5EF4-FFF2-40B4-BE49-F238E27FC236}">
                <a16:creationId xmlns:a16="http://schemas.microsoft.com/office/drawing/2014/main" id="{23FE5AFC-5003-79A6-2838-8A0D2B7BCD63}"/>
              </a:ext>
            </a:extLst>
          </p:cNvPr>
          <p:cNvSpPr txBox="1"/>
          <p:nvPr/>
        </p:nvSpPr>
        <p:spPr>
          <a:xfrm>
            <a:off x="802640" y="782589"/>
            <a:ext cx="10027920" cy="646331"/>
          </a:xfrm>
          <a:prstGeom prst="rect">
            <a:avLst/>
          </a:prstGeom>
          <a:solidFill>
            <a:srgbClr val="19B4AF"/>
          </a:solidFill>
        </p:spPr>
        <p:txBody>
          <a:bodyPr wrap="square">
            <a:spAutoFit/>
          </a:bodyPr>
          <a:lstStyle/>
          <a:p>
            <a:pPr defTabSz="171450"/>
            <a:r>
              <a:rPr lang="en-US" sz="3600">
                <a:solidFill>
                  <a:prstClr val="white"/>
                </a:solidFill>
                <a:latin typeface="Aptos" panose="02110004020202020204"/>
              </a:rPr>
              <a:t>COURSE OVERVIEW </a:t>
            </a:r>
          </a:p>
        </p:txBody>
      </p:sp>
      <p:pic>
        <p:nvPicPr>
          <p:cNvPr id="2" name="Picture 3">
            <a:extLst>
              <a:ext uri="{FF2B5EF4-FFF2-40B4-BE49-F238E27FC236}">
                <a16:creationId xmlns:a16="http://schemas.microsoft.com/office/drawing/2014/main" id="{4273B869-4854-4D35-65BB-1631775240B5}"/>
              </a:ext>
            </a:extLst>
          </p:cNvPr>
          <p:cNvPicPr>
            <a:picLocks noChangeAspect="1"/>
          </p:cNvPicPr>
          <p:nvPr/>
        </p:nvPicPr>
        <p:blipFill>
          <a:blip r:embed="rId3"/>
          <a:stretch>
            <a:fillRect/>
          </a:stretch>
        </p:blipFill>
        <p:spPr>
          <a:xfrm flipH="1">
            <a:off x="8833600" y="4191326"/>
            <a:ext cx="3358400" cy="2662518"/>
          </a:xfrm>
          <a:prstGeom prst="rect">
            <a:avLst/>
          </a:prstGeom>
        </p:spPr>
      </p:pic>
      <p:pic>
        <p:nvPicPr>
          <p:cNvPr id="3" name="Picture 8">
            <a:extLst>
              <a:ext uri="{FF2B5EF4-FFF2-40B4-BE49-F238E27FC236}">
                <a16:creationId xmlns:a16="http://schemas.microsoft.com/office/drawing/2014/main" id="{C4C3FF8B-76A6-914F-9343-2CB4013F1830}"/>
              </a:ext>
            </a:extLst>
          </p:cNvPr>
          <p:cNvPicPr>
            <a:picLocks noChangeAspect="1"/>
          </p:cNvPicPr>
          <p:nvPr/>
        </p:nvPicPr>
        <p:blipFill>
          <a:blip r:embed="rId4">
            <a:duotone>
              <a:prstClr val="black"/>
              <a:schemeClr val="tx2">
                <a:tint val="45000"/>
                <a:satMod val="400000"/>
              </a:schemeClr>
            </a:duotone>
          </a:blip>
          <a:stretch>
            <a:fillRect/>
          </a:stretch>
        </p:blipFill>
        <p:spPr>
          <a:xfrm>
            <a:off x="2127147" y="5749076"/>
            <a:ext cx="1350000" cy="786755"/>
          </a:xfrm>
          <a:prstGeom prst="rect">
            <a:avLst/>
          </a:prstGeom>
          <a:effectLst/>
        </p:spPr>
      </p:pic>
      <p:pic>
        <p:nvPicPr>
          <p:cNvPr id="4" name="Picture 1">
            <a:extLst>
              <a:ext uri="{FF2B5EF4-FFF2-40B4-BE49-F238E27FC236}">
                <a16:creationId xmlns:a16="http://schemas.microsoft.com/office/drawing/2014/main" id="{67EDC0A8-66B0-2CC8-CA09-AA7C73062F0D}"/>
              </a:ext>
            </a:extLst>
          </p:cNvPr>
          <p:cNvPicPr preferRelativeResize="0">
            <a:picLocks/>
          </p:cNvPicPr>
          <p:nvPr/>
        </p:nvPicPr>
        <p:blipFill>
          <a:blip r:embed="rId5"/>
          <a:stretch>
            <a:fillRect/>
          </a:stretch>
        </p:blipFill>
        <p:spPr>
          <a:xfrm>
            <a:off x="606227" y="5254578"/>
            <a:ext cx="1350000" cy="1350000"/>
          </a:xfrm>
          <a:prstGeom prst="rect">
            <a:avLst/>
          </a:prstGeom>
        </p:spPr>
      </p:pic>
      <p:sp>
        <p:nvSpPr>
          <p:cNvPr id="8" name="Rechteck 7">
            <a:extLst>
              <a:ext uri="{FF2B5EF4-FFF2-40B4-BE49-F238E27FC236}">
                <a16:creationId xmlns:a16="http://schemas.microsoft.com/office/drawing/2014/main" id="{8F03A284-C009-A7F4-0621-0BCF93C53AA2}"/>
              </a:ext>
            </a:extLst>
          </p:cNvPr>
          <p:cNvSpPr/>
          <p:nvPr/>
        </p:nvSpPr>
        <p:spPr>
          <a:xfrm>
            <a:off x="3279832" y="2032000"/>
            <a:ext cx="1087120" cy="508000"/>
          </a:xfrm>
          <a:prstGeom prst="rect">
            <a:avLst/>
          </a:prstGeom>
          <a:solidFill>
            <a:srgbClr val="19B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BMC &amp; Career Guidance</a:t>
            </a:r>
          </a:p>
        </p:txBody>
      </p:sp>
      <p:sp>
        <p:nvSpPr>
          <p:cNvPr id="9" name="Rechteck 8">
            <a:extLst>
              <a:ext uri="{FF2B5EF4-FFF2-40B4-BE49-F238E27FC236}">
                <a16:creationId xmlns:a16="http://schemas.microsoft.com/office/drawing/2014/main" id="{4DC769AE-F20A-99E6-0CD0-743CD16BFC7F}"/>
              </a:ext>
            </a:extLst>
          </p:cNvPr>
          <p:cNvSpPr/>
          <p:nvPr/>
        </p:nvSpPr>
        <p:spPr>
          <a:xfrm>
            <a:off x="4371108" y="2032000"/>
            <a:ext cx="1087120" cy="508000"/>
          </a:xfrm>
          <a:prstGeom prst="rect">
            <a:avLst/>
          </a:prstGeom>
          <a:solidFill>
            <a:srgbClr val="19B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BMC &amp; Career Guidance</a:t>
            </a:r>
          </a:p>
        </p:txBody>
      </p:sp>
      <p:sp>
        <p:nvSpPr>
          <p:cNvPr id="10" name="Rechteck 9">
            <a:extLst>
              <a:ext uri="{FF2B5EF4-FFF2-40B4-BE49-F238E27FC236}">
                <a16:creationId xmlns:a16="http://schemas.microsoft.com/office/drawing/2014/main" id="{4E0A7172-CD33-4524-8A89-AE9320262088}"/>
              </a:ext>
            </a:extLst>
          </p:cNvPr>
          <p:cNvSpPr/>
          <p:nvPr/>
        </p:nvSpPr>
        <p:spPr>
          <a:xfrm>
            <a:off x="5458228" y="2032000"/>
            <a:ext cx="1087120" cy="508000"/>
          </a:xfrm>
          <a:prstGeom prst="rect">
            <a:avLst/>
          </a:prstGeom>
          <a:solidFill>
            <a:srgbClr val="19B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Innivation &amp; Entrepreneur-ship</a:t>
            </a:r>
          </a:p>
        </p:txBody>
      </p:sp>
      <p:sp>
        <p:nvSpPr>
          <p:cNvPr id="11" name="Rechteck 10">
            <a:extLst>
              <a:ext uri="{FF2B5EF4-FFF2-40B4-BE49-F238E27FC236}">
                <a16:creationId xmlns:a16="http://schemas.microsoft.com/office/drawing/2014/main" id="{C0B8B531-B744-DD5B-616A-9C99FA10138E}"/>
              </a:ext>
            </a:extLst>
          </p:cNvPr>
          <p:cNvSpPr/>
          <p:nvPr/>
        </p:nvSpPr>
        <p:spPr>
          <a:xfrm>
            <a:off x="6545348" y="2032000"/>
            <a:ext cx="1087120" cy="508000"/>
          </a:xfrm>
          <a:prstGeom prst="rect">
            <a:avLst/>
          </a:prstGeom>
          <a:solidFill>
            <a:srgbClr val="19B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Civic Participation &amp; Advocacy</a:t>
            </a:r>
          </a:p>
        </p:txBody>
      </p:sp>
      <p:sp>
        <p:nvSpPr>
          <p:cNvPr id="12" name="Rechteck 11">
            <a:extLst>
              <a:ext uri="{FF2B5EF4-FFF2-40B4-BE49-F238E27FC236}">
                <a16:creationId xmlns:a16="http://schemas.microsoft.com/office/drawing/2014/main" id="{58D0DE13-F6C7-B7F9-9EBF-2FC21EFCC144}"/>
              </a:ext>
            </a:extLst>
          </p:cNvPr>
          <p:cNvSpPr/>
          <p:nvPr/>
        </p:nvSpPr>
        <p:spPr>
          <a:xfrm>
            <a:off x="3301307" y="2855922"/>
            <a:ext cx="1087120" cy="50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KOM</a:t>
            </a:r>
          </a:p>
        </p:txBody>
      </p:sp>
      <p:sp>
        <p:nvSpPr>
          <p:cNvPr id="13" name="Rechteck 12">
            <a:extLst>
              <a:ext uri="{FF2B5EF4-FFF2-40B4-BE49-F238E27FC236}">
                <a16:creationId xmlns:a16="http://schemas.microsoft.com/office/drawing/2014/main" id="{7E9D4B30-16D8-3C2B-FD6C-39D7EC73B0C1}"/>
              </a:ext>
            </a:extLst>
          </p:cNvPr>
          <p:cNvSpPr/>
          <p:nvPr/>
        </p:nvSpPr>
        <p:spPr>
          <a:xfrm>
            <a:off x="4392583" y="2855922"/>
            <a:ext cx="1087120" cy="50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Self-Awareness &amp; Intercultural Teamwork</a:t>
            </a:r>
          </a:p>
        </p:txBody>
      </p:sp>
      <p:sp>
        <p:nvSpPr>
          <p:cNvPr id="14" name="Rechteck 13">
            <a:extLst>
              <a:ext uri="{FF2B5EF4-FFF2-40B4-BE49-F238E27FC236}">
                <a16:creationId xmlns:a16="http://schemas.microsoft.com/office/drawing/2014/main" id="{0F5F3D30-1801-098A-5711-FB47AE830570}"/>
              </a:ext>
            </a:extLst>
          </p:cNvPr>
          <p:cNvSpPr/>
          <p:nvPr/>
        </p:nvSpPr>
        <p:spPr>
          <a:xfrm>
            <a:off x="5469543" y="2855922"/>
            <a:ext cx="1087120" cy="50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lumMod val="25000"/>
                  </a:schemeClr>
                </a:solidFill>
                <a:latin typeface="Calibri" panose="020F0502020204030204" pitchFamily="34" charset="0"/>
                <a:cs typeface="Calibri" panose="020F0502020204030204" pitchFamily="34" charset="0"/>
              </a:rPr>
              <a:t>Innovation &amp; Global Teamwork</a:t>
            </a:r>
          </a:p>
        </p:txBody>
      </p:sp>
      <p:sp>
        <p:nvSpPr>
          <p:cNvPr id="15" name="Rechteck 14">
            <a:extLst>
              <a:ext uri="{FF2B5EF4-FFF2-40B4-BE49-F238E27FC236}">
                <a16:creationId xmlns:a16="http://schemas.microsoft.com/office/drawing/2014/main" id="{4F66CD77-51ED-405A-D6DC-8C920C89438F}"/>
              </a:ext>
            </a:extLst>
          </p:cNvPr>
          <p:cNvSpPr/>
          <p:nvPr/>
        </p:nvSpPr>
        <p:spPr>
          <a:xfrm>
            <a:off x="6546503" y="2855922"/>
            <a:ext cx="1087120" cy="50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lumMod val="25000"/>
                  </a:schemeClr>
                </a:solidFill>
                <a:latin typeface="Calibri" panose="020F0502020204030204" pitchFamily="34" charset="0"/>
                <a:cs typeface="Calibri" panose="020F0502020204030204" pitchFamily="34" charset="0"/>
              </a:rPr>
              <a:t>Civic Participation &amp; Leadership</a:t>
            </a:r>
          </a:p>
        </p:txBody>
      </p:sp>
      <p:sp>
        <p:nvSpPr>
          <p:cNvPr id="16" name="Rechteck 15">
            <a:extLst>
              <a:ext uri="{FF2B5EF4-FFF2-40B4-BE49-F238E27FC236}">
                <a16:creationId xmlns:a16="http://schemas.microsoft.com/office/drawing/2014/main" id="{43BD8F3A-FB96-6800-41F3-F0BCEF8DB6A9}"/>
              </a:ext>
            </a:extLst>
          </p:cNvPr>
          <p:cNvSpPr/>
          <p:nvPr/>
        </p:nvSpPr>
        <p:spPr>
          <a:xfrm>
            <a:off x="7609840" y="2855922"/>
            <a:ext cx="1087120" cy="508000"/>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lumMod val="25000"/>
                  </a:schemeClr>
                </a:solidFill>
                <a:latin typeface="Calibri" panose="020F0502020204030204" pitchFamily="34" charset="0"/>
                <a:cs typeface="Calibri" panose="020F0502020204030204" pitchFamily="34" charset="0"/>
              </a:rPr>
              <a:t>Innovation in Practice</a:t>
            </a:r>
          </a:p>
        </p:txBody>
      </p:sp>
      <p:sp>
        <p:nvSpPr>
          <p:cNvPr id="17" name="Rechteck 16">
            <a:extLst>
              <a:ext uri="{FF2B5EF4-FFF2-40B4-BE49-F238E27FC236}">
                <a16:creationId xmlns:a16="http://schemas.microsoft.com/office/drawing/2014/main" id="{A7B39A6E-368F-D981-9EA1-9015081D5D84}"/>
              </a:ext>
            </a:extLst>
          </p:cNvPr>
          <p:cNvSpPr/>
          <p:nvPr/>
        </p:nvSpPr>
        <p:spPr>
          <a:xfrm>
            <a:off x="8696959" y="2849438"/>
            <a:ext cx="1105823" cy="57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Recap </a:t>
            </a:r>
          </a:p>
        </p:txBody>
      </p:sp>
      <p:sp>
        <p:nvSpPr>
          <p:cNvPr id="18" name="Rechteck 17">
            <a:extLst>
              <a:ext uri="{FF2B5EF4-FFF2-40B4-BE49-F238E27FC236}">
                <a16:creationId xmlns:a16="http://schemas.microsoft.com/office/drawing/2014/main" id="{FA93ED35-FCCB-174E-511F-201D53C16E21}"/>
              </a:ext>
            </a:extLst>
          </p:cNvPr>
          <p:cNvSpPr/>
          <p:nvPr/>
        </p:nvSpPr>
        <p:spPr>
          <a:xfrm>
            <a:off x="3295303" y="3677732"/>
            <a:ext cx="1087120" cy="508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Build a team &amp; define roles</a:t>
            </a:r>
          </a:p>
        </p:txBody>
      </p:sp>
      <p:sp>
        <p:nvSpPr>
          <p:cNvPr id="19" name="Rechteck 18">
            <a:extLst>
              <a:ext uri="{FF2B5EF4-FFF2-40B4-BE49-F238E27FC236}">
                <a16:creationId xmlns:a16="http://schemas.microsoft.com/office/drawing/2014/main" id="{5F1FCFD1-259C-5921-C13D-09BBEE4D23FC}"/>
              </a:ext>
            </a:extLst>
          </p:cNvPr>
          <p:cNvSpPr/>
          <p:nvPr/>
        </p:nvSpPr>
        <p:spPr>
          <a:xfrm>
            <a:off x="4382423" y="3676737"/>
            <a:ext cx="1087120" cy="508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50"/>
            <a:r>
              <a:rPr lang="en-US" sz="1000">
                <a:solidFill>
                  <a:schemeClr val="tx1">
                    <a:lumMod val="75000"/>
                    <a:lumOff val="25000"/>
                  </a:schemeClr>
                </a:solidFill>
                <a:latin typeface="Aptos Display" panose="020B0004020202020204" pitchFamily="34" charset="0"/>
                <a:cs typeface="Calibri" panose="020F0502020204030204" pitchFamily="34" charset="0"/>
              </a:rPr>
              <a:t>Get to know the entrepreneur </a:t>
            </a:r>
          </a:p>
        </p:txBody>
      </p:sp>
      <p:sp>
        <p:nvSpPr>
          <p:cNvPr id="20" name="Rechteck 19">
            <a:extLst>
              <a:ext uri="{FF2B5EF4-FFF2-40B4-BE49-F238E27FC236}">
                <a16:creationId xmlns:a16="http://schemas.microsoft.com/office/drawing/2014/main" id="{4614C97E-A819-E653-4A0F-67DD5AAA4309}"/>
              </a:ext>
            </a:extLst>
          </p:cNvPr>
          <p:cNvSpPr/>
          <p:nvPr/>
        </p:nvSpPr>
        <p:spPr>
          <a:xfrm>
            <a:off x="5465836" y="3677105"/>
            <a:ext cx="1087120" cy="508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1. Strategic plan</a:t>
            </a:r>
          </a:p>
        </p:txBody>
      </p:sp>
      <p:sp>
        <p:nvSpPr>
          <p:cNvPr id="21" name="Rechteck 20">
            <a:extLst>
              <a:ext uri="{FF2B5EF4-FFF2-40B4-BE49-F238E27FC236}">
                <a16:creationId xmlns:a16="http://schemas.microsoft.com/office/drawing/2014/main" id="{C5547FE4-4E31-02AC-6C7A-2DE906D1C032}"/>
              </a:ext>
            </a:extLst>
          </p:cNvPr>
          <p:cNvSpPr/>
          <p:nvPr/>
        </p:nvSpPr>
        <p:spPr>
          <a:xfrm>
            <a:off x="6552956" y="3677105"/>
            <a:ext cx="1087120" cy="508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The company and SDGs</a:t>
            </a:r>
          </a:p>
        </p:txBody>
      </p:sp>
      <p:sp>
        <p:nvSpPr>
          <p:cNvPr id="22" name="Rechteck 21">
            <a:extLst>
              <a:ext uri="{FF2B5EF4-FFF2-40B4-BE49-F238E27FC236}">
                <a16:creationId xmlns:a16="http://schemas.microsoft.com/office/drawing/2014/main" id="{95E4F9C9-B5C3-F41D-41FD-8F160EF7B130}"/>
              </a:ext>
            </a:extLst>
          </p:cNvPr>
          <p:cNvSpPr/>
          <p:nvPr/>
        </p:nvSpPr>
        <p:spPr>
          <a:xfrm>
            <a:off x="7623463" y="3681071"/>
            <a:ext cx="1087120" cy="508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Working on the pitch deck</a:t>
            </a:r>
          </a:p>
        </p:txBody>
      </p:sp>
      <p:sp>
        <p:nvSpPr>
          <p:cNvPr id="23" name="Rechteck 22">
            <a:extLst>
              <a:ext uri="{FF2B5EF4-FFF2-40B4-BE49-F238E27FC236}">
                <a16:creationId xmlns:a16="http://schemas.microsoft.com/office/drawing/2014/main" id="{A5D54F79-7344-94AB-6115-9135D8304D1B}"/>
              </a:ext>
            </a:extLst>
          </p:cNvPr>
          <p:cNvSpPr/>
          <p:nvPr/>
        </p:nvSpPr>
        <p:spPr>
          <a:xfrm>
            <a:off x="8705503" y="3677105"/>
            <a:ext cx="1087120" cy="508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Simulation</a:t>
            </a:r>
          </a:p>
        </p:txBody>
      </p:sp>
      <p:sp>
        <p:nvSpPr>
          <p:cNvPr id="24" name="Rechteck 23">
            <a:extLst>
              <a:ext uri="{FF2B5EF4-FFF2-40B4-BE49-F238E27FC236}">
                <a16:creationId xmlns:a16="http://schemas.microsoft.com/office/drawing/2014/main" id="{553B8D8E-D342-8A74-5045-9944C9D59B55}"/>
              </a:ext>
            </a:extLst>
          </p:cNvPr>
          <p:cNvSpPr/>
          <p:nvPr/>
        </p:nvSpPr>
        <p:spPr>
          <a:xfrm>
            <a:off x="2246769" y="4463065"/>
            <a:ext cx="1087120" cy="569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0F8328B0-A05B-FF10-29FC-5F6F89B185E8}"/>
              </a:ext>
            </a:extLst>
          </p:cNvPr>
          <p:cNvSpPr/>
          <p:nvPr/>
        </p:nvSpPr>
        <p:spPr>
          <a:xfrm>
            <a:off x="5394715" y="4505117"/>
            <a:ext cx="1087120" cy="5080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Midpoint Intercultural Exchange</a:t>
            </a:r>
          </a:p>
        </p:txBody>
      </p:sp>
      <p:sp>
        <p:nvSpPr>
          <p:cNvPr id="26" name="Rechteck 25">
            <a:extLst>
              <a:ext uri="{FF2B5EF4-FFF2-40B4-BE49-F238E27FC236}">
                <a16:creationId xmlns:a16="http://schemas.microsoft.com/office/drawing/2014/main" id="{905801EF-81E0-D0D5-80C3-FB4EC310D7F9}"/>
              </a:ext>
            </a:extLst>
          </p:cNvPr>
          <p:cNvSpPr/>
          <p:nvPr/>
        </p:nvSpPr>
        <p:spPr>
          <a:xfrm>
            <a:off x="8553104" y="4497241"/>
            <a:ext cx="1087120" cy="5080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Final Refelection &amp; Evaluation</a:t>
            </a:r>
          </a:p>
        </p:txBody>
      </p:sp>
      <p:sp>
        <p:nvSpPr>
          <p:cNvPr id="27" name="Rechteck 26">
            <a:extLst>
              <a:ext uri="{FF2B5EF4-FFF2-40B4-BE49-F238E27FC236}">
                <a16:creationId xmlns:a16="http://schemas.microsoft.com/office/drawing/2014/main" id="{895FD644-3161-4CEF-193B-399DD3EC904E}"/>
              </a:ext>
            </a:extLst>
          </p:cNvPr>
          <p:cNvSpPr/>
          <p:nvPr/>
        </p:nvSpPr>
        <p:spPr>
          <a:xfrm>
            <a:off x="7620000" y="2029773"/>
            <a:ext cx="1087120" cy="508000"/>
          </a:xfrm>
          <a:prstGeom prst="rect">
            <a:avLst/>
          </a:prstGeom>
          <a:solidFill>
            <a:srgbClr val="19B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Project Development</a:t>
            </a:r>
          </a:p>
        </p:txBody>
      </p:sp>
      <p:sp>
        <p:nvSpPr>
          <p:cNvPr id="28" name="Rechteck 27">
            <a:extLst>
              <a:ext uri="{FF2B5EF4-FFF2-40B4-BE49-F238E27FC236}">
                <a16:creationId xmlns:a16="http://schemas.microsoft.com/office/drawing/2014/main" id="{71C4D00F-672B-D99D-EA60-B913D1DB54A3}"/>
              </a:ext>
            </a:extLst>
          </p:cNvPr>
          <p:cNvSpPr/>
          <p:nvPr/>
        </p:nvSpPr>
        <p:spPr>
          <a:xfrm>
            <a:off x="8707120" y="2031365"/>
            <a:ext cx="1087120" cy="508000"/>
          </a:xfrm>
          <a:prstGeom prst="rect">
            <a:avLst/>
          </a:prstGeom>
          <a:solidFill>
            <a:srgbClr val="19B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75000"/>
                    <a:lumOff val="25000"/>
                  </a:schemeClr>
                </a:solidFill>
              </a:rPr>
              <a:t>Simulation</a:t>
            </a:r>
          </a:p>
        </p:txBody>
      </p:sp>
      <p:pic>
        <p:nvPicPr>
          <p:cNvPr id="29" name="Grafik 28">
            <a:extLst>
              <a:ext uri="{FF2B5EF4-FFF2-40B4-BE49-F238E27FC236}">
                <a16:creationId xmlns:a16="http://schemas.microsoft.com/office/drawing/2014/main" id="{2FC01AF8-4B5E-35A6-BFCB-E84BCCBAF915}"/>
              </a:ext>
            </a:extLst>
          </p:cNvPr>
          <p:cNvPicPr>
            <a:picLocks noChangeAspect="1"/>
          </p:cNvPicPr>
          <p:nvPr/>
        </p:nvPicPr>
        <p:blipFill>
          <a:blip r:embed="rId6"/>
          <a:stretch>
            <a:fillRect/>
          </a:stretch>
        </p:blipFill>
        <p:spPr>
          <a:xfrm>
            <a:off x="1405958" y="2117190"/>
            <a:ext cx="897959" cy="341477"/>
          </a:xfrm>
          <a:prstGeom prst="rect">
            <a:avLst/>
          </a:prstGeom>
        </p:spPr>
      </p:pic>
      <p:pic>
        <p:nvPicPr>
          <p:cNvPr id="31" name="Grafik 30">
            <a:extLst>
              <a:ext uri="{FF2B5EF4-FFF2-40B4-BE49-F238E27FC236}">
                <a16:creationId xmlns:a16="http://schemas.microsoft.com/office/drawing/2014/main" id="{EB71CAB9-78E2-E309-F55A-02B7ED068DD6}"/>
              </a:ext>
            </a:extLst>
          </p:cNvPr>
          <p:cNvPicPr>
            <a:picLocks noChangeAspect="1"/>
          </p:cNvPicPr>
          <p:nvPr/>
        </p:nvPicPr>
        <p:blipFill>
          <a:blip r:embed="rId7"/>
          <a:stretch>
            <a:fillRect/>
          </a:stretch>
        </p:blipFill>
        <p:spPr>
          <a:xfrm>
            <a:off x="1371992" y="2969018"/>
            <a:ext cx="938538" cy="246313"/>
          </a:xfrm>
          <a:prstGeom prst="rect">
            <a:avLst/>
          </a:prstGeom>
        </p:spPr>
      </p:pic>
      <p:pic>
        <p:nvPicPr>
          <p:cNvPr id="33" name="Grafik 32">
            <a:extLst>
              <a:ext uri="{FF2B5EF4-FFF2-40B4-BE49-F238E27FC236}">
                <a16:creationId xmlns:a16="http://schemas.microsoft.com/office/drawing/2014/main" id="{E1E596C3-A68D-E599-62D4-7C7C671C0DFA}"/>
              </a:ext>
            </a:extLst>
          </p:cNvPr>
          <p:cNvPicPr>
            <a:picLocks noChangeAspect="1"/>
          </p:cNvPicPr>
          <p:nvPr/>
        </p:nvPicPr>
        <p:blipFill>
          <a:blip r:embed="rId8"/>
          <a:stretch>
            <a:fillRect/>
          </a:stretch>
        </p:blipFill>
        <p:spPr>
          <a:xfrm>
            <a:off x="1434334" y="3826200"/>
            <a:ext cx="900000" cy="187500"/>
          </a:xfrm>
          <a:prstGeom prst="rect">
            <a:avLst/>
          </a:prstGeom>
        </p:spPr>
      </p:pic>
    </p:spTree>
    <p:extLst>
      <p:ext uri="{BB962C8B-B14F-4D97-AF65-F5344CB8AC3E}">
        <p14:creationId xmlns:p14="http://schemas.microsoft.com/office/powerpoint/2010/main" val="348486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3"/>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B000"/>
        </a:solidFill>
        <a:effectLst/>
      </p:bgPr>
    </p:bg>
    <p:spTree>
      <p:nvGrpSpPr>
        <p:cNvPr id="1" name="">
          <a:extLst>
            <a:ext uri="{FF2B5EF4-FFF2-40B4-BE49-F238E27FC236}">
              <a16:creationId xmlns:a16="http://schemas.microsoft.com/office/drawing/2014/main" id="{DFE71DA4-D881-80CE-6876-88BFB881B65E}"/>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2C04D18D-BFC1-571D-5F6E-E49DFD6F2D34}"/>
              </a:ext>
            </a:extLst>
          </p:cNvPr>
          <p:cNvSpPr/>
          <p:nvPr/>
        </p:nvSpPr>
        <p:spPr>
          <a:xfrm>
            <a:off x="3556258" y="5641662"/>
            <a:ext cx="6643932" cy="965200"/>
          </a:xfrm>
          <a:prstGeom prst="roundRect">
            <a:avLst/>
          </a:prstGeom>
          <a:solidFill>
            <a:srgbClr val="19B4AF"/>
          </a:solidFill>
          <a:ln>
            <a:noFill/>
          </a:ln>
          <a:effectLst>
            <a:outerShdw blurRad="217548" dist="311599" dir="2700000" algn="tl" rotWithShape="0">
              <a:prstClr val="black">
                <a:alpha val="2656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50"/>
            <a:endParaRPr lang="en-US" sz="1200">
              <a:solidFill>
                <a:prstClr val="white"/>
              </a:solidFill>
              <a:latin typeface="Aptos" panose="02110004020202020204"/>
            </a:endParaRPr>
          </a:p>
        </p:txBody>
      </p:sp>
      <p:sp>
        <p:nvSpPr>
          <p:cNvPr id="14" name="TextBox 13">
            <a:extLst>
              <a:ext uri="{FF2B5EF4-FFF2-40B4-BE49-F238E27FC236}">
                <a16:creationId xmlns:a16="http://schemas.microsoft.com/office/drawing/2014/main" id="{AF522DA9-F8D1-0AA8-B404-609554C73A2D}"/>
              </a:ext>
            </a:extLst>
          </p:cNvPr>
          <p:cNvSpPr txBox="1"/>
          <p:nvPr/>
        </p:nvSpPr>
        <p:spPr>
          <a:xfrm>
            <a:off x="3476836" y="5801266"/>
            <a:ext cx="6643932" cy="646331"/>
          </a:xfrm>
          <a:prstGeom prst="rect">
            <a:avLst/>
          </a:prstGeom>
          <a:noFill/>
        </p:spPr>
        <p:txBody>
          <a:bodyPr wrap="square" rtlCol="0">
            <a:spAutoFit/>
          </a:bodyPr>
          <a:lstStyle/>
          <a:p>
            <a:pPr algn="ctr" defTabSz="171450"/>
            <a:r>
              <a:rPr lang="en-US" sz="3600" b="1">
                <a:solidFill>
                  <a:prstClr val="white"/>
                </a:solidFill>
                <a:latin typeface="Calibri" panose="020F0502020204030204" pitchFamily="34" charset="0"/>
                <a:cs typeface="Calibri" panose="020F0502020204030204" pitchFamily="34" charset="0"/>
              </a:rPr>
              <a:t>Weekly Sessions Outline </a:t>
            </a:r>
            <a:endParaRPr lang="en-US" sz="3600" b="1" dirty="0">
              <a:solidFill>
                <a:prstClr val="white"/>
              </a:solidFill>
              <a:latin typeface="Calibri" panose="020F0502020204030204" pitchFamily="34" charset="0"/>
              <a:cs typeface="Calibri" panose="020F0502020204030204" pitchFamily="34" charset="0"/>
            </a:endParaRPr>
          </a:p>
        </p:txBody>
      </p:sp>
      <p:graphicFrame>
        <p:nvGraphicFramePr>
          <p:cNvPr id="7" name="Diagramm 6">
            <a:extLst>
              <a:ext uri="{FF2B5EF4-FFF2-40B4-BE49-F238E27FC236}">
                <a16:creationId xmlns:a16="http://schemas.microsoft.com/office/drawing/2014/main" id="{94B616C7-F1A4-84C1-CBF1-70EA6148A5BA}"/>
              </a:ext>
            </a:extLst>
          </p:cNvPr>
          <p:cNvGraphicFramePr/>
          <p:nvPr>
            <p:extLst>
              <p:ext uri="{D42A27DB-BD31-4B8C-83A1-F6EECF244321}">
                <p14:modId xmlns:p14="http://schemas.microsoft.com/office/powerpoint/2010/main" val="2327856323"/>
              </p:ext>
            </p:extLst>
          </p:nvPr>
        </p:nvGraphicFramePr>
        <p:xfrm>
          <a:off x="815427" y="425318"/>
          <a:ext cx="10584000" cy="507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F177DC28-4EC2-1820-50FD-7C4FCD43D89F}"/>
              </a:ext>
            </a:extLst>
          </p:cNvPr>
          <p:cNvPicPr preferRelativeResize="0">
            <a:picLocks/>
          </p:cNvPicPr>
          <p:nvPr/>
        </p:nvPicPr>
        <p:blipFill>
          <a:blip r:embed="rId7"/>
          <a:stretch>
            <a:fillRect/>
          </a:stretch>
        </p:blipFill>
        <p:spPr>
          <a:xfrm>
            <a:off x="10633848" y="5230500"/>
            <a:ext cx="1350000" cy="1350000"/>
          </a:xfrm>
          <a:prstGeom prst="rect">
            <a:avLst/>
          </a:prstGeom>
        </p:spPr>
      </p:pic>
      <p:pic>
        <p:nvPicPr>
          <p:cNvPr id="4" name="Picture 3">
            <a:extLst>
              <a:ext uri="{FF2B5EF4-FFF2-40B4-BE49-F238E27FC236}">
                <a16:creationId xmlns:a16="http://schemas.microsoft.com/office/drawing/2014/main" id="{B96FACC2-F3DF-43FD-7EBB-CB4D49984C2E}"/>
              </a:ext>
            </a:extLst>
          </p:cNvPr>
          <p:cNvPicPr>
            <a:picLocks noChangeAspect="1"/>
          </p:cNvPicPr>
          <p:nvPr/>
        </p:nvPicPr>
        <p:blipFill>
          <a:blip r:embed="rId8"/>
          <a:stretch>
            <a:fillRect/>
          </a:stretch>
        </p:blipFill>
        <p:spPr>
          <a:xfrm>
            <a:off x="3315839" y="5591093"/>
            <a:ext cx="896920" cy="1066338"/>
          </a:xfrm>
          <a:prstGeom prst="rect">
            <a:avLst/>
          </a:prstGeom>
        </p:spPr>
      </p:pic>
    </p:spTree>
    <p:extLst>
      <p:ext uri="{BB962C8B-B14F-4D97-AF65-F5344CB8AC3E}">
        <p14:creationId xmlns:p14="http://schemas.microsoft.com/office/powerpoint/2010/main" val="323396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BCBF4407-8675-45D1-97E6-F5B2E6474BC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280DC517-80F5-4507-BA22-74E0C347CF0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943697EC-2748-4A6E-BF7F-7C807205BA0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F3A89762-A5EF-4C2A-B2F1-AEDE4356A25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A23B4551-5551-48C5-BE76-16C5E14FDB8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59F10EE4-A8E2-452E-9DAC-0F9F7DCD627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997EBF4E-8168-473C-96F8-86EC09F25C4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82EF4753-9A66-4D59-BA97-3D2467E60FE5}"/>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A1ABC98C-1579-4035-B9E6-912E9C0745EF}"/>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graphicEl>
                                              <a:dgm id="{9A733048-8738-4296-AE4A-079D1E5EA4AD}"/>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graphicEl>
                                              <a:dgm id="{EC7C0E3E-03CE-4CA7-A166-AAC78D70AC96}"/>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graphicEl>
                                              <a:dgm id="{E1D55291-4F66-4205-8B3A-BCFF3261BD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CD68DBB-7C0C-4BBD-DD44-FDF2F8C01E73}"/>
              </a:ext>
            </a:extLst>
          </p:cNvPr>
          <p:cNvPicPr>
            <a:picLocks noChangeAspect="1"/>
          </p:cNvPicPr>
          <p:nvPr/>
        </p:nvPicPr>
        <p:blipFill>
          <a:blip r:embed="rId3"/>
          <a:stretch>
            <a:fillRect/>
          </a:stretch>
        </p:blipFill>
        <p:spPr>
          <a:xfrm>
            <a:off x="-12348" y="229763"/>
            <a:ext cx="12204347" cy="6404953"/>
          </a:xfrm>
          <a:prstGeom prst="rect">
            <a:avLst/>
          </a:prstGeom>
        </p:spPr>
      </p:pic>
    </p:spTree>
    <p:extLst>
      <p:ext uri="{BB962C8B-B14F-4D97-AF65-F5344CB8AC3E}">
        <p14:creationId xmlns:p14="http://schemas.microsoft.com/office/powerpoint/2010/main" val="951653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E64C4CE-E8D7-5100-6565-FF9284A1B158}"/>
              </a:ext>
            </a:extLst>
          </p:cNvPr>
          <p:cNvPicPr>
            <a:picLocks noChangeAspect="1"/>
          </p:cNvPicPr>
          <p:nvPr/>
        </p:nvPicPr>
        <p:blipFill>
          <a:blip r:embed="rId2"/>
          <a:stretch>
            <a:fillRect/>
          </a:stretch>
        </p:blipFill>
        <p:spPr>
          <a:xfrm>
            <a:off x="0" y="119743"/>
            <a:ext cx="12192475" cy="6596485"/>
          </a:xfrm>
          <a:prstGeom prst="rect">
            <a:avLst/>
          </a:prstGeom>
        </p:spPr>
      </p:pic>
    </p:spTree>
    <p:extLst>
      <p:ext uri="{BB962C8B-B14F-4D97-AF65-F5344CB8AC3E}">
        <p14:creationId xmlns:p14="http://schemas.microsoft.com/office/powerpoint/2010/main" val="1137006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31EED2-D973-46E9-13EB-103646C4CA0E}"/>
              </a:ext>
            </a:extLst>
          </p:cNvPr>
          <p:cNvPicPr>
            <a:picLocks noChangeAspect="1"/>
          </p:cNvPicPr>
          <p:nvPr/>
        </p:nvPicPr>
        <p:blipFill>
          <a:blip r:embed="rId2"/>
          <a:stretch>
            <a:fillRect/>
          </a:stretch>
        </p:blipFill>
        <p:spPr>
          <a:xfrm>
            <a:off x="0" y="101987"/>
            <a:ext cx="12192000" cy="6654026"/>
          </a:xfrm>
          <a:prstGeom prst="rect">
            <a:avLst/>
          </a:prstGeom>
        </p:spPr>
      </p:pic>
    </p:spTree>
    <p:extLst>
      <p:ext uri="{BB962C8B-B14F-4D97-AF65-F5344CB8AC3E}">
        <p14:creationId xmlns:p14="http://schemas.microsoft.com/office/powerpoint/2010/main" val="603672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5E1B438-0DB9-7DAA-BB75-002C01338A40}"/>
              </a:ext>
            </a:extLst>
          </p:cNvPr>
          <p:cNvPicPr>
            <a:picLocks noChangeAspect="1"/>
          </p:cNvPicPr>
          <p:nvPr/>
        </p:nvPicPr>
        <p:blipFill>
          <a:blip r:embed="rId2"/>
          <a:stretch>
            <a:fillRect/>
          </a:stretch>
        </p:blipFill>
        <p:spPr>
          <a:xfrm>
            <a:off x="-1" y="127591"/>
            <a:ext cx="12213191" cy="6591381"/>
          </a:xfrm>
          <a:prstGeom prst="rect">
            <a:avLst/>
          </a:prstGeom>
        </p:spPr>
      </p:pic>
    </p:spTree>
    <p:extLst>
      <p:ext uri="{BB962C8B-B14F-4D97-AF65-F5344CB8AC3E}">
        <p14:creationId xmlns:p14="http://schemas.microsoft.com/office/powerpoint/2010/main" val="1146513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ttiertes Gla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915</Words>
  <Application>Microsoft Office PowerPoint</Application>
  <PresentationFormat>Breitbild</PresentationFormat>
  <Paragraphs>130</Paragraphs>
  <Slides>21</Slides>
  <Notes>8</Notes>
  <HiddenSlides>0</HiddenSlides>
  <MMClips>1</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21</vt:i4>
      </vt:variant>
    </vt:vector>
  </HeadingPairs>
  <TitlesOfParts>
    <vt:vector size="30" baseType="lpstr">
      <vt:lpstr>Aptos</vt:lpstr>
      <vt:lpstr>Aptos Display</vt:lpstr>
      <vt:lpstr>Arial</vt:lpstr>
      <vt:lpstr>Berlin Sans FB Demi</vt:lpstr>
      <vt:lpstr>Calibri</vt:lpstr>
      <vt:lpstr>Calibri Light</vt:lpstr>
      <vt:lpstr>Office Theme</vt:lpstr>
      <vt:lpstr>1_Office Theme</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HSWT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hswt</dc:creator>
  <cp:lastModifiedBy>hswt</cp:lastModifiedBy>
  <cp:revision>12</cp:revision>
  <dcterms:created xsi:type="dcterms:W3CDTF">2026-05-29T06:53:05Z</dcterms:created>
  <dcterms:modified xsi:type="dcterms:W3CDTF">2026-06-10T14:07:28Z</dcterms:modified>
</cp:coreProperties>
</file>