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tags/tag2.xml" ContentType="application/vnd.openxmlformats-officedocument.presentationml.tags+xml"/>
  <Override PartName="/ppt/notesSlides/notesSlide23.xml" ContentType="application/vnd.openxmlformats-officedocument.presentationml.notesSlide+xml"/>
  <Override PartName="/ppt/tags/tag3.xml" ContentType="application/vnd.openxmlformats-officedocument.presentationml.tags+xml"/>
  <Override PartName="/ppt/notesSlides/notesSlide24.xml" ContentType="application/vnd.openxmlformats-officedocument.presentationml.notesSlide+xml"/>
  <Override PartName="/ppt/tags/tag4.xml" ContentType="application/vnd.openxmlformats-officedocument.presentationml.tags+xml"/>
  <Override PartName="/ppt/notesSlides/notesSlide25.xml" ContentType="application/vnd.openxmlformats-officedocument.presentationml.notesSlide+xml"/>
  <Override PartName="/ppt/tags/tag5.xml" ContentType="application/vnd.openxmlformats-officedocument.presentationml.tags+xml"/>
  <Override PartName="/ppt/notesSlides/notesSlide26.xml" ContentType="application/vnd.openxmlformats-officedocument.presentationml.notesSlide+xml"/>
  <Override PartName="/ppt/tags/tag6.xml" ContentType="application/vnd.openxmlformats-officedocument.presentationml.tags+xml"/>
  <Override PartName="/ppt/notesSlides/notesSlide27.xml" ContentType="application/vnd.openxmlformats-officedocument.presentationml.notesSlide+xml"/>
  <Override PartName="/ppt/tags/tag7.xml" ContentType="application/vnd.openxmlformats-officedocument.presentationml.tags+xml"/>
  <Override PartName="/ppt/notesSlides/notesSlide28.xml" ContentType="application/vnd.openxmlformats-officedocument.presentationml.notesSlide+xml"/>
  <Override PartName="/ppt/tags/tag8.xml" ContentType="application/vnd.openxmlformats-officedocument.presentationml.tags+xml"/>
  <Override PartName="/ppt/notesSlides/notesSlide29.xml" ContentType="application/vnd.openxmlformats-officedocument.presentationml.notesSlide+xml"/>
  <Override PartName="/ppt/tags/tag9.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30.xml" ContentType="application/vnd.openxmlformats-officedocument.presentationml.notesSlide+xml"/>
  <Override PartName="/ppt/tags/tag10.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7" r:id="rId3"/>
    <p:sldMasterId id="2147483689" r:id="rId4"/>
  </p:sldMasterIdLst>
  <p:notesMasterIdLst>
    <p:notesMasterId r:id="rId99"/>
  </p:notesMasterIdLst>
  <p:sldIdLst>
    <p:sldId id="311" r:id="rId5"/>
    <p:sldId id="297" r:id="rId6"/>
    <p:sldId id="303" r:id="rId7"/>
    <p:sldId id="276" r:id="rId8"/>
    <p:sldId id="298" r:id="rId9"/>
    <p:sldId id="257" r:id="rId10"/>
    <p:sldId id="494" r:id="rId11"/>
    <p:sldId id="493" r:id="rId12"/>
    <p:sldId id="495" r:id="rId13"/>
    <p:sldId id="496" r:id="rId14"/>
    <p:sldId id="497" r:id="rId15"/>
    <p:sldId id="498" r:id="rId16"/>
    <p:sldId id="499" r:id="rId17"/>
    <p:sldId id="500" r:id="rId18"/>
    <p:sldId id="501" r:id="rId19"/>
    <p:sldId id="502" r:id="rId20"/>
    <p:sldId id="503" r:id="rId21"/>
    <p:sldId id="504" r:id="rId22"/>
    <p:sldId id="505" r:id="rId23"/>
    <p:sldId id="279" r:id="rId24"/>
    <p:sldId id="278" r:id="rId25"/>
    <p:sldId id="258" r:id="rId26"/>
    <p:sldId id="256" r:id="rId27"/>
    <p:sldId id="313" r:id="rId28"/>
    <p:sldId id="315" r:id="rId29"/>
    <p:sldId id="314" r:id="rId30"/>
    <p:sldId id="316" r:id="rId31"/>
    <p:sldId id="328" r:id="rId32"/>
    <p:sldId id="329" r:id="rId33"/>
    <p:sldId id="304" r:id="rId34"/>
    <p:sldId id="507" r:id="rId35"/>
    <p:sldId id="473" r:id="rId36"/>
    <p:sldId id="470" r:id="rId37"/>
    <p:sldId id="475" r:id="rId38"/>
    <p:sldId id="474" r:id="rId39"/>
    <p:sldId id="482" r:id="rId40"/>
    <p:sldId id="481" r:id="rId41"/>
    <p:sldId id="476" r:id="rId42"/>
    <p:sldId id="477" r:id="rId43"/>
    <p:sldId id="480" r:id="rId44"/>
    <p:sldId id="483" r:id="rId45"/>
    <p:sldId id="317" r:id="rId46"/>
    <p:sldId id="302" r:id="rId47"/>
    <p:sldId id="312" r:id="rId48"/>
    <p:sldId id="330" r:id="rId49"/>
    <p:sldId id="333" r:id="rId50"/>
    <p:sldId id="332" r:id="rId51"/>
    <p:sldId id="331" r:id="rId52"/>
    <p:sldId id="506" r:id="rId53"/>
    <p:sldId id="484" r:id="rId54"/>
    <p:sldId id="485" r:id="rId55"/>
    <p:sldId id="486" r:id="rId56"/>
    <p:sldId id="286" r:id="rId57"/>
    <p:sldId id="261" r:id="rId58"/>
    <p:sldId id="270" r:id="rId59"/>
    <p:sldId id="305" r:id="rId60"/>
    <p:sldId id="306" r:id="rId61"/>
    <p:sldId id="267" r:id="rId62"/>
    <p:sldId id="264" r:id="rId63"/>
    <p:sldId id="265" r:id="rId64"/>
    <p:sldId id="266" r:id="rId65"/>
    <p:sldId id="268" r:id="rId66"/>
    <p:sldId id="287" r:id="rId67"/>
    <p:sldId id="487" r:id="rId68"/>
    <p:sldId id="488" r:id="rId69"/>
    <p:sldId id="489" r:id="rId70"/>
    <p:sldId id="490" r:id="rId71"/>
    <p:sldId id="491" r:id="rId72"/>
    <p:sldId id="492" r:id="rId73"/>
    <p:sldId id="274" r:id="rId74"/>
    <p:sldId id="288" r:id="rId75"/>
    <p:sldId id="275" r:id="rId76"/>
    <p:sldId id="300" r:id="rId77"/>
    <p:sldId id="277" r:id="rId78"/>
    <p:sldId id="309" r:id="rId79"/>
    <p:sldId id="322" r:id="rId80"/>
    <p:sldId id="321" r:id="rId81"/>
    <p:sldId id="326" r:id="rId82"/>
    <p:sldId id="290" r:id="rId83"/>
    <p:sldId id="320" r:id="rId84"/>
    <p:sldId id="291" r:id="rId85"/>
    <p:sldId id="289" r:id="rId86"/>
    <p:sldId id="292" r:id="rId87"/>
    <p:sldId id="293" r:id="rId88"/>
    <p:sldId id="294" r:id="rId89"/>
    <p:sldId id="295" r:id="rId90"/>
    <p:sldId id="296" r:id="rId91"/>
    <p:sldId id="307" r:id="rId92"/>
    <p:sldId id="308" r:id="rId93"/>
    <p:sldId id="263" r:id="rId94"/>
    <p:sldId id="310" r:id="rId95"/>
    <p:sldId id="319" r:id="rId96"/>
    <p:sldId id="324" r:id="rId97"/>
    <p:sldId id="318" r:id="rId9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CECC94-488B-2816-459D-F4B649BE4266}" name="hswt" initials="hswt" userId="hswt"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0AD47"/>
    <a:srgbClr val="8C8C8C"/>
    <a:srgbClr val="FFC000"/>
    <a:srgbClr val="CFD5EA"/>
    <a:srgbClr val="000000"/>
    <a:srgbClr val="2E75B6"/>
    <a:srgbClr val="DCDCDC"/>
    <a:srgbClr val="E2EF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020" autoAdjust="0"/>
  </p:normalViewPr>
  <p:slideViewPr>
    <p:cSldViewPr snapToGrid="0" showGuides="1">
      <p:cViewPr varScale="1">
        <p:scale>
          <a:sx n="82" d="100"/>
          <a:sy n="82" d="100"/>
        </p:scale>
        <p:origin x="643" y="-96"/>
      </p:cViewPr>
      <p:guideLst>
        <p:guide orient="horz" pos="2184"/>
        <p:guide pos="3840"/>
      </p:guideLst>
    </p:cSldViewPr>
  </p:slideViewPr>
  <p:outlineViewPr>
    <p:cViewPr>
      <p:scale>
        <a:sx n="33" d="100"/>
        <a:sy n="33" d="100"/>
      </p:scale>
      <p:origin x="0" y="-9396"/>
    </p:cViewPr>
  </p:outlineViewPr>
  <p:notesTextViewPr>
    <p:cViewPr>
      <p:scale>
        <a:sx n="1" d="1"/>
        <a:sy n="1" d="1"/>
      </p:scale>
      <p:origin x="0" y="0"/>
    </p:cViewPr>
  </p:notesTextViewPr>
  <p:notesViewPr>
    <p:cSldViewPr snapToGrid="0">
      <p:cViewPr varScale="1">
        <p:scale>
          <a:sx n="73" d="100"/>
          <a:sy n="73" d="100"/>
        </p:scale>
        <p:origin x="2122"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D034BE-77D2-4F3C-B791-4685E1C75EF6}"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CD09E4DA-0751-483F-806F-A9B117491CA0}">
      <dgm:prSet phldrT="[Text]"/>
      <dgm:spPr>
        <a:solidFill>
          <a:srgbClr val="2E75B6"/>
        </a:solidFill>
        <a:ln>
          <a:solidFill>
            <a:schemeClr val="bg1"/>
          </a:solidFill>
        </a:ln>
      </dgm:spPr>
      <dgm:t>
        <a:bodyPr/>
        <a:lstStyle/>
        <a:p>
          <a:r>
            <a:rPr lang="en-US"/>
            <a:t>WP Responsibility</a:t>
          </a:r>
        </a:p>
      </dgm:t>
    </dgm:pt>
    <dgm:pt modelId="{7E9CC364-7078-4B0D-8CA6-E48C23B88AD5}" type="parTrans" cxnId="{89DF7111-71F7-45FF-B528-54AB5F3B4CA6}">
      <dgm:prSet/>
      <dgm:spPr/>
      <dgm:t>
        <a:bodyPr/>
        <a:lstStyle/>
        <a:p>
          <a:endParaRPr lang="en-US"/>
        </a:p>
      </dgm:t>
    </dgm:pt>
    <dgm:pt modelId="{5A2DF0C6-2F14-4705-99E5-900619CB92C3}" type="sibTrans" cxnId="{89DF7111-71F7-45FF-B528-54AB5F3B4CA6}">
      <dgm:prSet/>
      <dgm:spPr/>
      <dgm:t>
        <a:bodyPr/>
        <a:lstStyle/>
        <a:p>
          <a:endParaRPr lang="en-US"/>
        </a:p>
      </dgm:t>
    </dgm:pt>
    <dgm:pt modelId="{510BAD0F-B28A-4FCC-89FA-4C13ABCFA978}">
      <dgm:prSet phldrT="[Text]" custT="1"/>
      <dgm:spPr>
        <a:solidFill>
          <a:srgbClr val="FFC000"/>
        </a:solidFill>
        <a:ln>
          <a:solidFill>
            <a:schemeClr val="bg1">
              <a:alpha val="90000"/>
            </a:schemeClr>
          </a:solidFill>
        </a:ln>
      </dgm:spPr>
      <dgm:t>
        <a:bodyPr/>
        <a:lstStyle/>
        <a:p>
          <a:r>
            <a:rPr lang="en-US" sz="3200"/>
            <a:t>UGB</a:t>
          </a:r>
        </a:p>
      </dgm:t>
    </dgm:pt>
    <dgm:pt modelId="{4ECE6CA7-F2AC-4882-BEE3-4DF1414DEF6B}" type="parTrans" cxnId="{C8B3A1E1-6926-4A37-A953-28904D064030}">
      <dgm:prSet/>
      <dgm:spPr/>
      <dgm:t>
        <a:bodyPr/>
        <a:lstStyle/>
        <a:p>
          <a:endParaRPr lang="en-US"/>
        </a:p>
      </dgm:t>
    </dgm:pt>
    <dgm:pt modelId="{6C5E4BF6-CECB-441C-B50B-57681A62ED58}" type="sibTrans" cxnId="{C8B3A1E1-6926-4A37-A953-28904D064030}">
      <dgm:prSet/>
      <dgm:spPr/>
      <dgm:t>
        <a:bodyPr/>
        <a:lstStyle/>
        <a:p>
          <a:endParaRPr lang="en-US"/>
        </a:p>
      </dgm:t>
    </dgm:pt>
    <dgm:pt modelId="{48F27321-DFE7-48CE-8294-35BE1858C986}">
      <dgm:prSet phldrT="[Text]" custT="1"/>
      <dgm:spPr>
        <a:solidFill>
          <a:srgbClr val="FFC000">
            <a:alpha val="89804"/>
          </a:srgbClr>
        </a:solidFill>
        <a:ln>
          <a:solidFill>
            <a:schemeClr val="bg1">
              <a:alpha val="90000"/>
            </a:schemeClr>
          </a:solidFill>
        </a:ln>
      </dgm:spPr>
      <dgm:t>
        <a:bodyPr/>
        <a:lstStyle/>
        <a:p>
          <a:r>
            <a:rPr lang="en-US" sz="3200"/>
            <a:t>HSWT</a:t>
          </a:r>
        </a:p>
      </dgm:t>
    </dgm:pt>
    <dgm:pt modelId="{3CDB0DD3-C37F-4B4E-9F17-283DF3243E05}" type="parTrans" cxnId="{50685E5D-56F0-42E2-BC45-DFCA1FA7583F}">
      <dgm:prSet/>
      <dgm:spPr/>
      <dgm:t>
        <a:bodyPr/>
        <a:lstStyle/>
        <a:p>
          <a:endParaRPr lang="en-US"/>
        </a:p>
      </dgm:t>
    </dgm:pt>
    <dgm:pt modelId="{83397F58-993B-4071-B324-E4791E7FE84C}" type="sibTrans" cxnId="{50685E5D-56F0-42E2-BC45-DFCA1FA7583F}">
      <dgm:prSet/>
      <dgm:spPr/>
      <dgm:t>
        <a:bodyPr/>
        <a:lstStyle/>
        <a:p>
          <a:endParaRPr lang="en-US"/>
        </a:p>
      </dgm:t>
    </dgm:pt>
    <dgm:pt modelId="{5339DD2F-2966-45B6-91BD-F486FB4D9EC8}">
      <dgm:prSet phldrT="[Text]"/>
      <dgm:spPr>
        <a:solidFill>
          <a:srgbClr val="2E75B6"/>
        </a:solidFill>
        <a:ln>
          <a:solidFill>
            <a:schemeClr val="bg1"/>
          </a:solidFill>
        </a:ln>
      </dgm:spPr>
      <dgm:t>
        <a:bodyPr/>
        <a:lstStyle/>
        <a:p>
          <a:r>
            <a:rPr lang="en-US"/>
            <a:t>Milestones</a:t>
          </a:r>
        </a:p>
      </dgm:t>
    </dgm:pt>
    <dgm:pt modelId="{AC571F91-9185-4CDB-9DA8-62CD3EE2BA5A}" type="parTrans" cxnId="{14984CDE-B8D6-48C5-9681-9D4ABEF4A430}">
      <dgm:prSet/>
      <dgm:spPr/>
      <dgm:t>
        <a:bodyPr/>
        <a:lstStyle/>
        <a:p>
          <a:endParaRPr lang="en-US"/>
        </a:p>
      </dgm:t>
    </dgm:pt>
    <dgm:pt modelId="{30DDBAEC-2F76-477B-B5F5-77F8FD0850BA}" type="sibTrans" cxnId="{14984CDE-B8D6-48C5-9681-9D4ABEF4A430}">
      <dgm:prSet/>
      <dgm:spPr/>
      <dgm:t>
        <a:bodyPr/>
        <a:lstStyle/>
        <a:p>
          <a:endParaRPr lang="en-US"/>
        </a:p>
      </dgm:t>
    </dgm:pt>
    <dgm:pt modelId="{CDA22806-EF13-4338-9813-E25BE33439C9}">
      <dgm:prSet phldrT="[Text]"/>
      <dgm:spPr>
        <a:solidFill>
          <a:srgbClr val="FFC000"/>
        </a:solidFill>
        <a:ln>
          <a:solidFill>
            <a:schemeClr val="bg1"/>
          </a:solidFill>
        </a:ln>
      </dgm:spPr>
      <dgm:t>
        <a:bodyPr/>
        <a:lstStyle/>
        <a:p>
          <a:r>
            <a:rPr lang="en-US"/>
            <a:t>Implementation package adopted &amp; distributed to partners</a:t>
          </a:r>
        </a:p>
      </dgm:t>
    </dgm:pt>
    <dgm:pt modelId="{AE3FFEAC-E5E6-45C3-8532-CC4ED516963E}" type="parTrans" cxnId="{C995D661-5624-4DB9-94AB-82F5C7F608F3}">
      <dgm:prSet/>
      <dgm:spPr/>
      <dgm:t>
        <a:bodyPr/>
        <a:lstStyle/>
        <a:p>
          <a:endParaRPr lang="en-US"/>
        </a:p>
      </dgm:t>
    </dgm:pt>
    <dgm:pt modelId="{7E2158C4-8D0E-4C3D-BBB5-6A6EBC1AB88D}" type="sibTrans" cxnId="{C995D661-5624-4DB9-94AB-82F5C7F608F3}">
      <dgm:prSet/>
      <dgm:spPr/>
      <dgm:t>
        <a:bodyPr/>
        <a:lstStyle/>
        <a:p>
          <a:endParaRPr lang="en-US"/>
        </a:p>
      </dgm:t>
    </dgm:pt>
    <dgm:pt modelId="{CB42B79C-A163-467B-9C1A-5C9725503187}">
      <dgm:prSet phldrT="[Text]"/>
      <dgm:spPr>
        <a:solidFill>
          <a:srgbClr val="FFC000">
            <a:alpha val="89804"/>
          </a:srgbClr>
        </a:solidFill>
        <a:ln>
          <a:solidFill>
            <a:schemeClr val="bg1"/>
          </a:solidFill>
        </a:ln>
      </dgm:spPr>
      <dgm:t>
        <a:bodyPr/>
        <a:lstStyle/>
        <a:p>
          <a:r>
            <a:rPr lang="en-US"/>
            <a:t>FoP group established</a:t>
          </a:r>
        </a:p>
      </dgm:t>
    </dgm:pt>
    <dgm:pt modelId="{4A60878A-7355-4FFF-8742-EBD225CE0163}" type="parTrans" cxnId="{E0B4904A-F5FE-412C-A482-E7D49C4DD4A2}">
      <dgm:prSet/>
      <dgm:spPr/>
      <dgm:t>
        <a:bodyPr/>
        <a:lstStyle/>
        <a:p>
          <a:endParaRPr lang="en-US"/>
        </a:p>
      </dgm:t>
    </dgm:pt>
    <dgm:pt modelId="{7B1040AA-6301-4B0A-A9FF-3CD2B537017F}" type="sibTrans" cxnId="{E0B4904A-F5FE-412C-A482-E7D49C4DD4A2}">
      <dgm:prSet/>
      <dgm:spPr/>
      <dgm:t>
        <a:bodyPr/>
        <a:lstStyle/>
        <a:p>
          <a:endParaRPr lang="en-US"/>
        </a:p>
      </dgm:t>
    </dgm:pt>
    <dgm:pt modelId="{59BCCAE4-6CC0-4896-877D-C19BEFE644A6}">
      <dgm:prSet/>
      <dgm:spPr>
        <a:solidFill>
          <a:srgbClr val="2E75B6"/>
        </a:solidFill>
        <a:ln>
          <a:solidFill>
            <a:schemeClr val="bg1"/>
          </a:solidFill>
        </a:ln>
      </dgm:spPr>
      <dgm:t>
        <a:bodyPr/>
        <a:lstStyle/>
        <a:p>
          <a:r>
            <a:rPr lang="en-US"/>
            <a:t>Deliverables</a:t>
          </a:r>
        </a:p>
        <a:p>
          <a:r>
            <a:rPr lang="en-US"/>
            <a:t>May 2025</a:t>
          </a:r>
        </a:p>
      </dgm:t>
    </dgm:pt>
    <dgm:pt modelId="{EC73BEB8-21B5-4B24-8009-7E79092150FE}" type="parTrans" cxnId="{B92B10C8-41C9-4C11-BEF8-569D19D80E3B}">
      <dgm:prSet/>
      <dgm:spPr/>
      <dgm:t>
        <a:bodyPr/>
        <a:lstStyle/>
        <a:p>
          <a:endParaRPr lang="en-US"/>
        </a:p>
      </dgm:t>
    </dgm:pt>
    <dgm:pt modelId="{D2FCED1F-F9F8-47CC-B1AB-3E9AC7753DFF}" type="sibTrans" cxnId="{B92B10C8-41C9-4C11-BEF8-569D19D80E3B}">
      <dgm:prSet/>
      <dgm:spPr/>
      <dgm:t>
        <a:bodyPr/>
        <a:lstStyle/>
        <a:p>
          <a:endParaRPr lang="en-US"/>
        </a:p>
      </dgm:t>
    </dgm:pt>
    <dgm:pt modelId="{061AD2EF-EF3B-48F3-9E92-36A0E7B0C875}">
      <dgm:prSet/>
      <dgm:spPr>
        <a:solidFill>
          <a:srgbClr val="FFC000">
            <a:alpha val="89804"/>
          </a:srgbClr>
        </a:solidFill>
        <a:ln>
          <a:solidFill>
            <a:schemeClr val="bg1"/>
          </a:solidFill>
        </a:ln>
      </dgm:spPr>
      <dgm:t>
        <a:bodyPr/>
        <a:lstStyle/>
        <a:p>
          <a:r>
            <a:rPr lang="en-US"/>
            <a:t>Administration manual for social network accounts</a:t>
          </a:r>
        </a:p>
      </dgm:t>
    </dgm:pt>
    <dgm:pt modelId="{9E73FE88-3A5C-4726-8447-D0F3EDB89A34}" type="parTrans" cxnId="{4D0E45F4-219B-41E5-9ADC-90405B72A964}">
      <dgm:prSet/>
      <dgm:spPr/>
      <dgm:t>
        <a:bodyPr/>
        <a:lstStyle/>
        <a:p>
          <a:endParaRPr lang="en-US"/>
        </a:p>
      </dgm:t>
    </dgm:pt>
    <dgm:pt modelId="{9069BF21-727E-465F-8D26-602CB502223F}" type="sibTrans" cxnId="{4D0E45F4-219B-41E5-9ADC-90405B72A964}">
      <dgm:prSet/>
      <dgm:spPr/>
      <dgm:t>
        <a:bodyPr/>
        <a:lstStyle/>
        <a:p>
          <a:endParaRPr lang="en-US"/>
        </a:p>
      </dgm:t>
    </dgm:pt>
    <dgm:pt modelId="{69DB0BA0-F6E3-408C-A0F9-1737FB2AF784}">
      <dgm:prSet/>
      <dgm:spPr>
        <a:solidFill>
          <a:srgbClr val="FFC000"/>
        </a:solidFill>
        <a:ln>
          <a:solidFill>
            <a:schemeClr val="bg1"/>
          </a:solidFill>
        </a:ln>
      </dgm:spPr>
      <dgm:t>
        <a:bodyPr/>
        <a:lstStyle/>
        <a:p>
          <a:r>
            <a:rPr lang="en-US"/>
            <a:t>Project Quality architecture toolkit</a:t>
          </a:r>
        </a:p>
      </dgm:t>
    </dgm:pt>
    <dgm:pt modelId="{98EAB0DC-827E-4C9E-8944-6D784E7BE733}" type="parTrans" cxnId="{14FD3B57-E5F1-46B3-82D0-8FA80295CCBB}">
      <dgm:prSet/>
      <dgm:spPr/>
      <dgm:t>
        <a:bodyPr/>
        <a:lstStyle/>
        <a:p>
          <a:endParaRPr lang="en-US"/>
        </a:p>
      </dgm:t>
    </dgm:pt>
    <dgm:pt modelId="{4A6F7DFF-9F01-437D-AC0C-0D30C2EC4458}" type="sibTrans" cxnId="{14FD3B57-E5F1-46B3-82D0-8FA80295CCBB}">
      <dgm:prSet/>
      <dgm:spPr/>
      <dgm:t>
        <a:bodyPr/>
        <a:lstStyle/>
        <a:p>
          <a:endParaRPr lang="en-US"/>
        </a:p>
      </dgm:t>
    </dgm:pt>
    <dgm:pt modelId="{8B0CF7B2-5D77-4F94-A7A1-7D1D0A94E235}">
      <dgm:prSet/>
      <dgm:spPr>
        <a:solidFill>
          <a:srgbClr val="FFC000"/>
        </a:solidFill>
        <a:ln>
          <a:solidFill>
            <a:schemeClr val="bg1"/>
          </a:solidFill>
        </a:ln>
      </dgm:spPr>
      <dgm:t>
        <a:bodyPr/>
        <a:lstStyle/>
        <a:p>
          <a:r>
            <a:rPr lang="en-US"/>
            <a:t>Inception report containing 4 thematic reports &amp; recommendations</a:t>
          </a:r>
        </a:p>
      </dgm:t>
    </dgm:pt>
    <dgm:pt modelId="{5FAE3521-6822-4A05-B188-D48024DE0B1A}" type="parTrans" cxnId="{984D043B-B9BF-4A0C-B226-C14089915B60}">
      <dgm:prSet/>
      <dgm:spPr/>
      <dgm:t>
        <a:bodyPr/>
        <a:lstStyle/>
        <a:p>
          <a:endParaRPr lang="en-US"/>
        </a:p>
      </dgm:t>
    </dgm:pt>
    <dgm:pt modelId="{7E88B346-B9E4-4B6A-AB3D-D26C063DB1BB}" type="sibTrans" cxnId="{984D043B-B9BF-4A0C-B226-C14089915B60}">
      <dgm:prSet/>
      <dgm:spPr/>
      <dgm:t>
        <a:bodyPr/>
        <a:lstStyle/>
        <a:p>
          <a:endParaRPr lang="en-US"/>
        </a:p>
      </dgm:t>
    </dgm:pt>
    <dgm:pt modelId="{D589E174-312C-47E1-8603-AFC959A52375}" type="pres">
      <dgm:prSet presAssocID="{B9D034BE-77D2-4F3C-B791-4685E1C75EF6}" presName="list" presStyleCnt="0">
        <dgm:presLayoutVars>
          <dgm:dir/>
          <dgm:animLvl val="lvl"/>
        </dgm:presLayoutVars>
      </dgm:prSet>
      <dgm:spPr/>
    </dgm:pt>
    <dgm:pt modelId="{E830E15A-AD27-4637-881B-F1BA77112982}" type="pres">
      <dgm:prSet presAssocID="{CD09E4DA-0751-483F-806F-A9B117491CA0}" presName="posSpace" presStyleCnt="0"/>
      <dgm:spPr/>
    </dgm:pt>
    <dgm:pt modelId="{39967ED4-8D06-48C3-8D3C-F09F46F2CF55}" type="pres">
      <dgm:prSet presAssocID="{CD09E4DA-0751-483F-806F-A9B117491CA0}" presName="vertFlow" presStyleCnt="0"/>
      <dgm:spPr/>
    </dgm:pt>
    <dgm:pt modelId="{ADEDAA2D-C44E-4A9E-9ACE-28CE6048E635}" type="pres">
      <dgm:prSet presAssocID="{CD09E4DA-0751-483F-806F-A9B117491CA0}" presName="topSpace" presStyleCnt="0"/>
      <dgm:spPr/>
    </dgm:pt>
    <dgm:pt modelId="{763AA711-7303-41D9-A7D8-95DE7F7ABF1B}" type="pres">
      <dgm:prSet presAssocID="{CD09E4DA-0751-483F-806F-A9B117491CA0}" presName="firstComp" presStyleCnt="0"/>
      <dgm:spPr/>
    </dgm:pt>
    <dgm:pt modelId="{9CAA3B65-60AE-4680-A1E1-79FAF5218D12}" type="pres">
      <dgm:prSet presAssocID="{CD09E4DA-0751-483F-806F-A9B117491CA0}" presName="firstChild" presStyleLbl="bgAccFollowNode1" presStyleIdx="0" presStyleCnt="7"/>
      <dgm:spPr/>
    </dgm:pt>
    <dgm:pt modelId="{F4C35D57-87CB-4691-BEE7-95005EC0DDB9}" type="pres">
      <dgm:prSet presAssocID="{CD09E4DA-0751-483F-806F-A9B117491CA0}" presName="firstChildTx" presStyleLbl="bgAccFollowNode1" presStyleIdx="0" presStyleCnt="7">
        <dgm:presLayoutVars>
          <dgm:bulletEnabled val="1"/>
        </dgm:presLayoutVars>
      </dgm:prSet>
      <dgm:spPr/>
    </dgm:pt>
    <dgm:pt modelId="{CE37FCCF-CE19-4704-8488-48FD532F976A}" type="pres">
      <dgm:prSet presAssocID="{48F27321-DFE7-48CE-8294-35BE1858C986}" presName="comp" presStyleCnt="0"/>
      <dgm:spPr/>
    </dgm:pt>
    <dgm:pt modelId="{2C9EA89E-18CE-4440-8892-0B0CBA770D2D}" type="pres">
      <dgm:prSet presAssocID="{48F27321-DFE7-48CE-8294-35BE1858C986}" presName="child" presStyleLbl="bgAccFollowNode1" presStyleIdx="1" presStyleCnt="7" custLinFactNeighborX="-84"/>
      <dgm:spPr/>
    </dgm:pt>
    <dgm:pt modelId="{A3308AF2-E66A-4CAA-9795-642BDB59FE11}" type="pres">
      <dgm:prSet presAssocID="{48F27321-DFE7-48CE-8294-35BE1858C986}" presName="childTx" presStyleLbl="bgAccFollowNode1" presStyleIdx="1" presStyleCnt="7">
        <dgm:presLayoutVars>
          <dgm:bulletEnabled val="1"/>
        </dgm:presLayoutVars>
      </dgm:prSet>
      <dgm:spPr/>
    </dgm:pt>
    <dgm:pt modelId="{45D50AAB-1747-4E6E-9683-E0461F933AC9}" type="pres">
      <dgm:prSet presAssocID="{CD09E4DA-0751-483F-806F-A9B117491CA0}" presName="negSpace" presStyleCnt="0"/>
      <dgm:spPr/>
    </dgm:pt>
    <dgm:pt modelId="{C0CF1FF2-E31D-4188-838D-A7E3A2AF7AE3}" type="pres">
      <dgm:prSet presAssocID="{CD09E4DA-0751-483F-806F-A9B117491CA0}" presName="circle" presStyleLbl="node1" presStyleIdx="0" presStyleCnt="3"/>
      <dgm:spPr/>
    </dgm:pt>
    <dgm:pt modelId="{4C499200-BA64-4F38-9EED-A27C2D0FDB7D}" type="pres">
      <dgm:prSet presAssocID="{5A2DF0C6-2F14-4705-99E5-900619CB92C3}" presName="transSpace" presStyleCnt="0"/>
      <dgm:spPr/>
    </dgm:pt>
    <dgm:pt modelId="{BF18BC74-3E9F-4C96-B8D0-811A3022EF99}" type="pres">
      <dgm:prSet presAssocID="{5339DD2F-2966-45B6-91BD-F486FB4D9EC8}" presName="posSpace" presStyleCnt="0"/>
      <dgm:spPr/>
    </dgm:pt>
    <dgm:pt modelId="{7DF548DB-4FD3-43BA-9E37-5BF900BF74D8}" type="pres">
      <dgm:prSet presAssocID="{5339DD2F-2966-45B6-91BD-F486FB4D9EC8}" presName="vertFlow" presStyleCnt="0"/>
      <dgm:spPr/>
    </dgm:pt>
    <dgm:pt modelId="{1DB3A189-FA69-47CE-B305-6B3A1ABDE201}" type="pres">
      <dgm:prSet presAssocID="{5339DD2F-2966-45B6-91BD-F486FB4D9EC8}" presName="topSpace" presStyleCnt="0"/>
      <dgm:spPr/>
    </dgm:pt>
    <dgm:pt modelId="{0F5B35A3-E2B4-4E3B-AF89-760A9973835F}" type="pres">
      <dgm:prSet presAssocID="{5339DD2F-2966-45B6-91BD-F486FB4D9EC8}" presName="firstComp" presStyleCnt="0"/>
      <dgm:spPr/>
    </dgm:pt>
    <dgm:pt modelId="{7CCA7D5A-3960-471D-9BDE-F9BCEC3A5FCB}" type="pres">
      <dgm:prSet presAssocID="{5339DD2F-2966-45B6-91BD-F486FB4D9EC8}" presName="firstChild" presStyleLbl="bgAccFollowNode1" presStyleIdx="2" presStyleCnt="7" custLinFactNeighborY="1260"/>
      <dgm:spPr/>
    </dgm:pt>
    <dgm:pt modelId="{6ECD2A73-52BB-47AE-8181-131A36D39060}" type="pres">
      <dgm:prSet presAssocID="{5339DD2F-2966-45B6-91BD-F486FB4D9EC8}" presName="firstChildTx" presStyleLbl="bgAccFollowNode1" presStyleIdx="2" presStyleCnt="7">
        <dgm:presLayoutVars>
          <dgm:bulletEnabled val="1"/>
        </dgm:presLayoutVars>
      </dgm:prSet>
      <dgm:spPr/>
    </dgm:pt>
    <dgm:pt modelId="{F8D1BC19-8A7F-4767-8214-186E93C0D4F1}" type="pres">
      <dgm:prSet presAssocID="{CB42B79C-A163-467B-9C1A-5C9725503187}" presName="comp" presStyleCnt="0"/>
      <dgm:spPr/>
    </dgm:pt>
    <dgm:pt modelId="{A4E3FECF-1BDD-411A-912E-44F62EAC4BCB}" type="pres">
      <dgm:prSet presAssocID="{CB42B79C-A163-467B-9C1A-5C9725503187}" presName="child" presStyleLbl="bgAccFollowNode1" presStyleIdx="3" presStyleCnt="7" custLinFactNeighborX="-84" custLinFactNeighborY="1450"/>
      <dgm:spPr/>
    </dgm:pt>
    <dgm:pt modelId="{DF307E8F-94D3-4D3E-B3E7-57DD3EF77F68}" type="pres">
      <dgm:prSet presAssocID="{CB42B79C-A163-467B-9C1A-5C9725503187}" presName="childTx" presStyleLbl="bgAccFollowNode1" presStyleIdx="3" presStyleCnt="7">
        <dgm:presLayoutVars>
          <dgm:bulletEnabled val="1"/>
        </dgm:presLayoutVars>
      </dgm:prSet>
      <dgm:spPr/>
    </dgm:pt>
    <dgm:pt modelId="{762DF574-9058-462F-8476-61B0066BD51B}" type="pres">
      <dgm:prSet presAssocID="{5339DD2F-2966-45B6-91BD-F486FB4D9EC8}" presName="negSpace" presStyleCnt="0"/>
      <dgm:spPr/>
    </dgm:pt>
    <dgm:pt modelId="{406509B3-9C12-424D-94E0-28BB90C4520A}" type="pres">
      <dgm:prSet presAssocID="{5339DD2F-2966-45B6-91BD-F486FB4D9EC8}" presName="circle" presStyleLbl="node1" presStyleIdx="1" presStyleCnt="3" custLinFactNeighborX="2710" custLinFactNeighborY="1746"/>
      <dgm:spPr/>
    </dgm:pt>
    <dgm:pt modelId="{1527558B-7D32-49D6-98F4-F365F758DDA7}" type="pres">
      <dgm:prSet presAssocID="{30DDBAEC-2F76-477B-B5F5-77F8FD0850BA}" presName="transSpace" presStyleCnt="0"/>
      <dgm:spPr/>
    </dgm:pt>
    <dgm:pt modelId="{78B38982-877B-43EC-B378-AFF72E41C10E}" type="pres">
      <dgm:prSet presAssocID="{59BCCAE4-6CC0-4896-877D-C19BEFE644A6}" presName="posSpace" presStyleCnt="0"/>
      <dgm:spPr/>
    </dgm:pt>
    <dgm:pt modelId="{8BB949EC-1A2C-4192-B447-C895794DBAD2}" type="pres">
      <dgm:prSet presAssocID="{59BCCAE4-6CC0-4896-877D-C19BEFE644A6}" presName="vertFlow" presStyleCnt="0"/>
      <dgm:spPr/>
    </dgm:pt>
    <dgm:pt modelId="{B1B4C591-0EA6-4E9F-A96F-7D420F71A19C}" type="pres">
      <dgm:prSet presAssocID="{59BCCAE4-6CC0-4896-877D-C19BEFE644A6}" presName="topSpace" presStyleCnt="0"/>
      <dgm:spPr/>
    </dgm:pt>
    <dgm:pt modelId="{C420D74A-71FD-42CB-B6C6-4612474FCED4}" type="pres">
      <dgm:prSet presAssocID="{59BCCAE4-6CC0-4896-877D-C19BEFE644A6}" presName="firstComp" presStyleCnt="0"/>
      <dgm:spPr/>
    </dgm:pt>
    <dgm:pt modelId="{1343D238-7DE1-447B-9E25-35DD2E6AE3AD}" type="pres">
      <dgm:prSet presAssocID="{59BCCAE4-6CC0-4896-877D-C19BEFE644A6}" presName="firstChild" presStyleLbl="bgAccFollowNode1" presStyleIdx="4" presStyleCnt="7"/>
      <dgm:spPr/>
    </dgm:pt>
    <dgm:pt modelId="{1055AC41-6D7B-4084-BAEB-0C978B9EF8F6}" type="pres">
      <dgm:prSet presAssocID="{59BCCAE4-6CC0-4896-877D-C19BEFE644A6}" presName="firstChildTx" presStyleLbl="bgAccFollowNode1" presStyleIdx="4" presStyleCnt="7">
        <dgm:presLayoutVars>
          <dgm:bulletEnabled val="1"/>
        </dgm:presLayoutVars>
      </dgm:prSet>
      <dgm:spPr/>
    </dgm:pt>
    <dgm:pt modelId="{61C56CF2-4284-4E72-A1E8-94E54ED342FD}" type="pres">
      <dgm:prSet presAssocID="{061AD2EF-EF3B-48F3-9E92-36A0E7B0C875}" presName="comp" presStyleCnt="0"/>
      <dgm:spPr/>
    </dgm:pt>
    <dgm:pt modelId="{EF0D37B9-F2CF-4AC6-B5D2-B87B47E91C5D}" type="pres">
      <dgm:prSet presAssocID="{061AD2EF-EF3B-48F3-9E92-36A0E7B0C875}" presName="child" presStyleLbl="bgAccFollowNode1" presStyleIdx="5" presStyleCnt="7" custLinFactNeighborX="2340"/>
      <dgm:spPr/>
    </dgm:pt>
    <dgm:pt modelId="{C6E22626-C663-4500-A1DC-B4617FB26445}" type="pres">
      <dgm:prSet presAssocID="{061AD2EF-EF3B-48F3-9E92-36A0E7B0C875}" presName="childTx" presStyleLbl="bgAccFollowNode1" presStyleIdx="5" presStyleCnt="7">
        <dgm:presLayoutVars>
          <dgm:bulletEnabled val="1"/>
        </dgm:presLayoutVars>
      </dgm:prSet>
      <dgm:spPr/>
    </dgm:pt>
    <dgm:pt modelId="{A8B19414-18EF-4350-88A3-512A1B68CD03}" type="pres">
      <dgm:prSet presAssocID="{8B0CF7B2-5D77-4F94-A7A1-7D1D0A94E235}" presName="comp" presStyleCnt="0"/>
      <dgm:spPr/>
    </dgm:pt>
    <dgm:pt modelId="{B086139F-8F17-443E-9DF9-9EA87C9E3199}" type="pres">
      <dgm:prSet presAssocID="{8B0CF7B2-5D77-4F94-A7A1-7D1D0A94E235}" presName="child" presStyleLbl="bgAccFollowNode1" presStyleIdx="6" presStyleCnt="7"/>
      <dgm:spPr/>
    </dgm:pt>
    <dgm:pt modelId="{DA472CDB-9B11-4A03-B451-A1D52FDDE551}" type="pres">
      <dgm:prSet presAssocID="{8B0CF7B2-5D77-4F94-A7A1-7D1D0A94E235}" presName="childTx" presStyleLbl="bgAccFollowNode1" presStyleIdx="6" presStyleCnt="7">
        <dgm:presLayoutVars>
          <dgm:bulletEnabled val="1"/>
        </dgm:presLayoutVars>
      </dgm:prSet>
      <dgm:spPr/>
    </dgm:pt>
    <dgm:pt modelId="{E820B353-55AA-4F4F-BC48-6780325BCA94}" type="pres">
      <dgm:prSet presAssocID="{59BCCAE4-6CC0-4896-877D-C19BEFE644A6}" presName="negSpace" presStyleCnt="0"/>
      <dgm:spPr/>
    </dgm:pt>
    <dgm:pt modelId="{3652015B-124E-4D42-84F9-305D7E39A2E4}" type="pres">
      <dgm:prSet presAssocID="{59BCCAE4-6CC0-4896-877D-C19BEFE644A6}" presName="circle" presStyleLbl="node1" presStyleIdx="2" presStyleCnt="3"/>
      <dgm:spPr/>
    </dgm:pt>
  </dgm:ptLst>
  <dgm:cxnLst>
    <dgm:cxn modelId="{89DF7111-71F7-45FF-B528-54AB5F3B4CA6}" srcId="{B9D034BE-77D2-4F3C-B791-4685E1C75EF6}" destId="{CD09E4DA-0751-483F-806F-A9B117491CA0}" srcOrd="0" destOrd="0" parTransId="{7E9CC364-7078-4B0D-8CA6-E48C23B88AD5}" sibTransId="{5A2DF0C6-2F14-4705-99E5-900619CB92C3}"/>
    <dgm:cxn modelId="{DCE1D513-A4CE-4BD7-A2B2-542BDEE9E17A}" type="presOf" srcId="{48F27321-DFE7-48CE-8294-35BE1858C986}" destId="{2C9EA89E-18CE-4440-8892-0B0CBA770D2D}" srcOrd="0" destOrd="0" presId="urn:microsoft.com/office/officeart/2005/8/layout/hList9"/>
    <dgm:cxn modelId="{F8C1D224-5B28-4F90-83E4-A06DD2E12E88}" type="presOf" srcId="{061AD2EF-EF3B-48F3-9E92-36A0E7B0C875}" destId="{EF0D37B9-F2CF-4AC6-B5D2-B87B47E91C5D}" srcOrd="0" destOrd="0" presId="urn:microsoft.com/office/officeart/2005/8/layout/hList9"/>
    <dgm:cxn modelId="{2466C637-E9F9-413B-9CF6-8AB78929D912}" type="presOf" srcId="{5339DD2F-2966-45B6-91BD-F486FB4D9EC8}" destId="{406509B3-9C12-424D-94E0-28BB90C4520A}" srcOrd="0" destOrd="0" presId="urn:microsoft.com/office/officeart/2005/8/layout/hList9"/>
    <dgm:cxn modelId="{984D043B-B9BF-4A0C-B226-C14089915B60}" srcId="{59BCCAE4-6CC0-4896-877D-C19BEFE644A6}" destId="{8B0CF7B2-5D77-4F94-A7A1-7D1D0A94E235}" srcOrd="2" destOrd="0" parTransId="{5FAE3521-6822-4A05-B188-D48024DE0B1A}" sibTransId="{7E88B346-B9E4-4B6A-AB3D-D26C063DB1BB}"/>
    <dgm:cxn modelId="{50685E5D-56F0-42E2-BC45-DFCA1FA7583F}" srcId="{CD09E4DA-0751-483F-806F-A9B117491CA0}" destId="{48F27321-DFE7-48CE-8294-35BE1858C986}" srcOrd="1" destOrd="0" parTransId="{3CDB0DD3-C37F-4B4E-9F17-283DF3243E05}" sibTransId="{83397F58-993B-4071-B324-E4791E7FE84C}"/>
    <dgm:cxn modelId="{29163061-1D4E-4C7E-AB70-EB83D8A3B208}" type="presOf" srcId="{061AD2EF-EF3B-48F3-9E92-36A0E7B0C875}" destId="{C6E22626-C663-4500-A1DC-B4617FB26445}" srcOrd="1" destOrd="0" presId="urn:microsoft.com/office/officeart/2005/8/layout/hList9"/>
    <dgm:cxn modelId="{C995D661-5624-4DB9-94AB-82F5C7F608F3}" srcId="{5339DD2F-2966-45B6-91BD-F486FB4D9EC8}" destId="{CDA22806-EF13-4338-9813-E25BE33439C9}" srcOrd="0" destOrd="0" parTransId="{AE3FFEAC-E5E6-45C3-8532-CC4ED516963E}" sibTransId="{7E2158C4-8D0E-4C3D-BBB5-6A6EBC1AB88D}"/>
    <dgm:cxn modelId="{B994E863-08F4-4609-8FC2-2E81D2476F20}" type="presOf" srcId="{510BAD0F-B28A-4FCC-89FA-4C13ABCFA978}" destId="{9CAA3B65-60AE-4680-A1E1-79FAF5218D12}" srcOrd="0" destOrd="0" presId="urn:microsoft.com/office/officeart/2005/8/layout/hList9"/>
    <dgm:cxn modelId="{CF80B244-236E-4E1B-B57D-0F66D1404D51}" type="presOf" srcId="{48F27321-DFE7-48CE-8294-35BE1858C986}" destId="{A3308AF2-E66A-4CAA-9795-642BDB59FE11}" srcOrd="1" destOrd="0" presId="urn:microsoft.com/office/officeart/2005/8/layout/hList9"/>
    <dgm:cxn modelId="{70E2BF67-5A47-456D-A4BB-73E9DFF74F90}" type="presOf" srcId="{B9D034BE-77D2-4F3C-B791-4685E1C75EF6}" destId="{D589E174-312C-47E1-8603-AFC959A52375}" srcOrd="0" destOrd="0" presId="urn:microsoft.com/office/officeart/2005/8/layout/hList9"/>
    <dgm:cxn modelId="{E0B4904A-F5FE-412C-A482-E7D49C4DD4A2}" srcId="{5339DD2F-2966-45B6-91BD-F486FB4D9EC8}" destId="{CB42B79C-A163-467B-9C1A-5C9725503187}" srcOrd="1" destOrd="0" parTransId="{4A60878A-7355-4FFF-8742-EBD225CE0163}" sibTransId="{7B1040AA-6301-4B0A-A9FF-3CD2B537017F}"/>
    <dgm:cxn modelId="{8A0AC84C-DE2D-4D58-A796-94ECB63C5E65}" type="presOf" srcId="{69DB0BA0-F6E3-408C-A0F9-1737FB2AF784}" destId="{1055AC41-6D7B-4084-BAEB-0C978B9EF8F6}" srcOrd="1" destOrd="0" presId="urn:microsoft.com/office/officeart/2005/8/layout/hList9"/>
    <dgm:cxn modelId="{98873973-E314-4C32-A06E-7BAF214081EB}" type="presOf" srcId="{CB42B79C-A163-467B-9C1A-5C9725503187}" destId="{DF307E8F-94D3-4D3E-B3E7-57DD3EF77F68}" srcOrd="1" destOrd="0" presId="urn:microsoft.com/office/officeart/2005/8/layout/hList9"/>
    <dgm:cxn modelId="{54297655-865A-48F9-B28D-475DD71384C1}" type="presOf" srcId="{8B0CF7B2-5D77-4F94-A7A1-7D1D0A94E235}" destId="{B086139F-8F17-443E-9DF9-9EA87C9E3199}" srcOrd="0" destOrd="0" presId="urn:microsoft.com/office/officeart/2005/8/layout/hList9"/>
    <dgm:cxn modelId="{14FD3B57-E5F1-46B3-82D0-8FA80295CCBB}" srcId="{59BCCAE4-6CC0-4896-877D-C19BEFE644A6}" destId="{69DB0BA0-F6E3-408C-A0F9-1737FB2AF784}" srcOrd="0" destOrd="0" parTransId="{98EAB0DC-827E-4C9E-8944-6D784E7BE733}" sibTransId="{4A6F7DFF-9F01-437D-AC0C-0D30C2EC4458}"/>
    <dgm:cxn modelId="{2FAC0E84-9516-4CCC-A6C6-5E62DD807BAE}" type="presOf" srcId="{CDA22806-EF13-4338-9813-E25BE33439C9}" destId="{6ECD2A73-52BB-47AE-8181-131A36D39060}" srcOrd="1" destOrd="0" presId="urn:microsoft.com/office/officeart/2005/8/layout/hList9"/>
    <dgm:cxn modelId="{0556C093-5610-4604-B585-6BC55BB9DF90}" type="presOf" srcId="{8B0CF7B2-5D77-4F94-A7A1-7D1D0A94E235}" destId="{DA472CDB-9B11-4A03-B451-A1D52FDDE551}" srcOrd="1" destOrd="0" presId="urn:microsoft.com/office/officeart/2005/8/layout/hList9"/>
    <dgm:cxn modelId="{347E5894-E24F-45DB-8A3E-81C9A8A7942E}" type="presOf" srcId="{CDA22806-EF13-4338-9813-E25BE33439C9}" destId="{7CCA7D5A-3960-471D-9BDE-F9BCEC3A5FCB}" srcOrd="0" destOrd="0" presId="urn:microsoft.com/office/officeart/2005/8/layout/hList9"/>
    <dgm:cxn modelId="{65573399-3228-4FC6-8A96-32C335FF8014}" type="presOf" srcId="{CD09E4DA-0751-483F-806F-A9B117491CA0}" destId="{C0CF1FF2-E31D-4188-838D-A7E3A2AF7AE3}" srcOrd="0" destOrd="0" presId="urn:microsoft.com/office/officeart/2005/8/layout/hList9"/>
    <dgm:cxn modelId="{686A749D-14C6-446F-8B47-FEB07195D708}" type="presOf" srcId="{510BAD0F-B28A-4FCC-89FA-4C13ABCFA978}" destId="{F4C35D57-87CB-4691-BEE7-95005EC0DDB9}" srcOrd="1" destOrd="0" presId="urn:microsoft.com/office/officeart/2005/8/layout/hList9"/>
    <dgm:cxn modelId="{688423AF-2654-4AED-AFED-602B84C35C7D}" type="presOf" srcId="{59BCCAE4-6CC0-4896-877D-C19BEFE644A6}" destId="{3652015B-124E-4D42-84F9-305D7E39A2E4}" srcOrd="0" destOrd="0" presId="urn:microsoft.com/office/officeart/2005/8/layout/hList9"/>
    <dgm:cxn modelId="{B92B10C8-41C9-4C11-BEF8-569D19D80E3B}" srcId="{B9D034BE-77D2-4F3C-B791-4685E1C75EF6}" destId="{59BCCAE4-6CC0-4896-877D-C19BEFE644A6}" srcOrd="2" destOrd="0" parTransId="{EC73BEB8-21B5-4B24-8009-7E79092150FE}" sibTransId="{D2FCED1F-F9F8-47CC-B1AB-3E9AC7753DFF}"/>
    <dgm:cxn modelId="{29B787D3-201B-4BEE-A2D8-90A806794692}" type="presOf" srcId="{CB42B79C-A163-467B-9C1A-5C9725503187}" destId="{A4E3FECF-1BDD-411A-912E-44F62EAC4BCB}" srcOrd="0" destOrd="0" presId="urn:microsoft.com/office/officeart/2005/8/layout/hList9"/>
    <dgm:cxn modelId="{14984CDE-B8D6-48C5-9681-9D4ABEF4A430}" srcId="{B9D034BE-77D2-4F3C-B791-4685E1C75EF6}" destId="{5339DD2F-2966-45B6-91BD-F486FB4D9EC8}" srcOrd="1" destOrd="0" parTransId="{AC571F91-9185-4CDB-9DA8-62CD3EE2BA5A}" sibTransId="{30DDBAEC-2F76-477B-B5F5-77F8FD0850BA}"/>
    <dgm:cxn modelId="{C8B3A1E1-6926-4A37-A953-28904D064030}" srcId="{CD09E4DA-0751-483F-806F-A9B117491CA0}" destId="{510BAD0F-B28A-4FCC-89FA-4C13ABCFA978}" srcOrd="0" destOrd="0" parTransId="{4ECE6CA7-F2AC-4882-BEE3-4DF1414DEF6B}" sibTransId="{6C5E4BF6-CECB-441C-B50B-57681A62ED58}"/>
    <dgm:cxn modelId="{4D0E45F4-219B-41E5-9ADC-90405B72A964}" srcId="{59BCCAE4-6CC0-4896-877D-C19BEFE644A6}" destId="{061AD2EF-EF3B-48F3-9E92-36A0E7B0C875}" srcOrd="1" destOrd="0" parTransId="{9E73FE88-3A5C-4726-8447-D0F3EDB89A34}" sibTransId="{9069BF21-727E-465F-8D26-602CB502223F}"/>
    <dgm:cxn modelId="{5CA0C3FB-7136-4EB9-80EC-8EC6940BD81D}" type="presOf" srcId="{69DB0BA0-F6E3-408C-A0F9-1737FB2AF784}" destId="{1343D238-7DE1-447B-9E25-35DD2E6AE3AD}" srcOrd="0" destOrd="0" presId="urn:microsoft.com/office/officeart/2005/8/layout/hList9"/>
    <dgm:cxn modelId="{557E7450-872D-4EE1-AD39-CDB44AA02AF7}" type="presParOf" srcId="{D589E174-312C-47E1-8603-AFC959A52375}" destId="{E830E15A-AD27-4637-881B-F1BA77112982}" srcOrd="0" destOrd="0" presId="urn:microsoft.com/office/officeart/2005/8/layout/hList9"/>
    <dgm:cxn modelId="{4E07E2C1-0C41-4697-B35E-561D6DADE57A}" type="presParOf" srcId="{D589E174-312C-47E1-8603-AFC959A52375}" destId="{39967ED4-8D06-48C3-8D3C-F09F46F2CF55}" srcOrd="1" destOrd="0" presId="urn:microsoft.com/office/officeart/2005/8/layout/hList9"/>
    <dgm:cxn modelId="{AA65C560-958B-4BA0-A33C-4D870E720DFE}" type="presParOf" srcId="{39967ED4-8D06-48C3-8D3C-F09F46F2CF55}" destId="{ADEDAA2D-C44E-4A9E-9ACE-28CE6048E635}" srcOrd="0" destOrd="0" presId="urn:microsoft.com/office/officeart/2005/8/layout/hList9"/>
    <dgm:cxn modelId="{96882E00-7529-450C-80CF-6FDCBBE5591A}" type="presParOf" srcId="{39967ED4-8D06-48C3-8D3C-F09F46F2CF55}" destId="{763AA711-7303-41D9-A7D8-95DE7F7ABF1B}" srcOrd="1" destOrd="0" presId="urn:microsoft.com/office/officeart/2005/8/layout/hList9"/>
    <dgm:cxn modelId="{F2255C70-07C5-4704-9BD2-945E5DFB560F}" type="presParOf" srcId="{763AA711-7303-41D9-A7D8-95DE7F7ABF1B}" destId="{9CAA3B65-60AE-4680-A1E1-79FAF5218D12}" srcOrd="0" destOrd="0" presId="urn:microsoft.com/office/officeart/2005/8/layout/hList9"/>
    <dgm:cxn modelId="{5DB7D13B-B088-42DF-9708-1F34662939EC}" type="presParOf" srcId="{763AA711-7303-41D9-A7D8-95DE7F7ABF1B}" destId="{F4C35D57-87CB-4691-BEE7-95005EC0DDB9}" srcOrd="1" destOrd="0" presId="urn:microsoft.com/office/officeart/2005/8/layout/hList9"/>
    <dgm:cxn modelId="{50270222-DCCA-4B42-905F-3F5752EA299B}" type="presParOf" srcId="{39967ED4-8D06-48C3-8D3C-F09F46F2CF55}" destId="{CE37FCCF-CE19-4704-8488-48FD532F976A}" srcOrd="2" destOrd="0" presId="urn:microsoft.com/office/officeart/2005/8/layout/hList9"/>
    <dgm:cxn modelId="{4B7BD6C7-8A26-433D-ACBA-713B31BE40EC}" type="presParOf" srcId="{CE37FCCF-CE19-4704-8488-48FD532F976A}" destId="{2C9EA89E-18CE-4440-8892-0B0CBA770D2D}" srcOrd="0" destOrd="0" presId="urn:microsoft.com/office/officeart/2005/8/layout/hList9"/>
    <dgm:cxn modelId="{91652461-C1CD-485F-9387-4FF66A3008DD}" type="presParOf" srcId="{CE37FCCF-CE19-4704-8488-48FD532F976A}" destId="{A3308AF2-E66A-4CAA-9795-642BDB59FE11}" srcOrd="1" destOrd="0" presId="urn:microsoft.com/office/officeart/2005/8/layout/hList9"/>
    <dgm:cxn modelId="{06E6B776-5250-435C-8089-1E1689C8D12A}" type="presParOf" srcId="{D589E174-312C-47E1-8603-AFC959A52375}" destId="{45D50AAB-1747-4E6E-9683-E0461F933AC9}" srcOrd="2" destOrd="0" presId="urn:microsoft.com/office/officeart/2005/8/layout/hList9"/>
    <dgm:cxn modelId="{69863842-7DE0-4D05-AFD2-87266A141106}" type="presParOf" srcId="{D589E174-312C-47E1-8603-AFC959A52375}" destId="{C0CF1FF2-E31D-4188-838D-A7E3A2AF7AE3}" srcOrd="3" destOrd="0" presId="urn:microsoft.com/office/officeart/2005/8/layout/hList9"/>
    <dgm:cxn modelId="{E96F54A9-4D8A-4275-A65B-21D3EC056F9F}" type="presParOf" srcId="{D589E174-312C-47E1-8603-AFC959A52375}" destId="{4C499200-BA64-4F38-9EED-A27C2D0FDB7D}" srcOrd="4" destOrd="0" presId="urn:microsoft.com/office/officeart/2005/8/layout/hList9"/>
    <dgm:cxn modelId="{7EB125A1-8CE9-4563-A17F-3CBE73274EFD}" type="presParOf" srcId="{D589E174-312C-47E1-8603-AFC959A52375}" destId="{BF18BC74-3E9F-4C96-B8D0-811A3022EF99}" srcOrd="5" destOrd="0" presId="urn:microsoft.com/office/officeart/2005/8/layout/hList9"/>
    <dgm:cxn modelId="{2BA66ADE-56C3-4B2C-8A08-AAC938129AB2}" type="presParOf" srcId="{D589E174-312C-47E1-8603-AFC959A52375}" destId="{7DF548DB-4FD3-43BA-9E37-5BF900BF74D8}" srcOrd="6" destOrd="0" presId="urn:microsoft.com/office/officeart/2005/8/layout/hList9"/>
    <dgm:cxn modelId="{766EE44A-C5F9-4638-B3C6-F430732B480C}" type="presParOf" srcId="{7DF548DB-4FD3-43BA-9E37-5BF900BF74D8}" destId="{1DB3A189-FA69-47CE-B305-6B3A1ABDE201}" srcOrd="0" destOrd="0" presId="urn:microsoft.com/office/officeart/2005/8/layout/hList9"/>
    <dgm:cxn modelId="{897EEF2E-30D3-4193-844D-E3FA9653D3E4}" type="presParOf" srcId="{7DF548DB-4FD3-43BA-9E37-5BF900BF74D8}" destId="{0F5B35A3-E2B4-4E3B-AF89-760A9973835F}" srcOrd="1" destOrd="0" presId="urn:microsoft.com/office/officeart/2005/8/layout/hList9"/>
    <dgm:cxn modelId="{59CB306B-C69A-4C97-9EF1-6831AA709E37}" type="presParOf" srcId="{0F5B35A3-E2B4-4E3B-AF89-760A9973835F}" destId="{7CCA7D5A-3960-471D-9BDE-F9BCEC3A5FCB}" srcOrd="0" destOrd="0" presId="urn:microsoft.com/office/officeart/2005/8/layout/hList9"/>
    <dgm:cxn modelId="{178BDD85-DF86-4CF6-B222-939520B2C1A6}" type="presParOf" srcId="{0F5B35A3-E2B4-4E3B-AF89-760A9973835F}" destId="{6ECD2A73-52BB-47AE-8181-131A36D39060}" srcOrd="1" destOrd="0" presId="urn:microsoft.com/office/officeart/2005/8/layout/hList9"/>
    <dgm:cxn modelId="{1736618A-333A-4734-B0A4-4C4A9DB418B0}" type="presParOf" srcId="{7DF548DB-4FD3-43BA-9E37-5BF900BF74D8}" destId="{F8D1BC19-8A7F-4767-8214-186E93C0D4F1}" srcOrd="2" destOrd="0" presId="urn:microsoft.com/office/officeart/2005/8/layout/hList9"/>
    <dgm:cxn modelId="{A88E9557-F471-48A8-B463-DD2663039786}" type="presParOf" srcId="{F8D1BC19-8A7F-4767-8214-186E93C0D4F1}" destId="{A4E3FECF-1BDD-411A-912E-44F62EAC4BCB}" srcOrd="0" destOrd="0" presId="urn:microsoft.com/office/officeart/2005/8/layout/hList9"/>
    <dgm:cxn modelId="{F425EB60-2AE2-4510-B5CF-E767D157405C}" type="presParOf" srcId="{F8D1BC19-8A7F-4767-8214-186E93C0D4F1}" destId="{DF307E8F-94D3-4D3E-B3E7-57DD3EF77F68}" srcOrd="1" destOrd="0" presId="urn:microsoft.com/office/officeart/2005/8/layout/hList9"/>
    <dgm:cxn modelId="{5F9927F0-8D7A-4646-9B40-4793F521372B}" type="presParOf" srcId="{D589E174-312C-47E1-8603-AFC959A52375}" destId="{762DF574-9058-462F-8476-61B0066BD51B}" srcOrd="7" destOrd="0" presId="urn:microsoft.com/office/officeart/2005/8/layout/hList9"/>
    <dgm:cxn modelId="{79315CF0-223F-45D0-9151-8D13C5FF7052}" type="presParOf" srcId="{D589E174-312C-47E1-8603-AFC959A52375}" destId="{406509B3-9C12-424D-94E0-28BB90C4520A}" srcOrd="8" destOrd="0" presId="urn:microsoft.com/office/officeart/2005/8/layout/hList9"/>
    <dgm:cxn modelId="{549010C5-9ABD-4A9B-B469-C330F205CB7D}" type="presParOf" srcId="{D589E174-312C-47E1-8603-AFC959A52375}" destId="{1527558B-7D32-49D6-98F4-F365F758DDA7}" srcOrd="9" destOrd="0" presId="urn:microsoft.com/office/officeart/2005/8/layout/hList9"/>
    <dgm:cxn modelId="{CEF8CA7A-CC65-400A-95E6-B4814973BA1A}" type="presParOf" srcId="{D589E174-312C-47E1-8603-AFC959A52375}" destId="{78B38982-877B-43EC-B378-AFF72E41C10E}" srcOrd="10" destOrd="0" presId="urn:microsoft.com/office/officeart/2005/8/layout/hList9"/>
    <dgm:cxn modelId="{7B488C24-DE01-4F73-BDFB-EDC896565DA4}" type="presParOf" srcId="{D589E174-312C-47E1-8603-AFC959A52375}" destId="{8BB949EC-1A2C-4192-B447-C895794DBAD2}" srcOrd="11" destOrd="0" presId="urn:microsoft.com/office/officeart/2005/8/layout/hList9"/>
    <dgm:cxn modelId="{2EBC8DD0-F663-41D7-A1FE-589A24FE2840}" type="presParOf" srcId="{8BB949EC-1A2C-4192-B447-C895794DBAD2}" destId="{B1B4C591-0EA6-4E9F-A96F-7D420F71A19C}" srcOrd="0" destOrd="0" presId="urn:microsoft.com/office/officeart/2005/8/layout/hList9"/>
    <dgm:cxn modelId="{8377B1FC-F1E0-4525-BED0-C4DE8262AD16}" type="presParOf" srcId="{8BB949EC-1A2C-4192-B447-C895794DBAD2}" destId="{C420D74A-71FD-42CB-B6C6-4612474FCED4}" srcOrd="1" destOrd="0" presId="urn:microsoft.com/office/officeart/2005/8/layout/hList9"/>
    <dgm:cxn modelId="{FAA14C2A-6B70-4473-A7CA-1032EB443B8F}" type="presParOf" srcId="{C420D74A-71FD-42CB-B6C6-4612474FCED4}" destId="{1343D238-7DE1-447B-9E25-35DD2E6AE3AD}" srcOrd="0" destOrd="0" presId="urn:microsoft.com/office/officeart/2005/8/layout/hList9"/>
    <dgm:cxn modelId="{BDA47981-6A01-4ED2-ACE4-55E6895DA700}" type="presParOf" srcId="{C420D74A-71FD-42CB-B6C6-4612474FCED4}" destId="{1055AC41-6D7B-4084-BAEB-0C978B9EF8F6}" srcOrd="1" destOrd="0" presId="urn:microsoft.com/office/officeart/2005/8/layout/hList9"/>
    <dgm:cxn modelId="{6CF1572F-A0CA-41BC-8459-4BA1F77E85A9}" type="presParOf" srcId="{8BB949EC-1A2C-4192-B447-C895794DBAD2}" destId="{61C56CF2-4284-4E72-A1E8-94E54ED342FD}" srcOrd="2" destOrd="0" presId="urn:microsoft.com/office/officeart/2005/8/layout/hList9"/>
    <dgm:cxn modelId="{77E5E183-75BB-4202-951E-515765DFF942}" type="presParOf" srcId="{61C56CF2-4284-4E72-A1E8-94E54ED342FD}" destId="{EF0D37B9-F2CF-4AC6-B5D2-B87B47E91C5D}" srcOrd="0" destOrd="0" presId="urn:microsoft.com/office/officeart/2005/8/layout/hList9"/>
    <dgm:cxn modelId="{3B1D7673-32EA-4386-B903-771AB8C27487}" type="presParOf" srcId="{61C56CF2-4284-4E72-A1E8-94E54ED342FD}" destId="{C6E22626-C663-4500-A1DC-B4617FB26445}" srcOrd="1" destOrd="0" presId="urn:microsoft.com/office/officeart/2005/8/layout/hList9"/>
    <dgm:cxn modelId="{24BE8A81-6715-4D78-B33D-CB61720E17E2}" type="presParOf" srcId="{8BB949EC-1A2C-4192-B447-C895794DBAD2}" destId="{A8B19414-18EF-4350-88A3-512A1B68CD03}" srcOrd="3" destOrd="0" presId="urn:microsoft.com/office/officeart/2005/8/layout/hList9"/>
    <dgm:cxn modelId="{BA4535DC-D133-40AB-8019-89105F4E4741}" type="presParOf" srcId="{A8B19414-18EF-4350-88A3-512A1B68CD03}" destId="{B086139F-8F17-443E-9DF9-9EA87C9E3199}" srcOrd="0" destOrd="0" presId="urn:microsoft.com/office/officeart/2005/8/layout/hList9"/>
    <dgm:cxn modelId="{73CDD535-97A9-4F4C-BB31-6E19216E1901}" type="presParOf" srcId="{A8B19414-18EF-4350-88A3-512A1B68CD03}" destId="{DA472CDB-9B11-4A03-B451-A1D52FDDE551}" srcOrd="1" destOrd="0" presId="urn:microsoft.com/office/officeart/2005/8/layout/hList9"/>
    <dgm:cxn modelId="{B9E19F77-37D0-4B76-AD5D-3FDDE9871AF2}" type="presParOf" srcId="{D589E174-312C-47E1-8603-AFC959A52375}" destId="{E820B353-55AA-4F4F-BC48-6780325BCA94}" srcOrd="12" destOrd="0" presId="urn:microsoft.com/office/officeart/2005/8/layout/hList9"/>
    <dgm:cxn modelId="{9ABA6A00-540F-429B-8E1E-69EC998201BE}" type="presParOf" srcId="{D589E174-312C-47E1-8603-AFC959A52375}" destId="{3652015B-124E-4D42-84F9-305D7E39A2E4}" srcOrd="1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B9D034BE-77D2-4F3C-B791-4685E1C75EF6}"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CD09E4DA-0751-483F-806F-A9B117491CA0}">
      <dgm:prSet phldrT="[Text]"/>
      <dgm:spPr>
        <a:solidFill>
          <a:srgbClr val="2E75B6"/>
        </a:solidFill>
        <a:ln>
          <a:solidFill>
            <a:schemeClr val="bg1"/>
          </a:solidFill>
        </a:ln>
      </dgm:spPr>
      <dgm:t>
        <a:bodyPr/>
        <a:lstStyle/>
        <a:p>
          <a:r>
            <a:rPr lang="en-US"/>
            <a:t>WP Responsibility</a:t>
          </a:r>
        </a:p>
      </dgm:t>
    </dgm:pt>
    <dgm:pt modelId="{7E9CC364-7078-4B0D-8CA6-E48C23B88AD5}" type="parTrans" cxnId="{89DF7111-71F7-45FF-B528-54AB5F3B4CA6}">
      <dgm:prSet/>
      <dgm:spPr/>
      <dgm:t>
        <a:bodyPr/>
        <a:lstStyle/>
        <a:p>
          <a:endParaRPr lang="en-US"/>
        </a:p>
      </dgm:t>
    </dgm:pt>
    <dgm:pt modelId="{5A2DF0C6-2F14-4705-99E5-900619CB92C3}" type="sibTrans" cxnId="{89DF7111-71F7-45FF-B528-54AB5F3B4CA6}">
      <dgm:prSet/>
      <dgm:spPr/>
      <dgm:t>
        <a:bodyPr/>
        <a:lstStyle/>
        <a:p>
          <a:endParaRPr lang="en-US"/>
        </a:p>
      </dgm:t>
    </dgm:pt>
    <dgm:pt modelId="{510BAD0F-B28A-4FCC-89FA-4C13ABCFA978}">
      <dgm:prSet phldrT="[Text]" custT="1"/>
      <dgm:spPr>
        <a:solidFill>
          <a:srgbClr val="FFC000"/>
        </a:solidFill>
        <a:ln>
          <a:solidFill>
            <a:schemeClr val="bg1">
              <a:alpha val="90000"/>
            </a:schemeClr>
          </a:solidFill>
        </a:ln>
      </dgm:spPr>
      <dgm:t>
        <a:bodyPr/>
        <a:lstStyle/>
        <a:p>
          <a:r>
            <a:rPr lang="en-US" sz="2800"/>
            <a:t>Hawassa</a:t>
          </a:r>
        </a:p>
      </dgm:t>
    </dgm:pt>
    <dgm:pt modelId="{4ECE6CA7-F2AC-4882-BEE3-4DF1414DEF6B}" type="parTrans" cxnId="{C8B3A1E1-6926-4A37-A953-28904D064030}">
      <dgm:prSet/>
      <dgm:spPr/>
      <dgm:t>
        <a:bodyPr/>
        <a:lstStyle/>
        <a:p>
          <a:endParaRPr lang="en-US"/>
        </a:p>
      </dgm:t>
    </dgm:pt>
    <dgm:pt modelId="{6C5E4BF6-CECB-441C-B50B-57681A62ED58}" type="sibTrans" cxnId="{C8B3A1E1-6926-4A37-A953-28904D064030}">
      <dgm:prSet/>
      <dgm:spPr/>
      <dgm:t>
        <a:bodyPr/>
        <a:lstStyle/>
        <a:p>
          <a:endParaRPr lang="en-US"/>
        </a:p>
      </dgm:t>
    </dgm:pt>
    <dgm:pt modelId="{48F27321-DFE7-48CE-8294-35BE1858C986}">
      <dgm:prSet phldrT="[Text]" custT="1"/>
      <dgm:spPr>
        <a:solidFill>
          <a:srgbClr val="FFC000">
            <a:alpha val="90000"/>
          </a:srgbClr>
        </a:solidFill>
        <a:ln>
          <a:solidFill>
            <a:schemeClr val="bg1">
              <a:alpha val="90000"/>
            </a:schemeClr>
          </a:solidFill>
        </a:ln>
      </dgm:spPr>
      <dgm:t>
        <a:bodyPr/>
        <a:lstStyle/>
        <a:p>
          <a:r>
            <a:rPr lang="en-US" sz="2800"/>
            <a:t>HAMK</a:t>
          </a:r>
        </a:p>
      </dgm:t>
    </dgm:pt>
    <dgm:pt modelId="{3CDB0DD3-C37F-4B4E-9F17-283DF3243E05}" type="parTrans" cxnId="{50685E5D-56F0-42E2-BC45-DFCA1FA7583F}">
      <dgm:prSet/>
      <dgm:spPr/>
      <dgm:t>
        <a:bodyPr/>
        <a:lstStyle/>
        <a:p>
          <a:endParaRPr lang="en-US"/>
        </a:p>
      </dgm:t>
    </dgm:pt>
    <dgm:pt modelId="{83397F58-993B-4071-B324-E4791E7FE84C}" type="sibTrans" cxnId="{50685E5D-56F0-42E2-BC45-DFCA1FA7583F}">
      <dgm:prSet/>
      <dgm:spPr/>
      <dgm:t>
        <a:bodyPr/>
        <a:lstStyle/>
        <a:p>
          <a:endParaRPr lang="en-US"/>
        </a:p>
      </dgm:t>
    </dgm:pt>
    <dgm:pt modelId="{5339DD2F-2966-45B6-91BD-F486FB4D9EC8}">
      <dgm:prSet phldrT="[Text]"/>
      <dgm:spPr>
        <a:solidFill>
          <a:srgbClr val="2E75B6"/>
        </a:solidFill>
        <a:ln>
          <a:solidFill>
            <a:schemeClr val="bg1"/>
          </a:solidFill>
        </a:ln>
      </dgm:spPr>
      <dgm:t>
        <a:bodyPr/>
        <a:lstStyle/>
        <a:p>
          <a:r>
            <a:rPr lang="en-US"/>
            <a:t>Milestones</a:t>
          </a:r>
        </a:p>
      </dgm:t>
    </dgm:pt>
    <dgm:pt modelId="{AC571F91-9185-4CDB-9DA8-62CD3EE2BA5A}" type="parTrans" cxnId="{14984CDE-B8D6-48C5-9681-9D4ABEF4A430}">
      <dgm:prSet/>
      <dgm:spPr/>
      <dgm:t>
        <a:bodyPr/>
        <a:lstStyle/>
        <a:p>
          <a:endParaRPr lang="en-US"/>
        </a:p>
      </dgm:t>
    </dgm:pt>
    <dgm:pt modelId="{30DDBAEC-2F76-477B-B5F5-77F8FD0850BA}" type="sibTrans" cxnId="{14984CDE-B8D6-48C5-9681-9D4ABEF4A430}">
      <dgm:prSet/>
      <dgm:spPr/>
      <dgm:t>
        <a:bodyPr/>
        <a:lstStyle/>
        <a:p>
          <a:endParaRPr lang="en-US"/>
        </a:p>
      </dgm:t>
    </dgm:pt>
    <dgm:pt modelId="{CDA22806-EF13-4338-9813-E25BE33439C9}">
      <dgm:prSet phldrT="[Text]" custT="1"/>
      <dgm:spPr>
        <a:solidFill>
          <a:srgbClr val="FFC000"/>
        </a:solidFill>
        <a:ln>
          <a:solidFill>
            <a:schemeClr val="bg1"/>
          </a:solidFill>
        </a:ln>
      </dgm:spPr>
      <dgm:t>
        <a:bodyPr/>
        <a:lstStyle/>
        <a:p>
          <a:r>
            <a:rPr lang="en-US" sz="1800"/>
            <a:t>E-internship developed with VR-platform, materials, instructions &amp; learning resources, and approved for admission and implementation</a:t>
          </a:r>
        </a:p>
      </dgm:t>
    </dgm:pt>
    <dgm:pt modelId="{AE3FFEAC-E5E6-45C3-8532-CC4ED516963E}" type="parTrans" cxnId="{C995D661-5624-4DB9-94AB-82F5C7F608F3}">
      <dgm:prSet/>
      <dgm:spPr/>
      <dgm:t>
        <a:bodyPr/>
        <a:lstStyle/>
        <a:p>
          <a:endParaRPr lang="en-US"/>
        </a:p>
      </dgm:t>
    </dgm:pt>
    <dgm:pt modelId="{7E2158C4-8D0E-4C3D-BBB5-6A6EBC1AB88D}" type="sibTrans" cxnId="{C995D661-5624-4DB9-94AB-82F5C7F608F3}">
      <dgm:prSet/>
      <dgm:spPr/>
      <dgm:t>
        <a:bodyPr/>
        <a:lstStyle/>
        <a:p>
          <a:endParaRPr lang="en-US"/>
        </a:p>
      </dgm:t>
    </dgm:pt>
    <dgm:pt modelId="{59BCCAE4-6CC0-4896-877D-C19BEFE644A6}">
      <dgm:prSet/>
      <dgm:spPr>
        <a:solidFill>
          <a:srgbClr val="2E75B6"/>
        </a:solidFill>
        <a:ln>
          <a:solidFill>
            <a:schemeClr val="bg1"/>
          </a:solidFill>
        </a:ln>
      </dgm:spPr>
      <dgm:t>
        <a:bodyPr/>
        <a:lstStyle/>
        <a:p>
          <a:r>
            <a:rPr lang="en-US"/>
            <a:t>Deliverables</a:t>
          </a:r>
        </a:p>
        <a:p>
          <a:r>
            <a:rPr lang="en-US"/>
            <a:t>Jan 2026</a:t>
          </a:r>
        </a:p>
      </dgm:t>
    </dgm:pt>
    <dgm:pt modelId="{EC73BEB8-21B5-4B24-8009-7E79092150FE}" type="parTrans" cxnId="{B92B10C8-41C9-4C11-BEF8-569D19D80E3B}">
      <dgm:prSet/>
      <dgm:spPr/>
      <dgm:t>
        <a:bodyPr/>
        <a:lstStyle/>
        <a:p>
          <a:endParaRPr lang="en-US"/>
        </a:p>
      </dgm:t>
    </dgm:pt>
    <dgm:pt modelId="{D2FCED1F-F9F8-47CC-B1AB-3E9AC7753DFF}" type="sibTrans" cxnId="{B92B10C8-41C9-4C11-BEF8-569D19D80E3B}">
      <dgm:prSet/>
      <dgm:spPr/>
      <dgm:t>
        <a:bodyPr/>
        <a:lstStyle/>
        <a:p>
          <a:endParaRPr lang="en-US"/>
        </a:p>
      </dgm:t>
    </dgm:pt>
    <dgm:pt modelId="{061AD2EF-EF3B-48F3-9E92-36A0E7B0C875}">
      <dgm:prSet/>
      <dgm:spPr>
        <a:solidFill>
          <a:srgbClr val="FFC000">
            <a:alpha val="90000"/>
          </a:srgbClr>
        </a:solidFill>
        <a:ln>
          <a:solidFill>
            <a:schemeClr val="bg1"/>
          </a:solidFill>
        </a:ln>
      </dgm:spPr>
      <dgm:t>
        <a:bodyPr/>
        <a:lstStyle/>
        <a:p>
          <a:r>
            <a:rPr lang="en-US"/>
            <a:t>E-internship curricular</a:t>
          </a:r>
        </a:p>
      </dgm:t>
    </dgm:pt>
    <dgm:pt modelId="{9E73FE88-3A5C-4726-8447-D0F3EDB89A34}" type="parTrans" cxnId="{4D0E45F4-219B-41E5-9ADC-90405B72A964}">
      <dgm:prSet/>
      <dgm:spPr/>
      <dgm:t>
        <a:bodyPr/>
        <a:lstStyle/>
        <a:p>
          <a:endParaRPr lang="en-US"/>
        </a:p>
      </dgm:t>
    </dgm:pt>
    <dgm:pt modelId="{9069BF21-727E-465F-8D26-602CB502223F}" type="sibTrans" cxnId="{4D0E45F4-219B-41E5-9ADC-90405B72A964}">
      <dgm:prSet/>
      <dgm:spPr/>
      <dgm:t>
        <a:bodyPr/>
        <a:lstStyle/>
        <a:p>
          <a:endParaRPr lang="en-US"/>
        </a:p>
      </dgm:t>
    </dgm:pt>
    <dgm:pt modelId="{69DB0BA0-F6E3-408C-A0F9-1737FB2AF784}">
      <dgm:prSet/>
      <dgm:spPr>
        <a:solidFill>
          <a:srgbClr val="FFC000"/>
        </a:solidFill>
        <a:ln>
          <a:solidFill>
            <a:schemeClr val="bg1"/>
          </a:solidFill>
        </a:ln>
      </dgm:spPr>
      <dgm:t>
        <a:bodyPr/>
        <a:lstStyle/>
        <a:p>
          <a:r>
            <a:rPr lang="en-US"/>
            <a:t>Set of training reports from webinars for staff</a:t>
          </a:r>
        </a:p>
      </dgm:t>
    </dgm:pt>
    <dgm:pt modelId="{98EAB0DC-827E-4C9E-8944-6D784E7BE733}" type="parTrans" cxnId="{14FD3B57-E5F1-46B3-82D0-8FA80295CCBB}">
      <dgm:prSet/>
      <dgm:spPr/>
      <dgm:t>
        <a:bodyPr/>
        <a:lstStyle/>
        <a:p>
          <a:endParaRPr lang="en-US"/>
        </a:p>
      </dgm:t>
    </dgm:pt>
    <dgm:pt modelId="{4A6F7DFF-9F01-437D-AC0C-0D30C2EC4458}" type="sibTrans" cxnId="{14FD3B57-E5F1-46B3-82D0-8FA80295CCBB}">
      <dgm:prSet/>
      <dgm:spPr/>
      <dgm:t>
        <a:bodyPr/>
        <a:lstStyle/>
        <a:p>
          <a:endParaRPr lang="en-US"/>
        </a:p>
      </dgm:t>
    </dgm:pt>
    <dgm:pt modelId="{3A396B64-892E-46D6-9723-0D8B136A5358}">
      <dgm:prSet/>
      <dgm:spPr>
        <a:solidFill>
          <a:srgbClr val="FFC000"/>
        </a:solidFill>
        <a:ln>
          <a:solidFill>
            <a:schemeClr val="bg1"/>
          </a:solidFill>
        </a:ln>
      </dgm:spPr>
      <dgm:t>
        <a:bodyPr/>
        <a:lstStyle/>
        <a:p>
          <a:r>
            <a:rPr lang="en-US"/>
            <a:t>Virtual co-working space</a:t>
          </a:r>
        </a:p>
      </dgm:t>
    </dgm:pt>
    <dgm:pt modelId="{623EBD06-CFBF-4625-AFB3-BCAC0B66E3DE}" type="parTrans" cxnId="{3AD999A6-3145-4A01-A429-383B0EC37A50}">
      <dgm:prSet/>
      <dgm:spPr/>
      <dgm:t>
        <a:bodyPr/>
        <a:lstStyle/>
        <a:p>
          <a:endParaRPr lang="en-US"/>
        </a:p>
      </dgm:t>
    </dgm:pt>
    <dgm:pt modelId="{B455D6ED-B468-467D-8D84-00AE329ECE83}" type="sibTrans" cxnId="{3AD999A6-3145-4A01-A429-383B0EC37A50}">
      <dgm:prSet/>
      <dgm:spPr/>
      <dgm:t>
        <a:bodyPr/>
        <a:lstStyle/>
        <a:p>
          <a:endParaRPr lang="en-US"/>
        </a:p>
      </dgm:t>
    </dgm:pt>
    <dgm:pt modelId="{C24828A7-B528-4F11-ADDF-C782D23AE89E}">
      <dgm:prSet/>
      <dgm:spPr>
        <a:solidFill>
          <a:srgbClr val="FFC000">
            <a:alpha val="89804"/>
          </a:srgbClr>
        </a:solidFill>
        <a:ln>
          <a:solidFill>
            <a:schemeClr val="bg1"/>
          </a:solidFill>
        </a:ln>
      </dgm:spPr>
      <dgm:t>
        <a:bodyPr/>
        <a:lstStyle/>
        <a:p>
          <a:r>
            <a:rPr lang="en-US"/>
            <a:t>Set of e-internship reckognition tools</a:t>
          </a:r>
        </a:p>
      </dgm:t>
    </dgm:pt>
    <dgm:pt modelId="{9B93A6FC-BD04-44FA-8D2A-82277413F775}" type="parTrans" cxnId="{B7C315B6-8B4F-481B-BB42-95B03D17A96A}">
      <dgm:prSet/>
      <dgm:spPr/>
      <dgm:t>
        <a:bodyPr/>
        <a:lstStyle/>
        <a:p>
          <a:endParaRPr lang="en-US"/>
        </a:p>
      </dgm:t>
    </dgm:pt>
    <dgm:pt modelId="{4CCEA01C-E566-44BA-92A8-509CD4C84E5B}" type="sibTrans" cxnId="{B7C315B6-8B4F-481B-BB42-95B03D17A96A}">
      <dgm:prSet/>
      <dgm:spPr/>
      <dgm:t>
        <a:bodyPr/>
        <a:lstStyle/>
        <a:p>
          <a:endParaRPr lang="en-US"/>
        </a:p>
      </dgm:t>
    </dgm:pt>
    <dgm:pt modelId="{1FAE3BD3-0874-4F99-90BC-00B456745B93}">
      <dgm:prSet/>
      <dgm:spPr>
        <a:solidFill>
          <a:srgbClr val="FFC000"/>
        </a:solidFill>
        <a:ln>
          <a:solidFill>
            <a:schemeClr val="bg1"/>
          </a:solidFill>
        </a:ln>
      </dgm:spPr>
      <dgm:t>
        <a:bodyPr/>
        <a:lstStyle/>
        <a:p>
          <a:r>
            <a:rPr lang="en-US"/>
            <a:t>Gender sensitive and social inclusion supportive call </a:t>
          </a:r>
        </a:p>
      </dgm:t>
    </dgm:pt>
    <dgm:pt modelId="{38B0F6A6-2DC4-4446-8389-63C5FBC2752D}" type="parTrans" cxnId="{59AEAE6A-CD78-4633-8F7D-2211F9853DDE}">
      <dgm:prSet/>
      <dgm:spPr/>
      <dgm:t>
        <a:bodyPr/>
        <a:lstStyle/>
        <a:p>
          <a:endParaRPr lang="en-US"/>
        </a:p>
      </dgm:t>
    </dgm:pt>
    <dgm:pt modelId="{3756E554-817E-4DE8-AAAA-AB93881AA41A}" type="sibTrans" cxnId="{59AEAE6A-CD78-4633-8F7D-2211F9853DDE}">
      <dgm:prSet/>
      <dgm:spPr/>
      <dgm:t>
        <a:bodyPr/>
        <a:lstStyle/>
        <a:p>
          <a:endParaRPr lang="en-US"/>
        </a:p>
      </dgm:t>
    </dgm:pt>
    <dgm:pt modelId="{59DD1077-331C-439A-9888-A4B457BEBA2B}">
      <dgm:prSet/>
      <dgm:spPr>
        <a:solidFill>
          <a:srgbClr val="FFC000">
            <a:alpha val="89804"/>
          </a:srgbClr>
        </a:solidFill>
        <a:ln>
          <a:solidFill>
            <a:schemeClr val="bg1"/>
          </a:solidFill>
        </a:ln>
      </dgm:spPr>
      <dgm:t>
        <a:bodyPr/>
        <a:lstStyle/>
        <a:p>
          <a:r>
            <a:rPr lang="en-US"/>
            <a:t>ToT training report</a:t>
          </a:r>
        </a:p>
      </dgm:t>
    </dgm:pt>
    <dgm:pt modelId="{4A442EB0-A01B-44C9-BC23-535FEF6AE43D}" type="parTrans" cxnId="{6BEF9C9A-5670-4444-B78B-213CE824E93A}">
      <dgm:prSet/>
      <dgm:spPr/>
      <dgm:t>
        <a:bodyPr/>
        <a:lstStyle/>
        <a:p>
          <a:endParaRPr lang="en-US"/>
        </a:p>
      </dgm:t>
    </dgm:pt>
    <dgm:pt modelId="{9BE4B1CA-0AD0-4294-B550-08C15FC8455A}" type="sibTrans" cxnId="{6BEF9C9A-5670-4444-B78B-213CE824E93A}">
      <dgm:prSet/>
      <dgm:spPr/>
      <dgm:t>
        <a:bodyPr/>
        <a:lstStyle/>
        <a:p>
          <a:endParaRPr lang="en-US"/>
        </a:p>
      </dgm:t>
    </dgm:pt>
    <dgm:pt modelId="{E497B61E-8D5E-44BB-BD77-8E741EABE15C}">
      <dgm:prSet/>
      <dgm:spPr>
        <a:solidFill>
          <a:srgbClr val="FFC000"/>
        </a:solidFill>
        <a:ln>
          <a:solidFill>
            <a:schemeClr val="bg1"/>
          </a:solidFill>
        </a:ln>
      </dgm:spPr>
      <dgm:t>
        <a:bodyPr/>
        <a:lstStyle/>
        <a:p>
          <a:r>
            <a:rPr lang="en-US"/>
            <a:t>Training report from EVE development staff training </a:t>
          </a:r>
        </a:p>
      </dgm:t>
    </dgm:pt>
    <dgm:pt modelId="{2D9862DD-A04C-4F62-AE8C-282EA8AB611D}" type="parTrans" cxnId="{ECBFF051-29FC-4AF2-BA72-C2B7FBAB5AB0}">
      <dgm:prSet/>
      <dgm:spPr/>
      <dgm:t>
        <a:bodyPr/>
        <a:lstStyle/>
        <a:p>
          <a:endParaRPr lang="en-US"/>
        </a:p>
      </dgm:t>
    </dgm:pt>
    <dgm:pt modelId="{C2911872-38BE-4AB6-B801-229B7104227E}" type="sibTrans" cxnId="{ECBFF051-29FC-4AF2-BA72-C2B7FBAB5AB0}">
      <dgm:prSet/>
      <dgm:spPr/>
      <dgm:t>
        <a:bodyPr/>
        <a:lstStyle/>
        <a:p>
          <a:endParaRPr lang="en-US"/>
        </a:p>
      </dgm:t>
    </dgm:pt>
    <dgm:pt modelId="{D589E174-312C-47E1-8603-AFC959A52375}" type="pres">
      <dgm:prSet presAssocID="{B9D034BE-77D2-4F3C-B791-4685E1C75EF6}" presName="list" presStyleCnt="0">
        <dgm:presLayoutVars>
          <dgm:dir/>
          <dgm:animLvl val="lvl"/>
        </dgm:presLayoutVars>
      </dgm:prSet>
      <dgm:spPr/>
    </dgm:pt>
    <dgm:pt modelId="{E830E15A-AD27-4637-881B-F1BA77112982}" type="pres">
      <dgm:prSet presAssocID="{CD09E4DA-0751-483F-806F-A9B117491CA0}" presName="posSpace" presStyleCnt="0"/>
      <dgm:spPr/>
    </dgm:pt>
    <dgm:pt modelId="{39967ED4-8D06-48C3-8D3C-F09F46F2CF55}" type="pres">
      <dgm:prSet presAssocID="{CD09E4DA-0751-483F-806F-A9B117491CA0}" presName="vertFlow" presStyleCnt="0"/>
      <dgm:spPr/>
    </dgm:pt>
    <dgm:pt modelId="{ADEDAA2D-C44E-4A9E-9ACE-28CE6048E635}" type="pres">
      <dgm:prSet presAssocID="{CD09E4DA-0751-483F-806F-A9B117491CA0}" presName="topSpace" presStyleCnt="0"/>
      <dgm:spPr/>
    </dgm:pt>
    <dgm:pt modelId="{763AA711-7303-41D9-A7D8-95DE7F7ABF1B}" type="pres">
      <dgm:prSet presAssocID="{CD09E4DA-0751-483F-806F-A9B117491CA0}" presName="firstComp" presStyleCnt="0"/>
      <dgm:spPr/>
    </dgm:pt>
    <dgm:pt modelId="{9CAA3B65-60AE-4680-A1E1-79FAF5218D12}" type="pres">
      <dgm:prSet presAssocID="{CD09E4DA-0751-483F-806F-A9B117491CA0}" presName="firstChild" presStyleLbl="bgAccFollowNode1" presStyleIdx="0" presStyleCnt="10"/>
      <dgm:spPr/>
    </dgm:pt>
    <dgm:pt modelId="{F4C35D57-87CB-4691-BEE7-95005EC0DDB9}" type="pres">
      <dgm:prSet presAssocID="{CD09E4DA-0751-483F-806F-A9B117491CA0}" presName="firstChildTx" presStyleLbl="bgAccFollowNode1" presStyleIdx="0" presStyleCnt="10">
        <dgm:presLayoutVars>
          <dgm:bulletEnabled val="1"/>
        </dgm:presLayoutVars>
      </dgm:prSet>
      <dgm:spPr/>
    </dgm:pt>
    <dgm:pt modelId="{CE37FCCF-CE19-4704-8488-48FD532F976A}" type="pres">
      <dgm:prSet presAssocID="{48F27321-DFE7-48CE-8294-35BE1858C986}" presName="comp" presStyleCnt="0"/>
      <dgm:spPr/>
    </dgm:pt>
    <dgm:pt modelId="{2C9EA89E-18CE-4440-8892-0B0CBA770D2D}" type="pres">
      <dgm:prSet presAssocID="{48F27321-DFE7-48CE-8294-35BE1858C986}" presName="child" presStyleLbl="bgAccFollowNode1" presStyleIdx="1" presStyleCnt="10"/>
      <dgm:spPr/>
    </dgm:pt>
    <dgm:pt modelId="{A3308AF2-E66A-4CAA-9795-642BDB59FE11}" type="pres">
      <dgm:prSet presAssocID="{48F27321-DFE7-48CE-8294-35BE1858C986}" presName="childTx" presStyleLbl="bgAccFollowNode1" presStyleIdx="1" presStyleCnt="10">
        <dgm:presLayoutVars>
          <dgm:bulletEnabled val="1"/>
        </dgm:presLayoutVars>
      </dgm:prSet>
      <dgm:spPr/>
    </dgm:pt>
    <dgm:pt modelId="{45D50AAB-1747-4E6E-9683-E0461F933AC9}" type="pres">
      <dgm:prSet presAssocID="{CD09E4DA-0751-483F-806F-A9B117491CA0}" presName="negSpace" presStyleCnt="0"/>
      <dgm:spPr/>
    </dgm:pt>
    <dgm:pt modelId="{C0CF1FF2-E31D-4188-838D-A7E3A2AF7AE3}" type="pres">
      <dgm:prSet presAssocID="{CD09E4DA-0751-483F-806F-A9B117491CA0}" presName="circle" presStyleLbl="node1" presStyleIdx="0" presStyleCnt="3"/>
      <dgm:spPr/>
    </dgm:pt>
    <dgm:pt modelId="{4C499200-BA64-4F38-9EED-A27C2D0FDB7D}" type="pres">
      <dgm:prSet presAssocID="{5A2DF0C6-2F14-4705-99E5-900619CB92C3}" presName="transSpace" presStyleCnt="0"/>
      <dgm:spPr/>
    </dgm:pt>
    <dgm:pt modelId="{BF18BC74-3E9F-4C96-B8D0-811A3022EF99}" type="pres">
      <dgm:prSet presAssocID="{5339DD2F-2966-45B6-91BD-F486FB4D9EC8}" presName="posSpace" presStyleCnt="0"/>
      <dgm:spPr/>
    </dgm:pt>
    <dgm:pt modelId="{7DF548DB-4FD3-43BA-9E37-5BF900BF74D8}" type="pres">
      <dgm:prSet presAssocID="{5339DD2F-2966-45B6-91BD-F486FB4D9EC8}" presName="vertFlow" presStyleCnt="0"/>
      <dgm:spPr/>
    </dgm:pt>
    <dgm:pt modelId="{1DB3A189-FA69-47CE-B305-6B3A1ABDE201}" type="pres">
      <dgm:prSet presAssocID="{5339DD2F-2966-45B6-91BD-F486FB4D9EC8}" presName="topSpace" presStyleCnt="0"/>
      <dgm:spPr/>
    </dgm:pt>
    <dgm:pt modelId="{0F5B35A3-E2B4-4E3B-AF89-760A9973835F}" type="pres">
      <dgm:prSet presAssocID="{5339DD2F-2966-45B6-91BD-F486FB4D9EC8}" presName="firstComp" presStyleCnt="0"/>
      <dgm:spPr/>
    </dgm:pt>
    <dgm:pt modelId="{7CCA7D5A-3960-471D-9BDE-F9BCEC3A5FCB}" type="pres">
      <dgm:prSet presAssocID="{5339DD2F-2966-45B6-91BD-F486FB4D9EC8}" presName="firstChild" presStyleLbl="bgAccFollowNode1" presStyleIdx="2" presStyleCnt="10" custScaleY="238980" custLinFactNeighborY="1260"/>
      <dgm:spPr/>
    </dgm:pt>
    <dgm:pt modelId="{6ECD2A73-52BB-47AE-8181-131A36D39060}" type="pres">
      <dgm:prSet presAssocID="{5339DD2F-2966-45B6-91BD-F486FB4D9EC8}" presName="firstChildTx" presStyleLbl="bgAccFollowNode1" presStyleIdx="2" presStyleCnt="10">
        <dgm:presLayoutVars>
          <dgm:bulletEnabled val="1"/>
        </dgm:presLayoutVars>
      </dgm:prSet>
      <dgm:spPr/>
    </dgm:pt>
    <dgm:pt modelId="{762DF574-9058-462F-8476-61B0066BD51B}" type="pres">
      <dgm:prSet presAssocID="{5339DD2F-2966-45B6-91BD-F486FB4D9EC8}" presName="negSpace" presStyleCnt="0"/>
      <dgm:spPr/>
    </dgm:pt>
    <dgm:pt modelId="{406509B3-9C12-424D-94E0-28BB90C4520A}" type="pres">
      <dgm:prSet presAssocID="{5339DD2F-2966-45B6-91BD-F486FB4D9EC8}" presName="circle" presStyleLbl="node1" presStyleIdx="1" presStyleCnt="3" custLinFactNeighborX="2710" custLinFactNeighborY="1746"/>
      <dgm:spPr/>
    </dgm:pt>
    <dgm:pt modelId="{1527558B-7D32-49D6-98F4-F365F758DDA7}" type="pres">
      <dgm:prSet presAssocID="{30DDBAEC-2F76-477B-B5F5-77F8FD0850BA}" presName="transSpace" presStyleCnt="0"/>
      <dgm:spPr/>
    </dgm:pt>
    <dgm:pt modelId="{78B38982-877B-43EC-B378-AFF72E41C10E}" type="pres">
      <dgm:prSet presAssocID="{59BCCAE4-6CC0-4896-877D-C19BEFE644A6}" presName="posSpace" presStyleCnt="0"/>
      <dgm:spPr/>
    </dgm:pt>
    <dgm:pt modelId="{8BB949EC-1A2C-4192-B447-C895794DBAD2}" type="pres">
      <dgm:prSet presAssocID="{59BCCAE4-6CC0-4896-877D-C19BEFE644A6}" presName="vertFlow" presStyleCnt="0"/>
      <dgm:spPr/>
    </dgm:pt>
    <dgm:pt modelId="{B1B4C591-0EA6-4E9F-A96F-7D420F71A19C}" type="pres">
      <dgm:prSet presAssocID="{59BCCAE4-6CC0-4896-877D-C19BEFE644A6}" presName="topSpace" presStyleCnt="0"/>
      <dgm:spPr/>
    </dgm:pt>
    <dgm:pt modelId="{C420D74A-71FD-42CB-B6C6-4612474FCED4}" type="pres">
      <dgm:prSet presAssocID="{59BCCAE4-6CC0-4896-877D-C19BEFE644A6}" presName="firstComp" presStyleCnt="0"/>
      <dgm:spPr/>
    </dgm:pt>
    <dgm:pt modelId="{1343D238-7DE1-447B-9E25-35DD2E6AE3AD}" type="pres">
      <dgm:prSet presAssocID="{59BCCAE4-6CC0-4896-877D-C19BEFE644A6}" presName="firstChild" presStyleLbl="bgAccFollowNode1" presStyleIdx="3" presStyleCnt="10" custScaleY="35458"/>
      <dgm:spPr/>
    </dgm:pt>
    <dgm:pt modelId="{1055AC41-6D7B-4084-BAEB-0C978B9EF8F6}" type="pres">
      <dgm:prSet presAssocID="{59BCCAE4-6CC0-4896-877D-C19BEFE644A6}" presName="firstChildTx" presStyleLbl="bgAccFollowNode1" presStyleIdx="3" presStyleCnt="10">
        <dgm:presLayoutVars>
          <dgm:bulletEnabled val="1"/>
        </dgm:presLayoutVars>
      </dgm:prSet>
      <dgm:spPr/>
    </dgm:pt>
    <dgm:pt modelId="{61C56CF2-4284-4E72-A1E8-94E54ED342FD}" type="pres">
      <dgm:prSet presAssocID="{061AD2EF-EF3B-48F3-9E92-36A0E7B0C875}" presName="comp" presStyleCnt="0"/>
      <dgm:spPr/>
    </dgm:pt>
    <dgm:pt modelId="{EF0D37B9-F2CF-4AC6-B5D2-B87B47E91C5D}" type="pres">
      <dgm:prSet presAssocID="{061AD2EF-EF3B-48F3-9E92-36A0E7B0C875}" presName="child" presStyleLbl="bgAccFollowNode1" presStyleIdx="4" presStyleCnt="10" custScaleY="35458" custLinFactNeighborX="42" custLinFactNeighborY="0"/>
      <dgm:spPr/>
    </dgm:pt>
    <dgm:pt modelId="{C6E22626-C663-4500-A1DC-B4617FB26445}" type="pres">
      <dgm:prSet presAssocID="{061AD2EF-EF3B-48F3-9E92-36A0E7B0C875}" presName="childTx" presStyleLbl="bgAccFollowNode1" presStyleIdx="4" presStyleCnt="10">
        <dgm:presLayoutVars>
          <dgm:bulletEnabled val="1"/>
        </dgm:presLayoutVars>
      </dgm:prSet>
      <dgm:spPr/>
    </dgm:pt>
    <dgm:pt modelId="{11DC5B1F-83CF-49AB-82E9-EA6350804CA9}" type="pres">
      <dgm:prSet presAssocID="{3A396B64-892E-46D6-9723-0D8B136A5358}" presName="comp" presStyleCnt="0"/>
      <dgm:spPr/>
    </dgm:pt>
    <dgm:pt modelId="{53D5122D-ADF6-4741-8507-7622ABBCFA8B}" type="pres">
      <dgm:prSet presAssocID="{3A396B64-892E-46D6-9723-0D8B136A5358}" presName="child" presStyleLbl="bgAccFollowNode1" presStyleIdx="5" presStyleCnt="10" custScaleY="35458"/>
      <dgm:spPr/>
    </dgm:pt>
    <dgm:pt modelId="{CE4DBDB8-7C2D-41B6-919F-DB8953960BF9}" type="pres">
      <dgm:prSet presAssocID="{3A396B64-892E-46D6-9723-0D8B136A5358}" presName="childTx" presStyleLbl="bgAccFollowNode1" presStyleIdx="5" presStyleCnt="10">
        <dgm:presLayoutVars>
          <dgm:bulletEnabled val="1"/>
        </dgm:presLayoutVars>
      </dgm:prSet>
      <dgm:spPr/>
    </dgm:pt>
    <dgm:pt modelId="{A2642D17-F4E1-4FE8-BFAE-E47B9001D238}" type="pres">
      <dgm:prSet presAssocID="{C24828A7-B528-4F11-ADDF-C782D23AE89E}" presName="comp" presStyleCnt="0"/>
      <dgm:spPr/>
    </dgm:pt>
    <dgm:pt modelId="{0AD12CB6-28E7-419E-8690-330E04381632}" type="pres">
      <dgm:prSet presAssocID="{C24828A7-B528-4F11-ADDF-C782D23AE89E}" presName="child" presStyleLbl="bgAccFollowNode1" presStyleIdx="6" presStyleCnt="10" custScaleY="35458"/>
      <dgm:spPr/>
    </dgm:pt>
    <dgm:pt modelId="{39830FCC-EB2C-4207-B35F-B06B2698F48F}" type="pres">
      <dgm:prSet presAssocID="{C24828A7-B528-4F11-ADDF-C782D23AE89E}" presName="childTx" presStyleLbl="bgAccFollowNode1" presStyleIdx="6" presStyleCnt="10">
        <dgm:presLayoutVars>
          <dgm:bulletEnabled val="1"/>
        </dgm:presLayoutVars>
      </dgm:prSet>
      <dgm:spPr/>
    </dgm:pt>
    <dgm:pt modelId="{E19C79A0-17F8-41F8-B1C9-0C86AFBFF66C}" type="pres">
      <dgm:prSet presAssocID="{1FAE3BD3-0874-4F99-90BC-00B456745B93}" presName="comp" presStyleCnt="0"/>
      <dgm:spPr/>
    </dgm:pt>
    <dgm:pt modelId="{A1BB660A-A9A7-4F93-BF8A-C0F91EA73DAB}" type="pres">
      <dgm:prSet presAssocID="{1FAE3BD3-0874-4F99-90BC-00B456745B93}" presName="child" presStyleLbl="bgAccFollowNode1" presStyleIdx="7" presStyleCnt="10" custScaleY="35458"/>
      <dgm:spPr/>
    </dgm:pt>
    <dgm:pt modelId="{7132EA28-8B29-4CD9-896C-7F00587FB50B}" type="pres">
      <dgm:prSet presAssocID="{1FAE3BD3-0874-4F99-90BC-00B456745B93}" presName="childTx" presStyleLbl="bgAccFollowNode1" presStyleIdx="7" presStyleCnt="10">
        <dgm:presLayoutVars>
          <dgm:bulletEnabled val="1"/>
        </dgm:presLayoutVars>
      </dgm:prSet>
      <dgm:spPr/>
    </dgm:pt>
    <dgm:pt modelId="{DAA49FC5-DB0E-445E-A14A-3AB9995831AB}" type="pres">
      <dgm:prSet presAssocID="{59DD1077-331C-439A-9888-A4B457BEBA2B}" presName="comp" presStyleCnt="0"/>
      <dgm:spPr/>
    </dgm:pt>
    <dgm:pt modelId="{F0783D5E-BA98-4E95-B58B-3A8E5498A12B}" type="pres">
      <dgm:prSet presAssocID="{59DD1077-331C-439A-9888-A4B457BEBA2B}" presName="child" presStyleLbl="bgAccFollowNode1" presStyleIdx="8" presStyleCnt="10" custScaleY="35458"/>
      <dgm:spPr/>
    </dgm:pt>
    <dgm:pt modelId="{390B83FE-D2E1-4492-AC38-DD8F1ABB9971}" type="pres">
      <dgm:prSet presAssocID="{59DD1077-331C-439A-9888-A4B457BEBA2B}" presName="childTx" presStyleLbl="bgAccFollowNode1" presStyleIdx="8" presStyleCnt="10">
        <dgm:presLayoutVars>
          <dgm:bulletEnabled val="1"/>
        </dgm:presLayoutVars>
      </dgm:prSet>
      <dgm:spPr/>
    </dgm:pt>
    <dgm:pt modelId="{645B2C33-A421-43FA-8CCB-DFB2ADD383AF}" type="pres">
      <dgm:prSet presAssocID="{E497B61E-8D5E-44BB-BD77-8E741EABE15C}" presName="comp" presStyleCnt="0"/>
      <dgm:spPr/>
    </dgm:pt>
    <dgm:pt modelId="{138EDE03-0B94-4540-A2B9-64686098910B}" type="pres">
      <dgm:prSet presAssocID="{E497B61E-8D5E-44BB-BD77-8E741EABE15C}" presName="child" presStyleLbl="bgAccFollowNode1" presStyleIdx="9" presStyleCnt="10" custScaleY="35458"/>
      <dgm:spPr/>
    </dgm:pt>
    <dgm:pt modelId="{3CFC2BDE-981B-45AF-A38C-99737192CC2F}" type="pres">
      <dgm:prSet presAssocID="{E497B61E-8D5E-44BB-BD77-8E741EABE15C}" presName="childTx" presStyleLbl="bgAccFollowNode1" presStyleIdx="9" presStyleCnt="10">
        <dgm:presLayoutVars>
          <dgm:bulletEnabled val="1"/>
        </dgm:presLayoutVars>
      </dgm:prSet>
      <dgm:spPr/>
    </dgm:pt>
    <dgm:pt modelId="{E820B353-55AA-4F4F-BC48-6780325BCA94}" type="pres">
      <dgm:prSet presAssocID="{59BCCAE4-6CC0-4896-877D-C19BEFE644A6}" presName="negSpace" presStyleCnt="0"/>
      <dgm:spPr/>
    </dgm:pt>
    <dgm:pt modelId="{3652015B-124E-4D42-84F9-305D7E39A2E4}" type="pres">
      <dgm:prSet presAssocID="{59BCCAE4-6CC0-4896-877D-C19BEFE644A6}" presName="circle" presStyleLbl="node1" presStyleIdx="2" presStyleCnt="3" custLinFactNeighborX="-1582" custLinFactNeighborY="-208"/>
      <dgm:spPr/>
    </dgm:pt>
  </dgm:ptLst>
  <dgm:cxnLst>
    <dgm:cxn modelId="{1F143610-0F58-4400-B5C2-316D326C5820}" type="presOf" srcId="{3A396B64-892E-46D6-9723-0D8B136A5358}" destId="{CE4DBDB8-7C2D-41B6-919F-DB8953960BF9}" srcOrd="1" destOrd="0" presId="urn:microsoft.com/office/officeart/2005/8/layout/hList9"/>
    <dgm:cxn modelId="{89DF7111-71F7-45FF-B528-54AB5F3B4CA6}" srcId="{B9D034BE-77D2-4F3C-B791-4685E1C75EF6}" destId="{CD09E4DA-0751-483F-806F-A9B117491CA0}" srcOrd="0" destOrd="0" parTransId="{7E9CC364-7078-4B0D-8CA6-E48C23B88AD5}" sibTransId="{5A2DF0C6-2F14-4705-99E5-900619CB92C3}"/>
    <dgm:cxn modelId="{DCE1D513-A4CE-4BD7-A2B2-542BDEE9E17A}" type="presOf" srcId="{48F27321-DFE7-48CE-8294-35BE1858C986}" destId="{2C9EA89E-18CE-4440-8892-0B0CBA770D2D}" srcOrd="0" destOrd="0" presId="urn:microsoft.com/office/officeart/2005/8/layout/hList9"/>
    <dgm:cxn modelId="{8122BF21-0DC4-4B44-81A6-4B5FC3C9DEC1}" type="presOf" srcId="{1FAE3BD3-0874-4F99-90BC-00B456745B93}" destId="{A1BB660A-A9A7-4F93-BF8A-C0F91EA73DAB}" srcOrd="0" destOrd="0" presId="urn:microsoft.com/office/officeart/2005/8/layout/hList9"/>
    <dgm:cxn modelId="{F8C1D224-5B28-4F90-83E4-A06DD2E12E88}" type="presOf" srcId="{061AD2EF-EF3B-48F3-9E92-36A0E7B0C875}" destId="{EF0D37B9-F2CF-4AC6-B5D2-B87B47E91C5D}" srcOrd="0" destOrd="0" presId="urn:microsoft.com/office/officeart/2005/8/layout/hList9"/>
    <dgm:cxn modelId="{2466C637-E9F9-413B-9CF6-8AB78929D912}" type="presOf" srcId="{5339DD2F-2966-45B6-91BD-F486FB4D9EC8}" destId="{406509B3-9C12-424D-94E0-28BB90C4520A}" srcOrd="0" destOrd="0" presId="urn:microsoft.com/office/officeart/2005/8/layout/hList9"/>
    <dgm:cxn modelId="{50685E5D-56F0-42E2-BC45-DFCA1FA7583F}" srcId="{CD09E4DA-0751-483F-806F-A9B117491CA0}" destId="{48F27321-DFE7-48CE-8294-35BE1858C986}" srcOrd="1" destOrd="0" parTransId="{3CDB0DD3-C37F-4B4E-9F17-283DF3243E05}" sibTransId="{83397F58-993B-4071-B324-E4791E7FE84C}"/>
    <dgm:cxn modelId="{29163061-1D4E-4C7E-AB70-EB83D8A3B208}" type="presOf" srcId="{061AD2EF-EF3B-48F3-9E92-36A0E7B0C875}" destId="{C6E22626-C663-4500-A1DC-B4617FB26445}" srcOrd="1" destOrd="0" presId="urn:microsoft.com/office/officeart/2005/8/layout/hList9"/>
    <dgm:cxn modelId="{C995D661-5624-4DB9-94AB-82F5C7F608F3}" srcId="{5339DD2F-2966-45B6-91BD-F486FB4D9EC8}" destId="{CDA22806-EF13-4338-9813-E25BE33439C9}" srcOrd="0" destOrd="0" parTransId="{AE3FFEAC-E5E6-45C3-8532-CC4ED516963E}" sibTransId="{7E2158C4-8D0E-4C3D-BBB5-6A6EBC1AB88D}"/>
    <dgm:cxn modelId="{B994E863-08F4-4609-8FC2-2E81D2476F20}" type="presOf" srcId="{510BAD0F-B28A-4FCC-89FA-4C13ABCFA978}" destId="{9CAA3B65-60AE-4680-A1E1-79FAF5218D12}" srcOrd="0" destOrd="0" presId="urn:microsoft.com/office/officeart/2005/8/layout/hList9"/>
    <dgm:cxn modelId="{CF80B244-236E-4E1B-B57D-0F66D1404D51}" type="presOf" srcId="{48F27321-DFE7-48CE-8294-35BE1858C986}" destId="{A3308AF2-E66A-4CAA-9795-642BDB59FE11}" srcOrd="1" destOrd="0" presId="urn:microsoft.com/office/officeart/2005/8/layout/hList9"/>
    <dgm:cxn modelId="{70E2BF67-5A47-456D-A4BB-73E9DFF74F90}" type="presOf" srcId="{B9D034BE-77D2-4F3C-B791-4685E1C75EF6}" destId="{D589E174-312C-47E1-8603-AFC959A52375}" srcOrd="0" destOrd="0" presId="urn:microsoft.com/office/officeart/2005/8/layout/hList9"/>
    <dgm:cxn modelId="{59AEAE6A-CD78-4633-8F7D-2211F9853DDE}" srcId="{59BCCAE4-6CC0-4896-877D-C19BEFE644A6}" destId="{1FAE3BD3-0874-4F99-90BC-00B456745B93}" srcOrd="4" destOrd="0" parTransId="{38B0F6A6-2DC4-4446-8389-63C5FBC2752D}" sibTransId="{3756E554-817E-4DE8-AAAA-AB93881AA41A}"/>
    <dgm:cxn modelId="{8A0AC84C-DE2D-4D58-A796-94ECB63C5E65}" type="presOf" srcId="{69DB0BA0-F6E3-408C-A0F9-1737FB2AF784}" destId="{1055AC41-6D7B-4084-BAEB-0C978B9EF8F6}" srcOrd="1" destOrd="0" presId="urn:microsoft.com/office/officeart/2005/8/layout/hList9"/>
    <dgm:cxn modelId="{ECBFF051-29FC-4AF2-BA72-C2B7FBAB5AB0}" srcId="{59BCCAE4-6CC0-4896-877D-C19BEFE644A6}" destId="{E497B61E-8D5E-44BB-BD77-8E741EABE15C}" srcOrd="6" destOrd="0" parTransId="{2D9862DD-A04C-4F62-AE8C-282EA8AB611D}" sibTransId="{C2911872-38BE-4AB6-B801-229B7104227E}"/>
    <dgm:cxn modelId="{14FD3B57-E5F1-46B3-82D0-8FA80295CCBB}" srcId="{59BCCAE4-6CC0-4896-877D-C19BEFE644A6}" destId="{69DB0BA0-F6E3-408C-A0F9-1737FB2AF784}" srcOrd="0" destOrd="0" parTransId="{98EAB0DC-827E-4C9E-8944-6D784E7BE733}" sibTransId="{4A6F7DFF-9F01-437D-AC0C-0D30C2EC4458}"/>
    <dgm:cxn modelId="{8104C07B-774A-41C6-A586-3A0FF6AE8F98}" type="presOf" srcId="{E497B61E-8D5E-44BB-BD77-8E741EABE15C}" destId="{138EDE03-0B94-4540-A2B9-64686098910B}" srcOrd="0" destOrd="0" presId="urn:microsoft.com/office/officeart/2005/8/layout/hList9"/>
    <dgm:cxn modelId="{2FAC0E84-9516-4CCC-A6C6-5E62DD807BAE}" type="presOf" srcId="{CDA22806-EF13-4338-9813-E25BE33439C9}" destId="{6ECD2A73-52BB-47AE-8181-131A36D39060}" srcOrd="1" destOrd="0" presId="urn:microsoft.com/office/officeart/2005/8/layout/hList9"/>
    <dgm:cxn modelId="{13F7E389-D6F0-40D6-AF00-F8A27DFF0B59}" type="presOf" srcId="{C24828A7-B528-4F11-ADDF-C782D23AE89E}" destId="{0AD12CB6-28E7-419E-8690-330E04381632}" srcOrd="0" destOrd="0" presId="urn:microsoft.com/office/officeart/2005/8/layout/hList9"/>
    <dgm:cxn modelId="{347E5894-E24F-45DB-8A3E-81C9A8A7942E}" type="presOf" srcId="{CDA22806-EF13-4338-9813-E25BE33439C9}" destId="{7CCA7D5A-3960-471D-9BDE-F9BCEC3A5FCB}" srcOrd="0" destOrd="0" presId="urn:microsoft.com/office/officeart/2005/8/layout/hList9"/>
    <dgm:cxn modelId="{6B707497-E90C-46F8-9327-5B91C78B2509}" type="presOf" srcId="{E497B61E-8D5E-44BB-BD77-8E741EABE15C}" destId="{3CFC2BDE-981B-45AF-A38C-99737192CC2F}" srcOrd="1" destOrd="0" presId="urn:microsoft.com/office/officeart/2005/8/layout/hList9"/>
    <dgm:cxn modelId="{65573399-3228-4FC6-8A96-32C335FF8014}" type="presOf" srcId="{CD09E4DA-0751-483F-806F-A9B117491CA0}" destId="{C0CF1FF2-E31D-4188-838D-A7E3A2AF7AE3}" srcOrd="0" destOrd="0" presId="urn:microsoft.com/office/officeart/2005/8/layout/hList9"/>
    <dgm:cxn modelId="{6BEF9C9A-5670-4444-B78B-213CE824E93A}" srcId="{59BCCAE4-6CC0-4896-877D-C19BEFE644A6}" destId="{59DD1077-331C-439A-9888-A4B457BEBA2B}" srcOrd="5" destOrd="0" parTransId="{4A442EB0-A01B-44C9-BC23-535FEF6AE43D}" sibTransId="{9BE4B1CA-0AD0-4294-B550-08C15FC8455A}"/>
    <dgm:cxn modelId="{686A749D-14C6-446F-8B47-FEB07195D708}" type="presOf" srcId="{510BAD0F-B28A-4FCC-89FA-4C13ABCFA978}" destId="{F4C35D57-87CB-4691-BEE7-95005EC0DDB9}" srcOrd="1" destOrd="0" presId="urn:microsoft.com/office/officeart/2005/8/layout/hList9"/>
    <dgm:cxn modelId="{3AD999A6-3145-4A01-A429-383B0EC37A50}" srcId="{59BCCAE4-6CC0-4896-877D-C19BEFE644A6}" destId="{3A396B64-892E-46D6-9723-0D8B136A5358}" srcOrd="2" destOrd="0" parTransId="{623EBD06-CFBF-4625-AFB3-BCAC0B66E3DE}" sibTransId="{B455D6ED-B468-467D-8D84-00AE329ECE83}"/>
    <dgm:cxn modelId="{688423AF-2654-4AED-AFED-602B84C35C7D}" type="presOf" srcId="{59BCCAE4-6CC0-4896-877D-C19BEFE644A6}" destId="{3652015B-124E-4D42-84F9-305D7E39A2E4}" srcOrd="0" destOrd="0" presId="urn:microsoft.com/office/officeart/2005/8/layout/hList9"/>
    <dgm:cxn modelId="{E1EB4DB1-F6F7-4237-8291-2FBDBA3850E5}" type="presOf" srcId="{59DD1077-331C-439A-9888-A4B457BEBA2B}" destId="{390B83FE-D2E1-4492-AC38-DD8F1ABB9971}" srcOrd="1" destOrd="0" presId="urn:microsoft.com/office/officeart/2005/8/layout/hList9"/>
    <dgm:cxn modelId="{B7C315B6-8B4F-481B-BB42-95B03D17A96A}" srcId="{59BCCAE4-6CC0-4896-877D-C19BEFE644A6}" destId="{C24828A7-B528-4F11-ADDF-C782D23AE89E}" srcOrd="3" destOrd="0" parTransId="{9B93A6FC-BD04-44FA-8D2A-82277413F775}" sibTransId="{4CCEA01C-E566-44BA-92A8-509CD4C84E5B}"/>
    <dgm:cxn modelId="{82F6F9B8-DCC0-4F48-AB32-AC46DAC44BBA}" type="presOf" srcId="{59DD1077-331C-439A-9888-A4B457BEBA2B}" destId="{F0783D5E-BA98-4E95-B58B-3A8E5498A12B}" srcOrd="0" destOrd="0" presId="urn:microsoft.com/office/officeart/2005/8/layout/hList9"/>
    <dgm:cxn modelId="{B92B10C8-41C9-4C11-BEF8-569D19D80E3B}" srcId="{B9D034BE-77D2-4F3C-B791-4685E1C75EF6}" destId="{59BCCAE4-6CC0-4896-877D-C19BEFE644A6}" srcOrd="2" destOrd="0" parTransId="{EC73BEB8-21B5-4B24-8009-7E79092150FE}" sibTransId="{D2FCED1F-F9F8-47CC-B1AB-3E9AC7753DFF}"/>
    <dgm:cxn modelId="{AB622BDD-2C40-4311-B025-AAB6CAC6395B}" type="presOf" srcId="{3A396B64-892E-46D6-9723-0D8B136A5358}" destId="{53D5122D-ADF6-4741-8507-7622ABBCFA8B}" srcOrd="0" destOrd="0" presId="urn:microsoft.com/office/officeart/2005/8/layout/hList9"/>
    <dgm:cxn modelId="{14984CDE-B8D6-48C5-9681-9D4ABEF4A430}" srcId="{B9D034BE-77D2-4F3C-B791-4685E1C75EF6}" destId="{5339DD2F-2966-45B6-91BD-F486FB4D9EC8}" srcOrd="1" destOrd="0" parTransId="{AC571F91-9185-4CDB-9DA8-62CD3EE2BA5A}" sibTransId="{30DDBAEC-2F76-477B-B5F5-77F8FD0850BA}"/>
    <dgm:cxn modelId="{0B3498DE-6F6F-4244-ABDD-357F2056AB4C}" type="presOf" srcId="{1FAE3BD3-0874-4F99-90BC-00B456745B93}" destId="{7132EA28-8B29-4CD9-896C-7F00587FB50B}" srcOrd="1" destOrd="0" presId="urn:microsoft.com/office/officeart/2005/8/layout/hList9"/>
    <dgm:cxn modelId="{C8B3A1E1-6926-4A37-A953-28904D064030}" srcId="{CD09E4DA-0751-483F-806F-A9B117491CA0}" destId="{510BAD0F-B28A-4FCC-89FA-4C13ABCFA978}" srcOrd="0" destOrd="0" parTransId="{4ECE6CA7-F2AC-4882-BEE3-4DF1414DEF6B}" sibTransId="{6C5E4BF6-CECB-441C-B50B-57681A62ED58}"/>
    <dgm:cxn modelId="{4D0E45F4-219B-41E5-9ADC-90405B72A964}" srcId="{59BCCAE4-6CC0-4896-877D-C19BEFE644A6}" destId="{061AD2EF-EF3B-48F3-9E92-36A0E7B0C875}" srcOrd="1" destOrd="0" parTransId="{9E73FE88-3A5C-4726-8447-D0F3EDB89A34}" sibTransId="{9069BF21-727E-465F-8D26-602CB502223F}"/>
    <dgm:cxn modelId="{DE789DF6-F744-484F-A154-72AB6DF44D41}" type="presOf" srcId="{C24828A7-B528-4F11-ADDF-C782D23AE89E}" destId="{39830FCC-EB2C-4207-B35F-B06B2698F48F}" srcOrd="1" destOrd="0" presId="urn:microsoft.com/office/officeart/2005/8/layout/hList9"/>
    <dgm:cxn modelId="{5CA0C3FB-7136-4EB9-80EC-8EC6940BD81D}" type="presOf" srcId="{69DB0BA0-F6E3-408C-A0F9-1737FB2AF784}" destId="{1343D238-7DE1-447B-9E25-35DD2E6AE3AD}" srcOrd="0" destOrd="0" presId="urn:microsoft.com/office/officeart/2005/8/layout/hList9"/>
    <dgm:cxn modelId="{557E7450-872D-4EE1-AD39-CDB44AA02AF7}" type="presParOf" srcId="{D589E174-312C-47E1-8603-AFC959A52375}" destId="{E830E15A-AD27-4637-881B-F1BA77112982}" srcOrd="0" destOrd="0" presId="urn:microsoft.com/office/officeart/2005/8/layout/hList9"/>
    <dgm:cxn modelId="{4E07E2C1-0C41-4697-B35E-561D6DADE57A}" type="presParOf" srcId="{D589E174-312C-47E1-8603-AFC959A52375}" destId="{39967ED4-8D06-48C3-8D3C-F09F46F2CF55}" srcOrd="1" destOrd="0" presId="urn:microsoft.com/office/officeart/2005/8/layout/hList9"/>
    <dgm:cxn modelId="{AA65C560-958B-4BA0-A33C-4D870E720DFE}" type="presParOf" srcId="{39967ED4-8D06-48C3-8D3C-F09F46F2CF55}" destId="{ADEDAA2D-C44E-4A9E-9ACE-28CE6048E635}" srcOrd="0" destOrd="0" presId="urn:microsoft.com/office/officeart/2005/8/layout/hList9"/>
    <dgm:cxn modelId="{96882E00-7529-450C-80CF-6FDCBBE5591A}" type="presParOf" srcId="{39967ED4-8D06-48C3-8D3C-F09F46F2CF55}" destId="{763AA711-7303-41D9-A7D8-95DE7F7ABF1B}" srcOrd="1" destOrd="0" presId="urn:microsoft.com/office/officeart/2005/8/layout/hList9"/>
    <dgm:cxn modelId="{F2255C70-07C5-4704-9BD2-945E5DFB560F}" type="presParOf" srcId="{763AA711-7303-41D9-A7D8-95DE7F7ABF1B}" destId="{9CAA3B65-60AE-4680-A1E1-79FAF5218D12}" srcOrd="0" destOrd="0" presId="urn:microsoft.com/office/officeart/2005/8/layout/hList9"/>
    <dgm:cxn modelId="{5DB7D13B-B088-42DF-9708-1F34662939EC}" type="presParOf" srcId="{763AA711-7303-41D9-A7D8-95DE7F7ABF1B}" destId="{F4C35D57-87CB-4691-BEE7-95005EC0DDB9}" srcOrd="1" destOrd="0" presId="urn:microsoft.com/office/officeart/2005/8/layout/hList9"/>
    <dgm:cxn modelId="{50270222-DCCA-4B42-905F-3F5752EA299B}" type="presParOf" srcId="{39967ED4-8D06-48C3-8D3C-F09F46F2CF55}" destId="{CE37FCCF-CE19-4704-8488-48FD532F976A}" srcOrd="2" destOrd="0" presId="urn:microsoft.com/office/officeart/2005/8/layout/hList9"/>
    <dgm:cxn modelId="{4B7BD6C7-8A26-433D-ACBA-713B31BE40EC}" type="presParOf" srcId="{CE37FCCF-CE19-4704-8488-48FD532F976A}" destId="{2C9EA89E-18CE-4440-8892-0B0CBA770D2D}" srcOrd="0" destOrd="0" presId="urn:microsoft.com/office/officeart/2005/8/layout/hList9"/>
    <dgm:cxn modelId="{91652461-C1CD-485F-9387-4FF66A3008DD}" type="presParOf" srcId="{CE37FCCF-CE19-4704-8488-48FD532F976A}" destId="{A3308AF2-E66A-4CAA-9795-642BDB59FE11}" srcOrd="1" destOrd="0" presId="urn:microsoft.com/office/officeart/2005/8/layout/hList9"/>
    <dgm:cxn modelId="{06E6B776-5250-435C-8089-1E1689C8D12A}" type="presParOf" srcId="{D589E174-312C-47E1-8603-AFC959A52375}" destId="{45D50AAB-1747-4E6E-9683-E0461F933AC9}" srcOrd="2" destOrd="0" presId="urn:microsoft.com/office/officeart/2005/8/layout/hList9"/>
    <dgm:cxn modelId="{69863842-7DE0-4D05-AFD2-87266A141106}" type="presParOf" srcId="{D589E174-312C-47E1-8603-AFC959A52375}" destId="{C0CF1FF2-E31D-4188-838D-A7E3A2AF7AE3}" srcOrd="3" destOrd="0" presId="urn:microsoft.com/office/officeart/2005/8/layout/hList9"/>
    <dgm:cxn modelId="{E96F54A9-4D8A-4275-A65B-21D3EC056F9F}" type="presParOf" srcId="{D589E174-312C-47E1-8603-AFC959A52375}" destId="{4C499200-BA64-4F38-9EED-A27C2D0FDB7D}" srcOrd="4" destOrd="0" presId="urn:microsoft.com/office/officeart/2005/8/layout/hList9"/>
    <dgm:cxn modelId="{7EB125A1-8CE9-4563-A17F-3CBE73274EFD}" type="presParOf" srcId="{D589E174-312C-47E1-8603-AFC959A52375}" destId="{BF18BC74-3E9F-4C96-B8D0-811A3022EF99}" srcOrd="5" destOrd="0" presId="urn:microsoft.com/office/officeart/2005/8/layout/hList9"/>
    <dgm:cxn modelId="{2BA66ADE-56C3-4B2C-8A08-AAC938129AB2}" type="presParOf" srcId="{D589E174-312C-47E1-8603-AFC959A52375}" destId="{7DF548DB-4FD3-43BA-9E37-5BF900BF74D8}" srcOrd="6" destOrd="0" presId="urn:microsoft.com/office/officeart/2005/8/layout/hList9"/>
    <dgm:cxn modelId="{766EE44A-C5F9-4638-B3C6-F430732B480C}" type="presParOf" srcId="{7DF548DB-4FD3-43BA-9E37-5BF900BF74D8}" destId="{1DB3A189-FA69-47CE-B305-6B3A1ABDE201}" srcOrd="0" destOrd="0" presId="urn:microsoft.com/office/officeart/2005/8/layout/hList9"/>
    <dgm:cxn modelId="{897EEF2E-30D3-4193-844D-E3FA9653D3E4}" type="presParOf" srcId="{7DF548DB-4FD3-43BA-9E37-5BF900BF74D8}" destId="{0F5B35A3-E2B4-4E3B-AF89-760A9973835F}" srcOrd="1" destOrd="0" presId="urn:microsoft.com/office/officeart/2005/8/layout/hList9"/>
    <dgm:cxn modelId="{59CB306B-C69A-4C97-9EF1-6831AA709E37}" type="presParOf" srcId="{0F5B35A3-E2B4-4E3B-AF89-760A9973835F}" destId="{7CCA7D5A-3960-471D-9BDE-F9BCEC3A5FCB}" srcOrd="0" destOrd="0" presId="urn:microsoft.com/office/officeart/2005/8/layout/hList9"/>
    <dgm:cxn modelId="{178BDD85-DF86-4CF6-B222-939520B2C1A6}" type="presParOf" srcId="{0F5B35A3-E2B4-4E3B-AF89-760A9973835F}" destId="{6ECD2A73-52BB-47AE-8181-131A36D39060}" srcOrd="1" destOrd="0" presId="urn:microsoft.com/office/officeart/2005/8/layout/hList9"/>
    <dgm:cxn modelId="{5F9927F0-8D7A-4646-9B40-4793F521372B}" type="presParOf" srcId="{D589E174-312C-47E1-8603-AFC959A52375}" destId="{762DF574-9058-462F-8476-61B0066BD51B}" srcOrd="7" destOrd="0" presId="urn:microsoft.com/office/officeart/2005/8/layout/hList9"/>
    <dgm:cxn modelId="{79315CF0-223F-45D0-9151-8D13C5FF7052}" type="presParOf" srcId="{D589E174-312C-47E1-8603-AFC959A52375}" destId="{406509B3-9C12-424D-94E0-28BB90C4520A}" srcOrd="8" destOrd="0" presId="urn:microsoft.com/office/officeart/2005/8/layout/hList9"/>
    <dgm:cxn modelId="{549010C5-9ABD-4A9B-B469-C330F205CB7D}" type="presParOf" srcId="{D589E174-312C-47E1-8603-AFC959A52375}" destId="{1527558B-7D32-49D6-98F4-F365F758DDA7}" srcOrd="9" destOrd="0" presId="urn:microsoft.com/office/officeart/2005/8/layout/hList9"/>
    <dgm:cxn modelId="{CEF8CA7A-CC65-400A-95E6-B4814973BA1A}" type="presParOf" srcId="{D589E174-312C-47E1-8603-AFC959A52375}" destId="{78B38982-877B-43EC-B378-AFF72E41C10E}" srcOrd="10" destOrd="0" presId="urn:microsoft.com/office/officeart/2005/8/layout/hList9"/>
    <dgm:cxn modelId="{7B488C24-DE01-4F73-BDFB-EDC896565DA4}" type="presParOf" srcId="{D589E174-312C-47E1-8603-AFC959A52375}" destId="{8BB949EC-1A2C-4192-B447-C895794DBAD2}" srcOrd="11" destOrd="0" presId="urn:microsoft.com/office/officeart/2005/8/layout/hList9"/>
    <dgm:cxn modelId="{2EBC8DD0-F663-41D7-A1FE-589A24FE2840}" type="presParOf" srcId="{8BB949EC-1A2C-4192-B447-C895794DBAD2}" destId="{B1B4C591-0EA6-4E9F-A96F-7D420F71A19C}" srcOrd="0" destOrd="0" presId="urn:microsoft.com/office/officeart/2005/8/layout/hList9"/>
    <dgm:cxn modelId="{8377B1FC-F1E0-4525-BED0-C4DE8262AD16}" type="presParOf" srcId="{8BB949EC-1A2C-4192-B447-C895794DBAD2}" destId="{C420D74A-71FD-42CB-B6C6-4612474FCED4}" srcOrd="1" destOrd="0" presId="urn:microsoft.com/office/officeart/2005/8/layout/hList9"/>
    <dgm:cxn modelId="{FAA14C2A-6B70-4473-A7CA-1032EB443B8F}" type="presParOf" srcId="{C420D74A-71FD-42CB-B6C6-4612474FCED4}" destId="{1343D238-7DE1-447B-9E25-35DD2E6AE3AD}" srcOrd="0" destOrd="0" presId="urn:microsoft.com/office/officeart/2005/8/layout/hList9"/>
    <dgm:cxn modelId="{BDA47981-6A01-4ED2-ACE4-55E6895DA700}" type="presParOf" srcId="{C420D74A-71FD-42CB-B6C6-4612474FCED4}" destId="{1055AC41-6D7B-4084-BAEB-0C978B9EF8F6}" srcOrd="1" destOrd="0" presId="urn:microsoft.com/office/officeart/2005/8/layout/hList9"/>
    <dgm:cxn modelId="{6CF1572F-A0CA-41BC-8459-4BA1F77E85A9}" type="presParOf" srcId="{8BB949EC-1A2C-4192-B447-C895794DBAD2}" destId="{61C56CF2-4284-4E72-A1E8-94E54ED342FD}" srcOrd="2" destOrd="0" presId="urn:microsoft.com/office/officeart/2005/8/layout/hList9"/>
    <dgm:cxn modelId="{77E5E183-75BB-4202-951E-515765DFF942}" type="presParOf" srcId="{61C56CF2-4284-4E72-A1E8-94E54ED342FD}" destId="{EF0D37B9-F2CF-4AC6-B5D2-B87B47E91C5D}" srcOrd="0" destOrd="0" presId="urn:microsoft.com/office/officeart/2005/8/layout/hList9"/>
    <dgm:cxn modelId="{3B1D7673-32EA-4386-B903-771AB8C27487}" type="presParOf" srcId="{61C56CF2-4284-4E72-A1E8-94E54ED342FD}" destId="{C6E22626-C663-4500-A1DC-B4617FB26445}" srcOrd="1" destOrd="0" presId="urn:microsoft.com/office/officeart/2005/8/layout/hList9"/>
    <dgm:cxn modelId="{0EAA7D9F-7F53-4B26-BEC2-0E2424F5EC8E}" type="presParOf" srcId="{8BB949EC-1A2C-4192-B447-C895794DBAD2}" destId="{11DC5B1F-83CF-49AB-82E9-EA6350804CA9}" srcOrd="3" destOrd="0" presId="urn:microsoft.com/office/officeart/2005/8/layout/hList9"/>
    <dgm:cxn modelId="{60792A8A-E7D2-467E-978E-8C9A32656E5E}" type="presParOf" srcId="{11DC5B1F-83CF-49AB-82E9-EA6350804CA9}" destId="{53D5122D-ADF6-4741-8507-7622ABBCFA8B}" srcOrd="0" destOrd="0" presId="urn:microsoft.com/office/officeart/2005/8/layout/hList9"/>
    <dgm:cxn modelId="{3AF2FCC8-91E8-4666-AA26-C3F0E3E7ABAF}" type="presParOf" srcId="{11DC5B1F-83CF-49AB-82E9-EA6350804CA9}" destId="{CE4DBDB8-7C2D-41B6-919F-DB8953960BF9}" srcOrd="1" destOrd="0" presId="urn:microsoft.com/office/officeart/2005/8/layout/hList9"/>
    <dgm:cxn modelId="{9FF80D2B-DC11-4156-8858-AA00612477C0}" type="presParOf" srcId="{8BB949EC-1A2C-4192-B447-C895794DBAD2}" destId="{A2642D17-F4E1-4FE8-BFAE-E47B9001D238}" srcOrd="4" destOrd="0" presId="urn:microsoft.com/office/officeart/2005/8/layout/hList9"/>
    <dgm:cxn modelId="{DBC8270B-5301-454E-8DF5-5A424FEE0D61}" type="presParOf" srcId="{A2642D17-F4E1-4FE8-BFAE-E47B9001D238}" destId="{0AD12CB6-28E7-419E-8690-330E04381632}" srcOrd="0" destOrd="0" presId="urn:microsoft.com/office/officeart/2005/8/layout/hList9"/>
    <dgm:cxn modelId="{790EC367-2B9E-463E-BF76-43D0A0F3224F}" type="presParOf" srcId="{A2642D17-F4E1-4FE8-BFAE-E47B9001D238}" destId="{39830FCC-EB2C-4207-B35F-B06B2698F48F}" srcOrd="1" destOrd="0" presId="urn:microsoft.com/office/officeart/2005/8/layout/hList9"/>
    <dgm:cxn modelId="{DA1D7090-40D9-486F-9AB6-F0B3A606CF22}" type="presParOf" srcId="{8BB949EC-1A2C-4192-B447-C895794DBAD2}" destId="{E19C79A0-17F8-41F8-B1C9-0C86AFBFF66C}" srcOrd="5" destOrd="0" presId="urn:microsoft.com/office/officeart/2005/8/layout/hList9"/>
    <dgm:cxn modelId="{4743B666-8363-4DAF-87A0-10412589FEA8}" type="presParOf" srcId="{E19C79A0-17F8-41F8-B1C9-0C86AFBFF66C}" destId="{A1BB660A-A9A7-4F93-BF8A-C0F91EA73DAB}" srcOrd="0" destOrd="0" presId="urn:microsoft.com/office/officeart/2005/8/layout/hList9"/>
    <dgm:cxn modelId="{FD333A0A-B1B2-4D91-87DB-90396DEEA671}" type="presParOf" srcId="{E19C79A0-17F8-41F8-B1C9-0C86AFBFF66C}" destId="{7132EA28-8B29-4CD9-896C-7F00587FB50B}" srcOrd="1" destOrd="0" presId="urn:microsoft.com/office/officeart/2005/8/layout/hList9"/>
    <dgm:cxn modelId="{E531620F-E4BF-43A5-8077-43DF718DB7EE}" type="presParOf" srcId="{8BB949EC-1A2C-4192-B447-C895794DBAD2}" destId="{DAA49FC5-DB0E-445E-A14A-3AB9995831AB}" srcOrd="6" destOrd="0" presId="urn:microsoft.com/office/officeart/2005/8/layout/hList9"/>
    <dgm:cxn modelId="{9AB9D7DF-3731-4E82-9A30-F6B7BC9970D0}" type="presParOf" srcId="{DAA49FC5-DB0E-445E-A14A-3AB9995831AB}" destId="{F0783D5E-BA98-4E95-B58B-3A8E5498A12B}" srcOrd="0" destOrd="0" presId="urn:microsoft.com/office/officeart/2005/8/layout/hList9"/>
    <dgm:cxn modelId="{BD44EF9D-F0D4-4057-9BC8-3DBC820A9ABC}" type="presParOf" srcId="{DAA49FC5-DB0E-445E-A14A-3AB9995831AB}" destId="{390B83FE-D2E1-4492-AC38-DD8F1ABB9971}" srcOrd="1" destOrd="0" presId="urn:microsoft.com/office/officeart/2005/8/layout/hList9"/>
    <dgm:cxn modelId="{5D823DE9-F397-4938-82F4-35D5099370A5}" type="presParOf" srcId="{8BB949EC-1A2C-4192-B447-C895794DBAD2}" destId="{645B2C33-A421-43FA-8CCB-DFB2ADD383AF}" srcOrd="7" destOrd="0" presId="urn:microsoft.com/office/officeart/2005/8/layout/hList9"/>
    <dgm:cxn modelId="{7FE32480-FC3B-4D23-8BA6-EB998A9D1653}" type="presParOf" srcId="{645B2C33-A421-43FA-8CCB-DFB2ADD383AF}" destId="{138EDE03-0B94-4540-A2B9-64686098910B}" srcOrd="0" destOrd="0" presId="urn:microsoft.com/office/officeart/2005/8/layout/hList9"/>
    <dgm:cxn modelId="{67AAB446-1FCF-4E9B-BDCC-BD4B34FC7018}" type="presParOf" srcId="{645B2C33-A421-43FA-8CCB-DFB2ADD383AF}" destId="{3CFC2BDE-981B-45AF-A38C-99737192CC2F}" srcOrd="1" destOrd="0" presId="urn:microsoft.com/office/officeart/2005/8/layout/hList9"/>
    <dgm:cxn modelId="{B9E19F77-37D0-4B76-AD5D-3FDDE9871AF2}" type="presParOf" srcId="{D589E174-312C-47E1-8603-AFC959A52375}" destId="{E820B353-55AA-4F4F-BC48-6780325BCA94}" srcOrd="12" destOrd="0" presId="urn:microsoft.com/office/officeart/2005/8/layout/hList9"/>
    <dgm:cxn modelId="{9ABA6A00-540F-429B-8E1E-69EC998201BE}" type="presParOf" srcId="{D589E174-312C-47E1-8603-AFC959A52375}" destId="{3652015B-124E-4D42-84F9-305D7E39A2E4}" srcOrd="1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9D034BE-77D2-4F3C-B791-4685E1C75EF6}"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CD09E4DA-0751-483F-806F-A9B117491CA0}">
      <dgm:prSet phldrT="[Text]"/>
      <dgm:spPr>
        <a:solidFill>
          <a:srgbClr val="2E75B6"/>
        </a:solidFill>
        <a:ln>
          <a:solidFill>
            <a:schemeClr val="bg1"/>
          </a:solidFill>
        </a:ln>
      </dgm:spPr>
      <dgm:t>
        <a:bodyPr/>
        <a:lstStyle/>
        <a:p>
          <a:r>
            <a:rPr lang="en-US"/>
            <a:t>WP Responsibility</a:t>
          </a:r>
        </a:p>
      </dgm:t>
    </dgm:pt>
    <dgm:pt modelId="{7E9CC364-7078-4B0D-8CA6-E48C23B88AD5}" type="parTrans" cxnId="{89DF7111-71F7-45FF-B528-54AB5F3B4CA6}">
      <dgm:prSet/>
      <dgm:spPr/>
      <dgm:t>
        <a:bodyPr/>
        <a:lstStyle/>
        <a:p>
          <a:endParaRPr lang="en-US"/>
        </a:p>
      </dgm:t>
    </dgm:pt>
    <dgm:pt modelId="{5A2DF0C6-2F14-4705-99E5-900619CB92C3}" type="sibTrans" cxnId="{89DF7111-71F7-45FF-B528-54AB5F3B4CA6}">
      <dgm:prSet/>
      <dgm:spPr/>
      <dgm:t>
        <a:bodyPr/>
        <a:lstStyle/>
        <a:p>
          <a:endParaRPr lang="en-US"/>
        </a:p>
      </dgm:t>
    </dgm:pt>
    <dgm:pt modelId="{510BAD0F-B28A-4FCC-89FA-4C13ABCFA978}">
      <dgm:prSet phldrT="[Text]" custT="1"/>
      <dgm:spPr>
        <a:solidFill>
          <a:srgbClr val="FFC000"/>
        </a:solidFill>
        <a:ln>
          <a:solidFill>
            <a:schemeClr val="bg1">
              <a:alpha val="90000"/>
            </a:schemeClr>
          </a:solidFill>
        </a:ln>
      </dgm:spPr>
      <dgm:t>
        <a:bodyPr/>
        <a:lstStyle/>
        <a:p>
          <a:r>
            <a:rPr lang="en-US" sz="3200"/>
            <a:t>KITA</a:t>
          </a:r>
        </a:p>
      </dgm:t>
    </dgm:pt>
    <dgm:pt modelId="{4ECE6CA7-F2AC-4882-BEE3-4DF1414DEF6B}" type="parTrans" cxnId="{C8B3A1E1-6926-4A37-A953-28904D064030}">
      <dgm:prSet/>
      <dgm:spPr/>
      <dgm:t>
        <a:bodyPr/>
        <a:lstStyle/>
        <a:p>
          <a:endParaRPr lang="en-US"/>
        </a:p>
      </dgm:t>
    </dgm:pt>
    <dgm:pt modelId="{6C5E4BF6-CECB-441C-B50B-57681A62ED58}" type="sibTrans" cxnId="{C8B3A1E1-6926-4A37-A953-28904D064030}">
      <dgm:prSet/>
      <dgm:spPr/>
      <dgm:t>
        <a:bodyPr/>
        <a:lstStyle/>
        <a:p>
          <a:endParaRPr lang="en-US"/>
        </a:p>
      </dgm:t>
    </dgm:pt>
    <dgm:pt modelId="{48F27321-DFE7-48CE-8294-35BE1858C986}">
      <dgm:prSet phldrT="[Text]" custT="1"/>
      <dgm:spPr>
        <a:solidFill>
          <a:srgbClr val="FFC000">
            <a:alpha val="90000"/>
          </a:srgbClr>
        </a:solidFill>
        <a:ln>
          <a:solidFill>
            <a:schemeClr val="bg1">
              <a:alpha val="90000"/>
            </a:schemeClr>
          </a:solidFill>
        </a:ln>
      </dgm:spPr>
      <dgm:t>
        <a:bodyPr/>
        <a:lstStyle/>
        <a:p>
          <a:r>
            <a:rPr lang="en-US" sz="3200"/>
            <a:t>NYCOSA</a:t>
          </a:r>
        </a:p>
      </dgm:t>
    </dgm:pt>
    <dgm:pt modelId="{3CDB0DD3-C37F-4B4E-9F17-283DF3243E05}" type="parTrans" cxnId="{50685E5D-56F0-42E2-BC45-DFCA1FA7583F}">
      <dgm:prSet/>
      <dgm:spPr/>
      <dgm:t>
        <a:bodyPr/>
        <a:lstStyle/>
        <a:p>
          <a:endParaRPr lang="en-US"/>
        </a:p>
      </dgm:t>
    </dgm:pt>
    <dgm:pt modelId="{83397F58-993B-4071-B324-E4791E7FE84C}" type="sibTrans" cxnId="{50685E5D-56F0-42E2-BC45-DFCA1FA7583F}">
      <dgm:prSet/>
      <dgm:spPr/>
      <dgm:t>
        <a:bodyPr/>
        <a:lstStyle/>
        <a:p>
          <a:endParaRPr lang="en-US"/>
        </a:p>
      </dgm:t>
    </dgm:pt>
    <dgm:pt modelId="{5339DD2F-2966-45B6-91BD-F486FB4D9EC8}">
      <dgm:prSet phldrT="[Text]"/>
      <dgm:spPr>
        <a:solidFill>
          <a:srgbClr val="2E75B6"/>
        </a:solidFill>
        <a:ln>
          <a:solidFill>
            <a:schemeClr val="bg1"/>
          </a:solidFill>
        </a:ln>
      </dgm:spPr>
      <dgm:t>
        <a:bodyPr/>
        <a:lstStyle/>
        <a:p>
          <a:r>
            <a:rPr lang="en-US"/>
            <a:t>Milestones</a:t>
          </a:r>
        </a:p>
      </dgm:t>
    </dgm:pt>
    <dgm:pt modelId="{AC571F91-9185-4CDB-9DA8-62CD3EE2BA5A}" type="parTrans" cxnId="{14984CDE-B8D6-48C5-9681-9D4ABEF4A430}">
      <dgm:prSet/>
      <dgm:spPr/>
      <dgm:t>
        <a:bodyPr/>
        <a:lstStyle/>
        <a:p>
          <a:endParaRPr lang="en-US"/>
        </a:p>
      </dgm:t>
    </dgm:pt>
    <dgm:pt modelId="{30DDBAEC-2F76-477B-B5F5-77F8FD0850BA}" type="sibTrans" cxnId="{14984CDE-B8D6-48C5-9681-9D4ABEF4A430}">
      <dgm:prSet/>
      <dgm:spPr/>
      <dgm:t>
        <a:bodyPr/>
        <a:lstStyle/>
        <a:p>
          <a:endParaRPr lang="en-US"/>
        </a:p>
      </dgm:t>
    </dgm:pt>
    <dgm:pt modelId="{CDA22806-EF13-4338-9813-E25BE33439C9}">
      <dgm:prSet phldrT="[Text]" custT="1"/>
      <dgm:spPr>
        <a:solidFill>
          <a:srgbClr val="FFC000"/>
        </a:solidFill>
        <a:ln>
          <a:solidFill>
            <a:schemeClr val="bg1"/>
          </a:solidFill>
        </a:ln>
      </dgm:spPr>
      <dgm:t>
        <a:bodyPr/>
        <a:lstStyle/>
        <a:p>
          <a:pPr>
            <a:lnSpc>
              <a:spcPct val="100000"/>
            </a:lnSpc>
            <a:spcAft>
              <a:spcPts val="0"/>
            </a:spcAft>
          </a:pPr>
          <a:r>
            <a:rPr lang="en-US" sz="1800"/>
            <a:t>Selection of successful applicants completed &amp; applicants informed about admission to </a:t>
          </a:r>
        </a:p>
        <a:p>
          <a:pPr>
            <a:lnSpc>
              <a:spcPct val="100000"/>
            </a:lnSpc>
            <a:spcAft>
              <a:spcPts val="0"/>
            </a:spcAft>
          </a:pPr>
          <a:r>
            <a:rPr lang="en-US" sz="1800"/>
            <a:t>e-internship</a:t>
          </a:r>
        </a:p>
      </dgm:t>
    </dgm:pt>
    <dgm:pt modelId="{AE3FFEAC-E5E6-45C3-8532-CC4ED516963E}" type="parTrans" cxnId="{C995D661-5624-4DB9-94AB-82F5C7F608F3}">
      <dgm:prSet/>
      <dgm:spPr/>
      <dgm:t>
        <a:bodyPr/>
        <a:lstStyle/>
        <a:p>
          <a:endParaRPr lang="en-US"/>
        </a:p>
      </dgm:t>
    </dgm:pt>
    <dgm:pt modelId="{7E2158C4-8D0E-4C3D-BBB5-6A6EBC1AB88D}" type="sibTrans" cxnId="{C995D661-5624-4DB9-94AB-82F5C7F608F3}">
      <dgm:prSet/>
      <dgm:spPr/>
      <dgm:t>
        <a:bodyPr/>
        <a:lstStyle/>
        <a:p>
          <a:endParaRPr lang="en-US"/>
        </a:p>
      </dgm:t>
    </dgm:pt>
    <dgm:pt modelId="{59BCCAE4-6CC0-4896-877D-C19BEFE644A6}">
      <dgm:prSet/>
      <dgm:spPr>
        <a:solidFill>
          <a:srgbClr val="2E75B6"/>
        </a:solidFill>
        <a:ln>
          <a:solidFill>
            <a:schemeClr val="bg1"/>
          </a:solidFill>
        </a:ln>
      </dgm:spPr>
      <dgm:t>
        <a:bodyPr/>
        <a:lstStyle/>
        <a:p>
          <a:r>
            <a:rPr lang="en-US"/>
            <a:t>Deliverables</a:t>
          </a:r>
        </a:p>
        <a:p>
          <a:r>
            <a:rPr lang="en-US"/>
            <a:t>Feb 2026 – Jan 2028</a:t>
          </a:r>
        </a:p>
      </dgm:t>
    </dgm:pt>
    <dgm:pt modelId="{EC73BEB8-21B5-4B24-8009-7E79092150FE}" type="parTrans" cxnId="{B92B10C8-41C9-4C11-BEF8-569D19D80E3B}">
      <dgm:prSet/>
      <dgm:spPr/>
      <dgm:t>
        <a:bodyPr/>
        <a:lstStyle/>
        <a:p>
          <a:endParaRPr lang="en-US"/>
        </a:p>
      </dgm:t>
    </dgm:pt>
    <dgm:pt modelId="{D2FCED1F-F9F8-47CC-B1AB-3E9AC7753DFF}" type="sibTrans" cxnId="{B92B10C8-41C9-4C11-BEF8-569D19D80E3B}">
      <dgm:prSet/>
      <dgm:spPr/>
      <dgm:t>
        <a:bodyPr/>
        <a:lstStyle/>
        <a:p>
          <a:endParaRPr lang="en-US"/>
        </a:p>
      </dgm:t>
    </dgm:pt>
    <dgm:pt modelId="{45D73BE4-25B2-488D-83D5-26593D9A54F7}">
      <dgm:prSet/>
      <dgm:spPr>
        <a:solidFill>
          <a:srgbClr val="FFC000"/>
        </a:solidFill>
        <a:ln>
          <a:solidFill>
            <a:schemeClr val="bg1"/>
          </a:solidFill>
        </a:ln>
      </dgm:spPr>
      <dgm:t>
        <a:bodyPr/>
        <a:lstStyle/>
        <a:p>
          <a:pPr algn="ctr"/>
          <a:r>
            <a:rPr lang="en-US"/>
            <a:t>Set of report from e-debates</a:t>
          </a:r>
        </a:p>
      </dgm:t>
    </dgm:pt>
    <dgm:pt modelId="{2A92BE60-C1F8-461C-9566-880877C51FC3}" type="parTrans" cxnId="{5B8DF018-E69E-42C2-B92D-F5A42FF93FB7}">
      <dgm:prSet/>
      <dgm:spPr/>
      <dgm:t>
        <a:bodyPr/>
        <a:lstStyle/>
        <a:p>
          <a:endParaRPr lang="en-US"/>
        </a:p>
      </dgm:t>
    </dgm:pt>
    <dgm:pt modelId="{430384E5-3C01-4AC1-901C-856955D282A2}" type="sibTrans" cxnId="{5B8DF018-E69E-42C2-B92D-F5A42FF93FB7}">
      <dgm:prSet/>
      <dgm:spPr/>
      <dgm:t>
        <a:bodyPr/>
        <a:lstStyle/>
        <a:p>
          <a:endParaRPr lang="en-US"/>
        </a:p>
      </dgm:t>
    </dgm:pt>
    <dgm:pt modelId="{000638CE-AE1C-4494-B1FA-CCF32ED61166}">
      <dgm:prSet/>
      <dgm:spPr>
        <a:solidFill>
          <a:srgbClr val="FFC000">
            <a:alpha val="89804"/>
          </a:srgbClr>
        </a:solidFill>
        <a:ln>
          <a:solidFill>
            <a:schemeClr val="bg1"/>
          </a:solidFill>
        </a:ln>
      </dgm:spPr>
      <dgm:t>
        <a:bodyPr/>
        <a:lstStyle/>
        <a:p>
          <a:pPr algn="ctr"/>
          <a:r>
            <a:rPr lang="en-US"/>
            <a:t>Implementation reports of e-internship Spring &amp; Fall 2026</a:t>
          </a:r>
        </a:p>
      </dgm:t>
    </dgm:pt>
    <dgm:pt modelId="{363F2BB3-CA58-420E-8989-D205FE395C19}" type="parTrans" cxnId="{3D2538C3-F02E-4697-8331-A206F561393E}">
      <dgm:prSet/>
      <dgm:spPr/>
      <dgm:t>
        <a:bodyPr/>
        <a:lstStyle/>
        <a:p>
          <a:endParaRPr lang="en-US"/>
        </a:p>
      </dgm:t>
    </dgm:pt>
    <dgm:pt modelId="{1541B853-E605-48FC-85D3-8A6B6D5A76CB}" type="sibTrans" cxnId="{3D2538C3-F02E-4697-8331-A206F561393E}">
      <dgm:prSet/>
      <dgm:spPr/>
      <dgm:t>
        <a:bodyPr/>
        <a:lstStyle/>
        <a:p>
          <a:endParaRPr lang="en-US"/>
        </a:p>
      </dgm:t>
    </dgm:pt>
    <dgm:pt modelId="{E3F81BEF-6BCF-42A6-AD18-7BE6AEE4AA7A}">
      <dgm:prSet/>
      <dgm:spPr>
        <a:solidFill>
          <a:srgbClr val="FFC000"/>
        </a:solidFill>
        <a:ln>
          <a:solidFill>
            <a:schemeClr val="bg1">
              <a:alpha val="90000"/>
            </a:schemeClr>
          </a:solidFill>
        </a:ln>
      </dgm:spPr>
      <dgm:t>
        <a:bodyPr/>
        <a:lstStyle/>
        <a:p>
          <a:r>
            <a:rPr lang="en-US"/>
            <a:t>Implementation reports of e-internship Spring &amp; Fall 2027</a:t>
          </a:r>
        </a:p>
      </dgm:t>
    </dgm:pt>
    <dgm:pt modelId="{9A2B6628-7E9D-4CEC-B1F7-0C077CABCDA6}" type="parTrans" cxnId="{4D12917A-0961-42D7-B3D1-DC4ADCB40972}">
      <dgm:prSet/>
      <dgm:spPr/>
      <dgm:t>
        <a:bodyPr/>
        <a:lstStyle/>
        <a:p>
          <a:endParaRPr lang="en-US"/>
        </a:p>
      </dgm:t>
    </dgm:pt>
    <dgm:pt modelId="{D7B3D23B-9984-48CD-B480-3AD1D6910B2B}" type="sibTrans" cxnId="{4D12917A-0961-42D7-B3D1-DC4ADCB40972}">
      <dgm:prSet/>
      <dgm:spPr/>
      <dgm:t>
        <a:bodyPr/>
        <a:lstStyle/>
        <a:p>
          <a:endParaRPr lang="en-US"/>
        </a:p>
      </dgm:t>
    </dgm:pt>
    <dgm:pt modelId="{E8470CD5-4BC0-4E9C-B7D7-D2A78DD6A397}">
      <dgm:prSet/>
      <dgm:spPr>
        <a:solidFill>
          <a:srgbClr val="FFC000">
            <a:alpha val="89804"/>
          </a:srgbClr>
        </a:solidFill>
        <a:ln>
          <a:solidFill>
            <a:schemeClr val="bg1">
              <a:alpha val="90000"/>
            </a:schemeClr>
          </a:solidFill>
        </a:ln>
      </dgm:spPr>
      <dgm:t>
        <a:bodyPr/>
        <a:lstStyle/>
        <a:p>
          <a:r>
            <a:rPr lang="en-US"/>
            <a:t>Zip-file cont. min. 4 draft proposals for EVE (35% complete)</a:t>
          </a:r>
        </a:p>
      </dgm:t>
    </dgm:pt>
    <dgm:pt modelId="{74A84AC8-05D5-4938-913C-F2E795F9AE20}" type="parTrans" cxnId="{93F77C58-3456-4722-AABC-6936B1FE810F}">
      <dgm:prSet/>
      <dgm:spPr/>
      <dgm:t>
        <a:bodyPr/>
        <a:lstStyle/>
        <a:p>
          <a:endParaRPr lang="en-US"/>
        </a:p>
      </dgm:t>
    </dgm:pt>
    <dgm:pt modelId="{08AB900F-317B-4D3A-A8D9-CEBBB2B39AC2}" type="sibTrans" cxnId="{93F77C58-3456-4722-AABC-6936B1FE810F}">
      <dgm:prSet/>
      <dgm:spPr/>
      <dgm:t>
        <a:bodyPr/>
        <a:lstStyle/>
        <a:p>
          <a:endParaRPr lang="en-US"/>
        </a:p>
      </dgm:t>
    </dgm:pt>
    <dgm:pt modelId="{7C51A4B9-33B1-43A3-B415-45CD94B30C56}">
      <dgm:prSet/>
      <dgm:spPr>
        <a:solidFill>
          <a:srgbClr val="FFC000"/>
        </a:solidFill>
        <a:ln>
          <a:solidFill>
            <a:schemeClr val="bg1">
              <a:alpha val="90000"/>
            </a:schemeClr>
          </a:solidFill>
        </a:ln>
      </dgm:spPr>
      <dgm:t>
        <a:bodyPr/>
        <a:lstStyle/>
        <a:p>
          <a:r>
            <a:rPr lang="en-US"/>
            <a:t>Transformative</a:t>
          </a:r>
          <a:r>
            <a:rPr lang="en-US" baseline="0"/>
            <a:t> learning toolkit on e-internships</a:t>
          </a:r>
          <a:endParaRPr lang="en-US"/>
        </a:p>
      </dgm:t>
    </dgm:pt>
    <dgm:pt modelId="{870D688D-FF6E-4957-A2ED-B1E890B85FB5}" type="parTrans" cxnId="{C89A8810-9EE1-45F5-8EEC-32568D64BFAB}">
      <dgm:prSet/>
      <dgm:spPr/>
      <dgm:t>
        <a:bodyPr/>
        <a:lstStyle/>
        <a:p>
          <a:endParaRPr lang="en-US"/>
        </a:p>
      </dgm:t>
    </dgm:pt>
    <dgm:pt modelId="{BAB44152-9737-40A7-BC5B-F53424E3E941}" type="sibTrans" cxnId="{C89A8810-9EE1-45F5-8EEC-32568D64BFAB}">
      <dgm:prSet/>
      <dgm:spPr/>
      <dgm:t>
        <a:bodyPr/>
        <a:lstStyle/>
        <a:p>
          <a:endParaRPr lang="en-US"/>
        </a:p>
      </dgm:t>
    </dgm:pt>
    <dgm:pt modelId="{F0F227C0-588B-41BB-A5EE-D63D6E4B490E}">
      <dgm:prSet/>
      <dgm:spPr>
        <a:solidFill>
          <a:srgbClr val="FFC000">
            <a:alpha val="89804"/>
          </a:srgbClr>
        </a:solidFill>
        <a:ln>
          <a:solidFill>
            <a:schemeClr val="bg1">
              <a:alpha val="90000"/>
            </a:schemeClr>
          </a:solidFill>
        </a:ln>
      </dgm:spPr>
      <dgm:t>
        <a:bodyPr/>
        <a:lstStyle/>
        <a:p>
          <a:r>
            <a:rPr lang="en-US"/>
            <a:t>Set of evaluation reports of 4 editions of e-internship</a:t>
          </a:r>
        </a:p>
      </dgm:t>
    </dgm:pt>
    <dgm:pt modelId="{0E62B96E-1F07-435B-9922-745F3ACA422D}" type="parTrans" cxnId="{58391FD5-3672-45EB-AB0B-F667DF05C026}">
      <dgm:prSet/>
      <dgm:spPr/>
      <dgm:t>
        <a:bodyPr/>
        <a:lstStyle/>
        <a:p>
          <a:endParaRPr lang="en-US"/>
        </a:p>
      </dgm:t>
    </dgm:pt>
    <dgm:pt modelId="{A1E8F49F-AB83-4C64-9917-40B78E4D93E8}" type="sibTrans" cxnId="{58391FD5-3672-45EB-AB0B-F667DF05C026}">
      <dgm:prSet/>
      <dgm:spPr/>
      <dgm:t>
        <a:bodyPr/>
        <a:lstStyle/>
        <a:p>
          <a:endParaRPr lang="en-US"/>
        </a:p>
      </dgm:t>
    </dgm:pt>
    <dgm:pt modelId="{D589E174-312C-47E1-8603-AFC959A52375}" type="pres">
      <dgm:prSet presAssocID="{B9D034BE-77D2-4F3C-B791-4685E1C75EF6}" presName="list" presStyleCnt="0">
        <dgm:presLayoutVars>
          <dgm:dir/>
          <dgm:animLvl val="lvl"/>
        </dgm:presLayoutVars>
      </dgm:prSet>
      <dgm:spPr/>
    </dgm:pt>
    <dgm:pt modelId="{E830E15A-AD27-4637-881B-F1BA77112982}" type="pres">
      <dgm:prSet presAssocID="{CD09E4DA-0751-483F-806F-A9B117491CA0}" presName="posSpace" presStyleCnt="0"/>
      <dgm:spPr/>
    </dgm:pt>
    <dgm:pt modelId="{39967ED4-8D06-48C3-8D3C-F09F46F2CF55}" type="pres">
      <dgm:prSet presAssocID="{CD09E4DA-0751-483F-806F-A9B117491CA0}" presName="vertFlow" presStyleCnt="0"/>
      <dgm:spPr/>
    </dgm:pt>
    <dgm:pt modelId="{ADEDAA2D-C44E-4A9E-9ACE-28CE6048E635}" type="pres">
      <dgm:prSet presAssocID="{CD09E4DA-0751-483F-806F-A9B117491CA0}" presName="topSpace" presStyleCnt="0"/>
      <dgm:spPr/>
    </dgm:pt>
    <dgm:pt modelId="{763AA711-7303-41D9-A7D8-95DE7F7ABF1B}" type="pres">
      <dgm:prSet presAssocID="{CD09E4DA-0751-483F-806F-A9B117491CA0}" presName="firstComp" presStyleCnt="0"/>
      <dgm:spPr/>
    </dgm:pt>
    <dgm:pt modelId="{9CAA3B65-60AE-4680-A1E1-79FAF5218D12}" type="pres">
      <dgm:prSet presAssocID="{CD09E4DA-0751-483F-806F-A9B117491CA0}" presName="firstChild" presStyleLbl="bgAccFollowNode1" presStyleIdx="0" presStyleCnt="9"/>
      <dgm:spPr/>
    </dgm:pt>
    <dgm:pt modelId="{F4C35D57-87CB-4691-BEE7-95005EC0DDB9}" type="pres">
      <dgm:prSet presAssocID="{CD09E4DA-0751-483F-806F-A9B117491CA0}" presName="firstChildTx" presStyleLbl="bgAccFollowNode1" presStyleIdx="0" presStyleCnt="9">
        <dgm:presLayoutVars>
          <dgm:bulletEnabled val="1"/>
        </dgm:presLayoutVars>
      </dgm:prSet>
      <dgm:spPr/>
    </dgm:pt>
    <dgm:pt modelId="{CE37FCCF-CE19-4704-8488-48FD532F976A}" type="pres">
      <dgm:prSet presAssocID="{48F27321-DFE7-48CE-8294-35BE1858C986}" presName="comp" presStyleCnt="0"/>
      <dgm:spPr/>
    </dgm:pt>
    <dgm:pt modelId="{2C9EA89E-18CE-4440-8892-0B0CBA770D2D}" type="pres">
      <dgm:prSet presAssocID="{48F27321-DFE7-48CE-8294-35BE1858C986}" presName="child" presStyleLbl="bgAccFollowNode1" presStyleIdx="1" presStyleCnt="9"/>
      <dgm:spPr/>
    </dgm:pt>
    <dgm:pt modelId="{A3308AF2-E66A-4CAA-9795-642BDB59FE11}" type="pres">
      <dgm:prSet presAssocID="{48F27321-DFE7-48CE-8294-35BE1858C986}" presName="childTx" presStyleLbl="bgAccFollowNode1" presStyleIdx="1" presStyleCnt="9">
        <dgm:presLayoutVars>
          <dgm:bulletEnabled val="1"/>
        </dgm:presLayoutVars>
      </dgm:prSet>
      <dgm:spPr/>
    </dgm:pt>
    <dgm:pt modelId="{45D50AAB-1747-4E6E-9683-E0461F933AC9}" type="pres">
      <dgm:prSet presAssocID="{CD09E4DA-0751-483F-806F-A9B117491CA0}" presName="negSpace" presStyleCnt="0"/>
      <dgm:spPr/>
    </dgm:pt>
    <dgm:pt modelId="{C0CF1FF2-E31D-4188-838D-A7E3A2AF7AE3}" type="pres">
      <dgm:prSet presAssocID="{CD09E4DA-0751-483F-806F-A9B117491CA0}" presName="circle" presStyleLbl="node1" presStyleIdx="0" presStyleCnt="3"/>
      <dgm:spPr/>
    </dgm:pt>
    <dgm:pt modelId="{4C499200-BA64-4F38-9EED-A27C2D0FDB7D}" type="pres">
      <dgm:prSet presAssocID="{5A2DF0C6-2F14-4705-99E5-900619CB92C3}" presName="transSpace" presStyleCnt="0"/>
      <dgm:spPr/>
    </dgm:pt>
    <dgm:pt modelId="{BF18BC74-3E9F-4C96-B8D0-811A3022EF99}" type="pres">
      <dgm:prSet presAssocID="{5339DD2F-2966-45B6-91BD-F486FB4D9EC8}" presName="posSpace" presStyleCnt="0"/>
      <dgm:spPr/>
    </dgm:pt>
    <dgm:pt modelId="{7DF548DB-4FD3-43BA-9E37-5BF900BF74D8}" type="pres">
      <dgm:prSet presAssocID="{5339DD2F-2966-45B6-91BD-F486FB4D9EC8}" presName="vertFlow" presStyleCnt="0"/>
      <dgm:spPr/>
    </dgm:pt>
    <dgm:pt modelId="{1DB3A189-FA69-47CE-B305-6B3A1ABDE201}" type="pres">
      <dgm:prSet presAssocID="{5339DD2F-2966-45B6-91BD-F486FB4D9EC8}" presName="topSpace" presStyleCnt="0"/>
      <dgm:spPr/>
    </dgm:pt>
    <dgm:pt modelId="{0F5B35A3-E2B4-4E3B-AF89-760A9973835F}" type="pres">
      <dgm:prSet presAssocID="{5339DD2F-2966-45B6-91BD-F486FB4D9EC8}" presName="firstComp" presStyleCnt="0"/>
      <dgm:spPr/>
    </dgm:pt>
    <dgm:pt modelId="{7CCA7D5A-3960-471D-9BDE-F9BCEC3A5FCB}" type="pres">
      <dgm:prSet presAssocID="{5339DD2F-2966-45B6-91BD-F486FB4D9EC8}" presName="firstChild" presStyleLbl="bgAccFollowNode1" presStyleIdx="2" presStyleCnt="9" custScaleY="198563" custLinFactNeighborY="1260"/>
      <dgm:spPr/>
    </dgm:pt>
    <dgm:pt modelId="{6ECD2A73-52BB-47AE-8181-131A36D39060}" type="pres">
      <dgm:prSet presAssocID="{5339DD2F-2966-45B6-91BD-F486FB4D9EC8}" presName="firstChildTx" presStyleLbl="bgAccFollowNode1" presStyleIdx="2" presStyleCnt="9">
        <dgm:presLayoutVars>
          <dgm:bulletEnabled val="1"/>
        </dgm:presLayoutVars>
      </dgm:prSet>
      <dgm:spPr/>
    </dgm:pt>
    <dgm:pt modelId="{762DF574-9058-462F-8476-61B0066BD51B}" type="pres">
      <dgm:prSet presAssocID="{5339DD2F-2966-45B6-91BD-F486FB4D9EC8}" presName="negSpace" presStyleCnt="0"/>
      <dgm:spPr/>
    </dgm:pt>
    <dgm:pt modelId="{406509B3-9C12-424D-94E0-28BB90C4520A}" type="pres">
      <dgm:prSet presAssocID="{5339DD2F-2966-45B6-91BD-F486FB4D9EC8}" presName="circle" presStyleLbl="node1" presStyleIdx="1" presStyleCnt="3" custLinFactNeighborX="2710" custLinFactNeighborY="1746"/>
      <dgm:spPr/>
    </dgm:pt>
    <dgm:pt modelId="{1527558B-7D32-49D6-98F4-F365F758DDA7}" type="pres">
      <dgm:prSet presAssocID="{30DDBAEC-2F76-477B-B5F5-77F8FD0850BA}" presName="transSpace" presStyleCnt="0"/>
      <dgm:spPr/>
    </dgm:pt>
    <dgm:pt modelId="{78B38982-877B-43EC-B378-AFF72E41C10E}" type="pres">
      <dgm:prSet presAssocID="{59BCCAE4-6CC0-4896-877D-C19BEFE644A6}" presName="posSpace" presStyleCnt="0"/>
      <dgm:spPr/>
    </dgm:pt>
    <dgm:pt modelId="{8BB949EC-1A2C-4192-B447-C895794DBAD2}" type="pres">
      <dgm:prSet presAssocID="{59BCCAE4-6CC0-4896-877D-C19BEFE644A6}" presName="vertFlow" presStyleCnt="0"/>
      <dgm:spPr/>
    </dgm:pt>
    <dgm:pt modelId="{B1B4C591-0EA6-4E9F-A96F-7D420F71A19C}" type="pres">
      <dgm:prSet presAssocID="{59BCCAE4-6CC0-4896-877D-C19BEFE644A6}" presName="topSpace" presStyleCnt="0"/>
      <dgm:spPr/>
    </dgm:pt>
    <dgm:pt modelId="{C420D74A-71FD-42CB-B6C6-4612474FCED4}" type="pres">
      <dgm:prSet presAssocID="{59BCCAE4-6CC0-4896-877D-C19BEFE644A6}" presName="firstComp" presStyleCnt="0"/>
      <dgm:spPr/>
    </dgm:pt>
    <dgm:pt modelId="{1343D238-7DE1-447B-9E25-35DD2E6AE3AD}" type="pres">
      <dgm:prSet presAssocID="{59BCCAE4-6CC0-4896-877D-C19BEFE644A6}" presName="firstChild" presStyleLbl="bgAccFollowNode1" presStyleIdx="3" presStyleCnt="9" custScaleX="113419" custScaleY="35971"/>
      <dgm:spPr/>
    </dgm:pt>
    <dgm:pt modelId="{1055AC41-6D7B-4084-BAEB-0C978B9EF8F6}" type="pres">
      <dgm:prSet presAssocID="{59BCCAE4-6CC0-4896-877D-C19BEFE644A6}" presName="firstChildTx" presStyleLbl="bgAccFollowNode1" presStyleIdx="3" presStyleCnt="9">
        <dgm:presLayoutVars>
          <dgm:bulletEnabled val="1"/>
        </dgm:presLayoutVars>
      </dgm:prSet>
      <dgm:spPr/>
    </dgm:pt>
    <dgm:pt modelId="{4617532F-3A88-48BB-B69E-4DDAD275019A}" type="pres">
      <dgm:prSet presAssocID="{000638CE-AE1C-4494-B1FA-CCF32ED61166}" presName="comp" presStyleCnt="0"/>
      <dgm:spPr/>
    </dgm:pt>
    <dgm:pt modelId="{2A3602B0-CBA0-404D-B0FA-C5615F3BA2AE}" type="pres">
      <dgm:prSet presAssocID="{000638CE-AE1C-4494-B1FA-CCF32ED61166}" presName="child" presStyleLbl="bgAccFollowNode1" presStyleIdx="4" presStyleCnt="9" custScaleX="113419" custScaleY="35971"/>
      <dgm:spPr/>
    </dgm:pt>
    <dgm:pt modelId="{014F8C42-B81E-4CBD-91B4-0164068C0FB2}" type="pres">
      <dgm:prSet presAssocID="{000638CE-AE1C-4494-B1FA-CCF32ED61166}" presName="childTx" presStyleLbl="bgAccFollowNode1" presStyleIdx="4" presStyleCnt="9">
        <dgm:presLayoutVars>
          <dgm:bulletEnabled val="1"/>
        </dgm:presLayoutVars>
      </dgm:prSet>
      <dgm:spPr/>
    </dgm:pt>
    <dgm:pt modelId="{A217901E-F8CD-450C-B3BC-94A40D88EF09}" type="pres">
      <dgm:prSet presAssocID="{E3F81BEF-6BCF-42A6-AD18-7BE6AEE4AA7A}" presName="comp" presStyleCnt="0"/>
      <dgm:spPr/>
    </dgm:pt>
    <dgm:pt modelId="{BB81A365-0FF4-417D-9BD7-01DAF4161BE9}" type="pres">
      <dgm:prSet presAssocID="{E3F81BEF-6BCF-42A6-AD18-7BE6AEE4AA7A}" presName="child" presStyleLbl="bgAccFollowNode1" presStyleIdx="5" presStyleCnt="9" custScaleX="113419" custScaleY="35971"/>
      <dgm:spPr/>
    </dgm:pt>
    <dgm:pt modelId="{5C0C48FF-D0F9-42C4-884A-05CAED1D4E03}" type="pres">
      <dgm:prSet presAssocID="{E3F81BEF-6BCF-42A6-AD18-7BE6AEE4AA7A}" presName="childTx" presStyleLbl="bgAccFollowNode1" presStyleIdx="5" presStyleCnt="9">
        <dgm:presLayoutVars>
          <dgm:bulletEnabled val="1"/>
        </dgm:presLayoutVars>
      </dgm:prSet>
      <dgm:spPr/>
    </dgm:pt>
    <dgm:pt modelId="{C4508106-B070-4AE7-81AB-6681BCFD27D9}" type="pres">
      <dgm:prSet presAssocID="{E8470CD5-4BC0-4E9C-B7D7-D2A78DD6A397}" presName="comp" presStyleCnt="0"/>
      <dgm:spPr/>
    </dgm:pt>
    <dgm:pt modelId="{55AD5128-1374-48F5-A067-EF3D623A942A}" type="pres">
      <dgm:prSet presAssocID="{E8470CD5-4BC0-4E9C-B7D7-D2A78DD6A397}" presName="child" presStyleLbl="bgAccFollowNode1" presStyleIdx="6" presStyleCnt="9" custScaleX="113419" custScaleY="35971"/>
      <dgm:spPr/>
    </dgm:pt>
    <dgm:pt modelId="{B95DF089-E9D9-40EB-8B53-AD1D9A4FC31D}" type="pres">
      <dgm:prSet presAssocID="{E8470CD5-4BC0-4E9C-B7D7-D2A78DD6A397}" presName="childTx" presStyleLbl="bgAccFollowNode1" presStyleIdx="6" presStyleCnt="9">
        <dgm:presLayoutVars>
          <dgm:bulletEnabled val="1"/>
        </dgm:presLayoutVars>
      </dgm:prSet>
      <dgm:spPr/>
    </dgm:pt>
    <dgm:pt modelId="{621010B7-DAA7-4F5C-9D16-D870F6B6EB2F}" type="pres">
      <dgm:prSet presAssocID="{7C51A4B9-33B1-43A3-B415-45CD94B30C56}" presName="comp" presStyleCnt="0"/>
      <dgm:spPr/>
    </dgm:pt>
    <dgm:pt modelId="{AC274033-B2EC-4605-86BC-0853D14E1A94}" type="pres">
      <dgm:prSet presAssocID="{7C51A4B9-33B1-43A3-B415-45CD94B30C56}" presName="child" presStyleLbl="bgAccFollowNode1" presStyleIdx="7" presStyleCnt="9" custScaleX="113419" custScaleY="35971"/>
      <dgm:spPr/>
    </dgm:pt>
    <dgm:pt modelId="{7288DE3D-1A50-4B5D-9381-EA68213CAEE5}" type="pres">
      <dgm:prSet presAssocID="{7C51A4B9-33B1-43A3-B415-45CD94B30C56}" presName="childTx" presStyleLbl="bgAccFollowNode1" presStyleIdx="7" presStyleCnt="9">
        <dgm:presLayoutVars>
          <dgm:bulletEnabled val="1"/>
        </dgm:presLayoutVars>
      </dgm:prSet>
      <dgm:spPr/>
    </dgm:pt>
    <dgm:pt modelId="{4F28021B-54C6-4D20-B1E2-16F0375DC5CA}" type="pres">
      <dgm:prSet presAssocID="{F0F227C0-588B-41BB-A5EE-D63D6E4B490E}" presName="comp" presStyleCnt="0"/>
      <dgm:spPr/>
    </dgm:pt>
    <dgm:pt modelId="{8A2C1984-C253-44E0-8017-0C40A20A52F4}" type="pres">
      <dgm:prSet presAssocID="{F0F227C0-588B-41BB-A5EE-D63D6E4B490E}" presName="child" presStyleLbl="bgAccFollowNode1" presStyleIdx="8" presStyleCnt="9" custScaleX="113419" custScaleY="35971"/>
      <dgm:spPr/>
    </dgm:pt>
    <dgm:pt modelId="{88870FFE-5E9C-4C9C-98CB-D2355FBED29A}" type="pres">
      <dgm:prSet presAssocID="{F0F227C0-588B-41BB-A5EE-D63D6E4B490E}" presName="childTx" presStyleLbl="bgAccFollowNode1" presStyleIdx="8" presStyleCnt="9">
        <dgm:presLayoutVars>
          <dgm:bulletEnabled val="1"/>
        </dgm:presLayoutVars>
      </dgm:prSet>
      <dgm:spPr/>
    </dgm:pt>
    <dgm:pt modelId="{E820B353-55AA-4F4F-BC48-6780325BCA94}" type="pres">
      <dgm:prSet presAssocID="{59BCCAE4-6CC0-4896-877D-C19BEFE644A6}" presName="negSpace" presStyleCnt="0"/>
      <dgm:spPr/>
    </dgm:pt>
    <dgm:pt modelId="{3652015B-124E-4D42-84F9-305D7E39A2E4}" type="pres">
      <dgm:prSet presAssocID="{59BCCAE4-6CC0-4896-877D-C19BEFE644A6}" presName="circle" presStyleLbl="node1" presStyleIdx="2" presStyleCnt="3" custLinFactNeighborX="-11378" custLinFactNeighborY="213"/>
      <dgm:spPr/>
    </dgm:pt>
  </dgm:ptLst>
  <dgm:cxnLst>
    <dgm:cxn modelId="{C89A8810-9EE1-45F5-8EEC-32568D64BFAB}" srcId="{59BCCAE4-6CC0-4896-877D-C19BEFE644A6}" destId="{7C51A4B9-33B1-43A3-B415-45CD94B30C56}" srcOrd="4" destOrd="0" parTransId="{870D688D-FF6E-4957-A2ED-B1E890B85FB5}" sibTransId="{BAB44152-9737-40A7-BC5B-F53424E3E941}"/>
    <dgm:cxn modelId="{89DF7111-71F7-45FF-B528-54AB5F3B4CA6}" srcId="{B9D034BE-77D2-4F3C-B791-4685E1C75EF6}" destId="{CD09E4DA-0751-483F-806F-A9B117491CA0}" srcOrd="0" destOrd="0" parTransId="{7E9CC364-7078-4B0D-8CA6-E48C23B88AD5}" sibTransId="{5A2DF0C6-2F14-4705-99E5-900619CB92C3}"/>
    <dgm:cxn modelId="{DCE1D513-A4CE-4BD7-A2B2-542BDEE9E17A}" type="presOf" srcId="{48F27321-DFE7-48CE-8294-35BE1858C986}" destId="{2C9EA89E-18CE-4440-8892-0B0CBA770D2D}" srcOrd="0" destOrd="0" presId="urn:microsoft.com/office/officeart/2005/8/layout/hList9"/>
    <dgm:cxn modelId="{5B8DF018-E69E-42C2-B92D-F5A42FF93FB7}" srcId="{59BCCAE4-6CC0-4896-877D-C19BEFE644A6}" destId="{45D73BE4-25B2-488D-83D5-26593D9A54F7}" srcOrd="0" destOrd="0" parTransId="{2A92BE60-C1F8-461C-9566-880877C51FC3}" sibTransId="{430384E5-3C01-4AC1-901C-856955D282A2}"/>
    <dgm:cxn modelId="{EFBD101A-8F08-4CAD-B5FA-47F9BCE0D459}" type="presOf" srcId="{E3F81BEF-6BCF-42A6-AD18-7BE6AEE4AA7A}" destId="{5C0C48FF-D0F9-42C4-884A-05CAED1D4E03}" srcOrd="1" destOrd="0" presId="urn:microsoft.com/office/officeart/2005/8/layout/hList9"/>
    <dgm:cxn modelId="{33A76A1D-A7E5-42E8-AE65-FA060A1DB3F5}" type="presOf" srcId="{E8470CD5-4BC0-4E9C-B7D7-D2A78DD6A397}" destId="{B95DF089-E9D9-40EB-8B53-AD1D9A4FC31D}" srcOrd="1" destOrd="0" presId="urn:microsoft.com/office/officeart/2005/8/layout/hList9"/>
    <dgm:cxn modelId="{B3472D29-EA2F-4272-9FDA-D17BDBAFB63E}" type="presOf" srcId="{7C51A4B9-33B1-43A3-B415-45CD94B30C56}" destId="{AC274033-B2EC-4605-86BC-0853D14E1A94}" srcOrd="0" destOrd="0" presId="urn:microsoft.com/office/officeart/2005/8/layout/hList9"/>
    <dgm:cxn modelId="{2466C637-E9F9-413B-9CF6-8AB78929D912}" type="presOf" srcId="{5339DD2F-2966-45B6-91BD-F486FB4D9EC8}" destId="{406509B3-9C12-424D-94E0-28BB90C4520A}" srcOrd="0" destOrd="0" presId="urn:microsoft.com/office/officeart/2005/8/layout/hList9"/>
    <dgm:cxn modelId="{5ECE595B-88AE-4554-B908-1161E04B0090}" type="presOf" srcId="{7C51A4B9-33B1-43A3-B415-45CD94B30C56}" destId="{7288DE3D-1A50-4B5D-9381-EA68213CAEE5}" srcOrd="1" destOrd="0" presId="urn:microsoft.com/office/officeart/2005/8/layout/hList9"/>
    <dgm:cxn modelId="{50685E5D-56F0-42E2-BC45-DFCA1FA7583F}" srcId="{CD09E4DA-0751-483F-806F-A9B117491CA0}" destId="{48F27321-DFE7-48CE-8294-35BE1858C986}" srcOrd="1" destOrd="0" parTransId="{3CDB0DD3-C37F-4B4E-9F17-283DF3243E05}" sibTransId="{83397F58-993B-4071-B324-E4791E7FE84C}"/>
    <dgm:cxn modelId="{C995D661-5624-4DB9-94AB-82F5C7F608F3}" srcId="{5339DD2F-2966-45B6-91BD-F486FB4D9EC8}" destId="{CDA22806-EF13-4338-9813-E25BE33439C9}" srcOrd="0" destOrd="0" parTransId="{AE3FFEAC-E5E6-45C3-8532-CC4ED516963E}" sibTransId="{7E2158C4-8D0E-4C3D-BBB5-6A6EBC1AB88D}"/>
    <dgm:cxn modelId="{B994E863-08F4-4609-8FC2-2E81D2476F20}" type="presOf" srcId="{510BAD0F-B28A-4FCC-89FA-4C13ABCFA978}" destId="{9CAA3B65-60AE-4680-A1E1-79FAF5218D12}" srcOrd="0" destOrd="0" presId="urn:microsoft.com/office/officeart/2005/8/layout/hList9"/>
    <dgm:cxn modelId="{CF80B244-236E-4E1B-B57D-0F66D1404D51}" type="presOf" srcId="{48F27321-DFE7-48CE-8294-35BE1858C986}" destId="{A3308AF2-E66A-4CAA-9795-642BDB59FE11}" srcOrd="1" destOrd="0" presId="urn:microsoft.com/office/officeart/2005/8/layout/hList9"/>
    <dgm:cxn modelId="{7D853365-128E-4B30-9876-563C9C10D89A}" type="presOf" srcId="{F0F227C0-588B-41BB-A5EE-D63D6E4B490E}" destId="{88870FFE-5E9C-4C9C-98CB-D2355FBED29A}" srcOrd="1" destOrd="0" presId="urn:microsoft.com/office/officeart/2005/8/layout/hList9"/>
    <dgm:cxn modelId="{70E2BF67-5A47-456D-A4BB-73E9DFF74F90}" type="presOf" srcId="{B9D034BE-77D2-4F3C-B791-4685E1C75EF6}" destId="{D589E174-312C-47E1-8603-AFC959A52375}" srcOrd="0" destOrd="0" presId="urn:microsoft.com/office/officeart/2005/8/layout/hList9"/>
    <dgm:cxn modelId="{71EF9B77-7142-4E3B-9CD5-6A76F93762B1}" type="presOf" srcId="{000638CE-AE1C-4494-B1FA-CCF32ED61166}" destId="{014F8C42-B81E-4CBD-91B4-0164068C0FB2}" srcOrd="1" destOrd="0" presId="urn:microsoft.com/office/officeart/2005/8/layout/hList9"/>
    <dgm:cxn modelId="{93F77C58-3456-4722-AABC-6936B1FE810F}" srcId="{59BCCAE4-6CC0-4896-877D-C19BEFE644A6}" destId="{E8470CD5-4BC0-4E9C-B7D7-D2A78DD6A397}" srcOrd="3" destOrd="0" parTransId="{74A84AC8-05D5-4938-913C-F2E795F9AE20}" sibTransId="{08AB900F-317B-4D3A-A8D9-CEBBB2B39AC2}"/>
    <dgm:cxn modelId="{4D12917A-0961-42D7-B3D1-DC4ADCB40972}" srcId="{59BCCAE4-6CC0-4896-877D-C19BEFE644A6}" destId="{E3F81BEF-6BCF-42A6-AD18-7BE6AEE4AA7A}" srcOrd="2" destOrd="0" parTransId="{9A2B6628-7E9D-4CEC-B1F7-0C077CABCDA6}" sibTransId="{D7B3D23B-9984-48CD-B480-3AD1D6910B2B}"/>
    <dgm:cxn modelId="{2FAC0E84-9516-4CCC-A6C6-5E62DD807BAE}" type="presOf" srcId="{CDA22806-EF13-4338-9813-E25BE33439C9}" destId="{6ECD2A73-52BB-47AE-8181-131A36D39060}" srcOrd="1" destOrd="0" presId="urn:microsoft.com/office/officeart/2005/8/layout/hList9"/>
    <dgm:cxn modelId="{347E5894-E24F-45DB-8A3E-81C9A8A7942E}" type="presOf" srcId="{CDA22806-EF13-4338-9813-E25BE33439C9}" destId="{7CCA7D5A-3960-471D-9BDE-F9BCEC3A5FCB}" srcOrd="0" destOrd="0" presId="urn:microsoft.com/office/officeart/2005/8/layout/hList9"/>
    <dgm:cxn modelId="{65573399-3228-4FC6-8A96-32C335FF8014}" type="presOf" srcId="{CD09E4DA-0751-483F-806F-A9B117491CA0}" destId="{C0CF1FF2-E31D-4188-838D-A7E3A2AF7AE3}" srcOrd="0" destOrd="0" presId="urn:microsoft.com/office/officeart/2005/8/layout/hList9"/>
    <dgm:cxn modelId="{EB1C259B-FA8F-4E15-ACFE-77CECFB21827}" type="presOf" srcId="{E8470CD5-4BC0-4E9C-B7D7-D2A78DD6A397}" destId="{55AD5128-1374-48F5-A067-EF3D623A942A}" srcOrd="0" destOrd="0" presId="urn:microsoft.com/office/officeart/2005/8/layout/hList9"/>
    <dgm:cxn modelId="{686A749D-14C6-446F-8B47-FEB07195D708}" type="presOf" srcId="{510BAD0F-B28A-4FCC-89FA-4C13ABCFA978}" destId="{F4C35D57-87CB-4691-BEE7-95005EC0DDB9}" srcOrd="1" destOrd="0" presId="urn:microsoft.com/office/officeart/2005/8/layout/hList9"/>
    <dgm:cxn modelId="{688423AF-2654-4AED-AFED-602B84C35C7D}" type="presOf" srcId="{59BCCAE4-6CC0-4896-877D-C19BEFE644A6}" destId="{3652015B-124E-4D42-84F9-305D7E39A2E4}" srcOrd="0" destOrd="0" presId="urn:microsoft.com/office/officeart/2005/8/layout/hList9"/>
    <dgm:cxn modelId="{D0DC01C0-1F6B-4C23-A25F-4BE367C74F99}" type="presOf" srcId="{000638CE-AE1C-4494-B1FA-CCF32ED61166}" destId="{2A3602B0-CBA0-404D-B0FA-C5615F3BA2AE}" srcOrd="0" destOrd="0" presId="urn:microsoft.com/office/officeart/2005/8/layout/hList9"/>
    <dgm:cxn modelId="{3D2538C3-F02E-4697-8331-A206F561393E}" srcId="{59BCCAE4-6CC0-4896-877D-C19BEFE644A6}" destId="{000638CE-AE1C-4494-B1FA-CCF32ED61166}" srcOrd="1" destOrd="0" parTransId="{363F2BB3-CA58-420E-8989-D205FE395C19}" sibTransId="{1541B853-E605-48FC-85D3-8A6B6D5A76CB}"/>
    <dgm:cxn modelId="{B92B10C8-41C9-4C11-BEF8-569D19D80E3B}" srcId="{B9D034BE-77D2-4F3C-B791-4685E1C75EF6}" destId="{59BCCAE4-6CC0-4896-877D-C19BEFE644A6}" srcOrd="2" destOrd="0" parTransId="{EC73BEB8-21B5-4B24-8009-7E79092150FE}" sibTransId="{D2FCED1F-F9F8-47CC-B1AB-3E9AC7753DFF}"/>
    <dgm:cxn modelId="{C57C6FCB-22D5-44DE-BEEF-FD9E4C01EFA8}" type="presOf" srcId="{F0F227C0-588B-41BB-A5EE-D63D6E4B490E}" destId="{8A2C1984-C253-44E0-8017-0C40A20A52F4}" srcOrd="0" destOrd="0" presId="urn:microsoft.com/office/officeart/2005/8/layout/hList9"/>
    <dgm:cxn modelId="{58391FD5-3672-45EB-AB0B-F667DF05C026}" srcId="{59BCCAE4-6CC0-4896-877D-C19BEFE644A6}" destId="{F0F227C0-588B-41BB-A5EE-D63D6E4B490E}" srcOrd="5" destOrd="0" parTransId="{0E62B96E-1F07-435B-9922-745F3ACA422D}" sibTransId="{A1E8F49F-AB83-4C64-9917-40B78E4D93E8}"/>
    <dgm:cxn modelId="{14984CDE-B8D6-48C5-9681-9D4ABEF4A430}" srcId="{B9D034BE-77D2-4F3C-B791-4685E1C75EF6}" destId="{5339DD2F-2966-45B6-91BD-F486FB4D9EC8}" srcOrd="1" destOrd="0" parTransId="{AC571F91-9185-4CDB-9DA8-62CD3EE2BA5A}" sibTransId="{30DDBAEC-2F76-477B-B5F5-77F8FD0850BA}"/>
    <dgm:cxn modelId="{C8B3A1E1-6926-4A37-A953-28904D064030}" srcId="{CD09E4DA-0751-483F-806F-A9B117491CA0}" destId="{510BAD0F-B28A-4FCC-89FA-4C13ABCFA978}" srcOrd="0" destOrd="0" parTransId="{4ECE6CA7-F2AC-4882-BEE3-4DF1414DEF6B}" sibTransId="{6C5E4BF6-CECB-441C-B50B-57681A62ED58}"/>
    <dgm:cxn modelId="{1F7B27EC-8031-4758-8AFF-1C2982E78768}" type="presOf" srcId="{E3F81BEF-6BCF-42A6-AD18-7BE6AEE4AA7A}" destId="{BB81A365-0FF4-417D-9BD7-01DAF4161BE9}" srcOrd="0" destOrd="0" presId="urn:microsoft.com/office/officeart/2005/8/layout/hList9"/>
    <dgm:cxn modelId="{9305BEFA-8AA5-45FC-A1C8-81C6A65D43AB}" type="presOf" srcId="{45D73BE4-25B2-488D-83D5-26593D9A54F7}" destId="{1343D238-7DE1-447B-9E25-35DD2E6AE3AD}" srcOrd="0" destOrd="0" presId="urn:microsoft.com/office/officeart/2005/8/layout/hList9"/>
    <dgm:cxn modelId="{A6D1B1FC-6B30-43E7-B492-682228383333}" type="presOf" srcId="{45D73BE4-25B2-488D-83D5-26593D9A54F7}" destId="{1055AC41-6D7B-4084-BAEB-0C978B9EF8F6}" srcOrd="1" destOrd="0" presId="urn:microsoft.com/office/officeart/2005/8/layout/hList9"/>
    <dgm:cxn modelId="{557E7450-872D-4EE1-AD39-CDB44AA02AF7}" type="presParOf" srcId="{D589E174-312C-47E1-8603-AFC959A52375}" destId="{E830E15A-AD27-4637-881B-F1BA77112982}" srcOrd="0" destOrd="0" presId="urn:microsoft.com/office/officeart/2005/8/layout/hList9"/>
    <dgm:cxn modelId="{4E07E2C1-0C41-4697-B35E-561D6DADE57A}" type="presParOf" srcId="{D589E174-312C-47E1-8603-AFC959A52375}" destId="{39967ED4-8D06-48C3-8D3C-F09F46F2CF55}" srcOrd="1" destOrd="0" presId="urn:microsoft.com/office/officeart/2005/8/layout/hList9"/>
    <dgm:cxn modelId="{AA65C560-958B-4BA0-A33C-4D870E720DFE}" type="presParOf" srcId="{39967ED4-8D06-48C3-8D3C-F09F46F2CF55}" destId="{ADEDAA2D-C44E-4A9E-9ACE-28CE6048E635}" srcOrd="0" destOrd="0" presId="urn:microsoft.com/office/officeart/2005/8/layout/hList9"/>
    <dgm:cxn modelId="{96882E00-7529-450C-80CF-6FDCBBE5591A}" type="presParOf" srcId="{39967ED4-8D06-48C3-8D3C-F09F46F2CF55}" destId="{763AA711-7303-41D9-A7D8-95DE7F7ABF1B}" srcOrd="1" destOrd="0" presId="urn:microsoft.com/office/officeart/2005/8/layout/hList9"/>
    <dgm:cxn modelId="{F2255C70-07C5-4704-9BD2-945E5DFB560F}" type="presParOf" srcId="{763AA711-7303-41D9-A7D8-95DE7F7ABF1B}" destId="{9CAA3B65-60AE-4680-A1E1-79FAF5218D12}" srcOrd="0" destOrd="0" presId="urn:microsoft.com/office/officeart/2005/8/layout/hList9"/>
    <dgm:cxn modelId="{5DB7D13B-B088-42DF-9708-1F34662939EC}" type="presParOf" srcId="{763AA711-7303-41D9-A7D8-95DE7F7ABF1B}" destId="{F4C35D57-87CB-4691-BEE7-95005EC0DDB9}" srcOrd="1" destOrd="0" presId="urn:microsoft.com/office/officeart/2005/8/layout/hList9"/>
    <dgm:cxn modelId="{50270222-DCCA-4B42-905F-3F5752EA299B}" type="presParOf" srcId="{39967ED4-8D06-48C3-8D3C-F09F46F2CF55}" destId="{CE37FCCF-CE19-4704-8488-48FD532F976A}" srcOrd="2" destOrd="0" presId="urn:microsoft.com/office/officeart/2005/8/layout/hList9"/>
    <dgm:cxn modelId="{4B7BD6C7-8A26-433D-ACBA-713B31BE40EC}" type="presParOf" srcId="{CE37FCCF-CE19-4704-8488-48FD532F976A}" destId="{2C9EA89E-18CE-4440-8892-0B0CBA770D2D}" srcOrd="0" destOrd="0" presId="urn:microsoft.com/office/officeart/2005/8/layout/hList9"/>
    <dgm:cxn modelId="{91652461-C1CD-485F-9387-4FF66A3008DD}" type="presParOf" srcId="{CE37FCCF-CE19-4704-8488-48FD532F976A}" destId="{A3308AF2-E66A-4CAA-9795-642BDB59FE11}" srcOrd="1" destOrd="0" presId="urn:microsoft.com/office/officeart/2005/8/layout/hList9"/>
    <dgm:cxn modelId="{06E6B776-5250-435C-8089-1E1689C8D12A}" type="presParOf" srcId="{D589E174-312C-47E1-8603-AFC959A52375}" destId="{45D50AAB-1747-4E6E-9683-E0461F933AC9}" srcOrd="2" destOrd="0" presId="urn:microsoft.com/office/officeart/2005/8/layout/hList9"/>
    <dgm:cxn modelId="{69863842-7DE0-4D05-AFD2-87266A141106}" type="presParOf" srcId="{D589E174-312C-47E1-8603-AFC959A52375}" destId="{C0CF1FF2-E31D-4188-838D-A7E3A2AF7AE3}" srcOrd="3" destOrd="0" presId="urn:microsoft.com/office/officeart/2005/8/layout/hList9"/>
    <dgm:cxn modelId="{E96F54A9-4D8A-4275-A65B-21D3EC056F9F}" type="presParOf" srcId="{D589E174-312C-47E1-8603-AFC959A52375}" destId="{4C499200-BA64-4F38-9EED-A27C2D0FDB7D}" srcOrd="4" destOrd="0" presId="urn:microsoft.com/office/officeart/2005/8/layout/hList9"/>
    <dgm:cxn modelId="{7EB125A1-8CE9-4563-A17F-3CBE73274EFD}" type="presParOf" srcId="{D589E174-312C-47E1-8603-AFC959A52375}" destId="{BF18BC74-3E9F-4C96-B8D0-811A3022EF99}" srcOrd="5" destOrd="0" presId="urn:microsoft.com/office/officeart/2005/8/layout/hList9"/>
    <dgm:cxn modelId="{2BA66ADE-56C3-4B2C-8A08-AAC938129AB2}" type="presParOf" srcId="{D589E174-312C-47E1-8603-AFC959A52375}" destId="{7DF548DB-4FD3-43BA-9E37-5BF900BF74D8}" srcOrd="6" destOrd="0" presId="urn:microsoft.com/office/officeart/2005/8/layout/hList9"/>
    <dgm:cxn modelId="{766EE44A-C5F9-4638-B3C6-F430732B480C}" type="presParOf" srcId="{7DF548DB-4FD3-43BA-9E37-5BF900BF74D8}" destId="{1DB3A189-FA69-47CE-B305-6B3A1ABDE201}" srcOrd="0" destOrd="0" presId="urn:microsoft.com/office/officeart/2005/8/layout/hList9"/>
    <dgm:cxn modelId="{897EEF2E-30D3-4193-844D-E3FA9653D3E4}" type="presParOf" srcId="{7DF548DB-4FD3-43BA-9E37-5BF900BF74D8}" destId="{0F5B35A3-E2B4-4E3B-AF89-760A9973835F}" srcOrd="1" destOrd="0" presId="urn:microsoft.com/office/officeart/2005/8/layout/hList9"/>
    <dgm:cxn modelId="{59CB306B-C69A-4C97-9EF1-6831AA709E37}" type="presParOf" srcId="{0F5B35A3-E2B4-4E3B-AF89-760A9973835F}" destId="{7CCA7D5A-3960-471D-9BDE-F9BCEC3A5FCB}" srcOrd="0" destOrd="0" presId="urn:microsoft.com/office/officeart/2005/8/layout/hList9"/>
    <dgm:cxn modelId="{178BDD85-DF86-4CF6-B222-939520B2C1A6}" type="presParOf" srcId="{0F5B35A3-E2B4-4E3B-AF89-760A9973835F}" destId="{6ECD2A73-52BB-47AE-8181-131A36D39060}" srcOrd="1" destOrd="0" presId="urn:microsoft.com/office/officeart/2005/8/layout/hList9"/>
    <dgm:cxn modelId="{5F9927F0-8D7A-4646-9B40-4793F521372B}" type="presParOf" srcId="{D589E174-312C-47E1-8603-AFC959A52375}" destId="{762DF574-9058-462F-8476-61B0066BD51B}" srcOrd="7" destOrd="0" presId="urn:microsoft.com/office/officeart/2005/8/layout/hList9"/>
    <dgm:cxn modelId="{79315CF0-223F-45D0-9151-8D13C5FF7052}" type="presParOf" srcId="{D589E174-312C-47E1-8603-AFC959A52375}" destId="{406509B3-9C12-424D-94E0-28BB90C4520A}" srcOrd="8" destOrd="0" presId="urn:microsoft.com/office/officeart/2005/8/layout/hList9"/>
    <dgm:cxn modelId="{549010C5-9ABD-4A9B-B469-C330F205CB7D}" type="presParOf" srcId="{D589E174-312C-47E1-8603-AFC959A52375}" destId="{1527558B-7D32-49D6-98F4-F365F758DDA7}" srcOrd="9" destOrd="0" presId="urn:microsoft.com/office/officeart/2005/8/layout/hList9"/>
    <dgm:cxn modelId="{CEF8CA7A-CC65-400A-95E6-B4814973BA1A}" type="presParOf" srcId="{D589E174-312C-47E1-8603-AFC959A52375}" destId="{78B38982-877B-43EC-B378-AFF72E41C10E}" srcOrd="10" destOrd="0" presId="urn:microsoft.com/office/officeart/2005/8/layout/hList9"/>
    <dgm:cxn modelId="{7B488C24-DE01-4F73-BDFB-EDC896565DA4}" type="presParOf" srcId="{D589E174-312C-47E1-8603-AFC959A52375}" destId="{8BB949EC-1A2C-4192-B447-C895794DBAD2}" srcOrd="11" destOrd="0" presId="urn:microsoft.com/office/officeart/2005/8/layout/hList9"/>
    <dgm:cxn modelId="{2EBC8DD0-F663-41D7-A1FE-589A24FE2840}" type="presParOf" srcId="{8BB949EC-1A2C-4192-B447-C895794DBAD2}" destId="{B1B4C591-0EA6-4E9F-A96F-7D420F71A19C}" srcOrd="0" destOrd="0" presId="urn:microsoft.com/office/officeart/2005/8/layout/hList9"/>
    <dgm:cxn modelId="{8377B1FC-F1E0-4525-BED0-C4DE8262AD16}" type="presParOf" srcId="{8BB949EC-1A2C-4192-B447-C895794DBAD2}" destId="{C420D74A-71FD-42CB-B6C6-4612474FCED4}" srcOrd="1" destOrd="0" presId="urn:microsoft.com/office/officeart/2005/8/layout/hList9"/>
    <dgm:cxn modelId="{FAA14C2A-6B70-4473-A7CA-1032EB443B8F}" type="presParOf" srcId="{C420D74A-71FD-42CB-B6C6-4612474FCED4}" destId="{1343D238-7DE1-447B-9E25-35DD2E6AE3AD}" srcOrd="0" destOrd="0" presId="urn:microsoft.com/office/officeart/2005/8/layout/hList9"/>
    <dgm:cxn modelId="{BDA47981-6A01-4ED2-ACE4-55E6895DA700}" type="presParOf" srcId="{C420D74A-71FD-42CB-B6C6-4612474FCED4}" destId="{1055AC41-6D7B-4084-BAEB-0C978B9EF8F6}" srcOrd="1" destOrd="0" presId="urn:microsoft.com/office/officeart/2005/8/layout/hList9"/>
    <dgm:cxn modelId="{EB84F95B-B939-488D-84CF-EF6B9A4EB1BA}" type="presParOf" srcId="{8BB949EC-1A2C-4192-B447-C895794DBAD2}" destId="{4617532F-3A88-48BB-B69E-4DDAD275019A}" srcOrd="2" destOrd="0" presId="urn:microsoft.com/office/officeart/2005/8/layout/hList9"/>
    <dgm:cxn modelId="{EC67F319-047E-4528-98C1-8D8887FF1342}" type="presParOf" srcId="{4617532F-3A88-48BB-B69E-4DDAD275019A}" destId="{2A3602B0-CBA0-404D-B0FA-C5615F3BA2AE}" srcOrd="0" destOrd="0" presId="urn:microsoft.com/office/officeart/2005/8/layout/hList9"/>
    <dgm:cxn modelId="{BC5AA732-F300-48B8-B7A3-8C3BE5F2139D}" type="presParOf" srcId="{4617532F-3A88-48BB-B69E-4DDAD275019A}" destId="{014F8C42-B81E-4CBD-91B4-0164068C0FB2}" srcOrd="1" destOrd="0" presId="urn:microsoft.com/office/officeart/2005/8/layout/hList9"/>
    <dgm:cxn modelId="{EB1C9A55-1494-4795-A4D6-19A2064EB28E}" type="presParOf" srcId="{8BB949EC-1A2C-4192-B447-C895794DBAD2}" destId="{A217901E-F8CD-450C-B3BC-94A40D88EF09}" srcOrd="3" destOrd="0" presId="urn:microsoft.com/office/officeart/2005/8/layout/hList9"/>
    <dgm:cxn modelId="{960ABC1E-24F9-4631-9A14-7CF9E3A73CA0}" type="presParOf" srcId="{A217901E-F8CD-450C-B3BC-94A40D88EF09}" destId="{BB81A365-0FF4-417D-9BD7-01DAF4161BE9}" srcOrd="0" destOrd="0" presId="urn:microsoft.com/office/officeart/2005/8/layout/hList9"/>
    <dgm:cxn modelId="{3C930479-8E63-4B66-BFA3-00984F557855}" type="presParOf" srcId="{A217901E-F8CD-450C-B3BC-94A40D88EF09}" destId="{5C0C48FF-D0F9-42C4-884A-05CAED1D4E03}" srcOrd="1" destOrd="0" presId="urn:microsoft.com/office/officeart/2005/8/layout/hList9"/>
    <dgm:cxn modelId="{98C74C42-83F3-4DF8-A43E-1500E0956E68}" type="presParOf" srcId="{8BB949EC-1A2C-4192-B447-C895794DBAD2}" destId="{C4508106-B070-4AE7-81AB-6681BCFD27D9}" srcOrd="4" destOrd="0" presId="urn:microsoft.com/office/officeart/2005/8/layout/hList9"/>
    <dgm:cxn modelId="{04E99951-1293-4B59-B331-8FBFF01AF62B}" type="presParOf" srcId="{C4508106-B070-4AE7-81AB-6681BCFD27D9}" destId="{55AD5128-1374-48F5-A067-EF3D623A942A}" srcOrd="0" destOrd="0" presId="urn:microsoft.com/office/officeart/2005/8/layout/hList9"/>
    <dgm:cxn modelId="{C32251B0-3266-4F3B-A627-0F3D51228361}" type="presParOf" srcId="{C4508106-B070-4AE7-81AB-6681BCFD27D9}" destId="{B95DF089-E9D9-40EB-8B53-AD1D9A4FC31D}" srcOrd="1" destOrd="0" presId="urn:microsoft.com/office/officeart/2005/8/layout/hList9"/>
    <dgm:cxn modelId="{7AB58637-8E98-48EC-A491-0E4017D02E6B}" type="presParOf" srcId="{8BB949EC-1A2C-4192-B447-C895794DBAD2}" destId="{621010B7-DAA7-4F5C-9D16-D870F6B6EB2F}" srcOrd="5" destOrd="0" presId="urn:microsoft.com/office/officeart/2005/8/layout/hList9"/>
    <dgm:cxn modelId="{0C69C1E0-BF1A-4AA5-9525-57528C8D05FC}" type="presParOf" srcId="{621010B7-DAA7-4F5C-9D16-D870F6B6EB2F}" destId="{AC274033-B2EC-4605-86BC-0853D14E1A94}" srcOrd="0" destOrd="0" presId="urn:microsoft.com/office/officeart/2005/8/layout/hList9"/>
    <dgm:cxn modelId="{BB74241A-0E06-4B6E-A534-BB63434BC15A}" type="presParOf" srcId="{621010B7-DAA7-4F5C-9D16-D870F6B6EB2F}" destId="{7288DE3D-1A50-4B5D-9381-EA68213CAEE5}" srcOrd="1" destOrd="0" presId="urn:microsoft.com/office/officeart/2005/8/layout/hList9"/>
    <dgm:cxn modelId="{3FA2F1E2-BB2A-4CAE-A543-E25E65756864}" type="presParOf" srcId="{8BB949EC-1A2C-4192-B447-C895794DBAD2}" destId="{4F28021B-54C6-4D20-B1E2-16F0375DC5CA}" srcOrd="6" destOrd="0" presId="urn:microsoft.com/office/officeart/2005/8/layout/hList9"/>
    <dgm:cxn modelId="{7F56DC8A-C728-4BA7-97D2-2056C08584F2}" type="presParOf" srcId="{4F28021B-54C6-4D20-B1E2-16F0375DC5CA}" destId="{8A2C1984-C253-44E0-8017-0C40A20A52F4}" srcOrd="0" destOrd="0" presId="urn:microsoft.com/office/officeart/2005/8/layout/hList9"/>
    <dgm:cxn modelId="{B6E511CD-86AF-4C5D-B878-6A45E2B289CE}" type="presParOf" srcId="{4F28021B-54C6-4D20-B1E2-16F0375DC5CA}" destId="{88870FFE-5E9C-4C9C-98CB-D2355FBED29A}" srcOrd="1" destOrd="0" presId="urn:microsoft.com/office/officeart/2005/8/layout/hList9"/>
    <dgm:cxn modelId="{B9E19F77-37D0-4B76-AD5D-3FDDE9871AF2}" type="presParOf" srcId="{D589E174-312C-47E1-8603-AFC959A52375}" destId="{E820B353-55AA-4F4F-BC48-6780325BCA94}" srcOrd="12" destOrd="0" presId="urn:microsoft.com/office/officeart/2005/8/layout/hList9"/>
    <dgm:cxn modelId="{9ABA6A00-540F-429B-8E1E-69EC998201BE}" type="presParOf" srcId="{D589E174-312C-47E1-8603-AFC959A52375}" destId="{3652015B-124E-4D42-84F9-305D7E39A2E4}" srcOrd="1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B9D034BE-77D2-4F3C-B791-4685E1C75EF6}"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CD09E4DA-0751-483F-806F-A9B117491CA0}">
      <dgm:prSet phldrT="[Text]"/>
      <dgm:spPr>
        <a:solidFill>
          <a:srgbClr val="2E75B6"/>
        </a:solidFill>
        <a:ln>
          <a:solidFill>
            <a:schemeClr val="bg1"/>
          </a:solidFill>
        </a:ln>
      </dgm:spPr>
      <dgm:t>
        <a:bodyPr/>
        <a:lstStyle/>
        <a:p>
          <a:r>
            <a:rPr lang="en-US"/>
            <a:t>WP Responsibility</a:t>
          </a:r>
        </a:p>
      </dgm:t>
    </dgm:pt>
    <dgm:pt modelId="{7E9CC364-7078-4B0D-8CA6-E48C23B88AD5}" type="parTrans" cxnId="{89DF7111-71F7-45FF-B528-54AB5F3B4CA6}">
      <dgm:prSet/>
      <dgm:spPr/>
      <dgm:t>
        <a:bodyPr/>
        <a:lstStyle/>
        <a:p>
          <a:endParaRPr lang="en-US"/>
        </a:p>
      </dgm:t>
    </dgm:pt>
    <dgm:pt modelId="{5A2DF0C6-2F14-4705-99E5-900619CB92C3}" type="sibTrans" cxnId="{89DF7111-71F7-45FF-B528-54AB5F3B4CA6}">
      <dgm:prSet/>
      <dgm:spPr/>
      <dgm:t>
        <a:bodyPr/>
        <a:lstStyle/>
        <a:p>
          <a:endParaRPr lang="en-US"/>
        </a:p>
      </dgm:t>
    </dgm:pt>
    <dgm:pt modelId="{510BAD0F-B28A-4FCC-89FA-4C13ABCFA978}">
      <dgm:prSet phldrT="[Text]" custT="1"/>
      <dgm:spPr>
        <a:solidFill>
          <a:srgbClr val="FFC000"/>
        </a:solidFill>
        <a:ln>
          <a:solidFill>
            <a:schemeClr val="bg1">
              <a:alpha val="90000"/>
            </a:schemeClr>
          </a:solidFill>
        </a:ln>
      </dgm:spPr>
      <dgm:t>
        <a:bodyPr/>
        <a:lstStyle/>
        <a:p>
          <a:r>
            <a:rPr lang="en-US" sz="3200"/>
            <a:t>EDI</a:t>
          </a:r>
        </a:p>
      </dgm:t>
    </dgm:pt>
    <dgm:pt modelId="{4ECE6CA7-F2AC-4882-BEE3-4DF1414DEF6B}" type="parTrans" cxnId="{C8B3A1E1-6926-4A37-A953-28904D064030}">
      <dgm:prSet/>
      <dgm:spPr/>
      <dgm:t>
        <a:bodyPr/>
        <a:lstStyle/>
        <a:p>
          <a:endParaRPr lang="en-US"/>
        </a:p>
      </dgm:t>
    </dgm:pt>
    <dgm:pt modelId="{6C5E4BF6-CECB-441C-B50B-57681A62ED58}" type="sibTrans" cxnId="{C8B3A1E1-6926-4A37-A953-28904D064030}">
      <dgm:prSet/>
      <dgm:spPr/>
      <dgm:t>
        <a:bodyPr/>
        <a:lstStyle/>
        <a:p>
          <a:endParaRPr lang="en-US"/>
        </a:p>
      </dgm:t>
    </dgm:pt>
    <dgm:pt modelId="{48F27321-DFE7-48CE-8294-35BE1858C986}">
      <dgm:prSet phldrT="[Text]" custT="1"/>
      <dgm:spPr>
        <a:solidFill>
          <a:srgbClr val="FFC000">
            <a:alpha val="89804"/>
          </a:srgbClr>
        </a:solidFill>
        <a:ln>
          <a:solidFill>
            <a:schemeClr val="bg1">
              <a:alpha val="90000"/>
            </a:schemeClr>
          </a:solidFill>
        </a:ln>
      </dgm:spPr>
      <dgm:t>
        <a:bodyPr/>
        <a:lstStyle/>
        <a:p>
          <a:r>
            <a:rPr lang="en-US" sz="3200"/>
            <a:t>UFS</a:t>
          </a:r>
        </a:p>
      </dgm:t>
    </dgm:pt>
    <dgm:pt modelId="{3CDB0DD3-C37F-4B4E-9F17-283DF3243E05}" type="parTrans" cxnId="{50685E5D-56F0-42E2-BC45-DFCA1FA7583F}">
      <dgm:prSet/>
      <dgm:spPr/>
      <dgm:t>
        <a:bodyPr/>
        <a:lstStyle/>
        <a:p>
          <a:endParaRPr lang="en-US"/>
        </a:p>
      </dgm:t>
    </dgm:pt>
    <dgm:pt modelId="{83397F58-993B-4071-B324-E4791E7FE84C}" type="sibTrans" cxnId="{50685E5D-56F0-42E2-BC45-DFCA1FA7583F}">
      <dgm:prSet/>
      <dgm:spPr/>
      <dgm:t>
        <a:bodyPr/>
        <a:lstStyle/>
        <a:p>
          <a:endParaRPr lang="en-US"/>
        </a:p>
      </dgm:t>
    </dgm:pt>
    <dgm:pt modelId="{5339DD2F-2966-45B6-91BD-F486FB4D9EC8}">
      <dgm:prSet phldrT="[Text]"/>
      <dgm:spPr>
        <a:solidFill>
          <a:srgbClr val="2E75B6"/>
        </a:solidFill>
        <a:ln>
          <a:solidFill>
            <a:schemeClr val="bg1"/>
          </a:solidFill>
        </a:ln>
      </dgm:spPr>
      <dgm:t>
        <a:bodyPr/>
        <a:lstStyle/>
        <a:p>
          <a:r>
            <a:rPr lang="en-US"/>
            <a:t>Milestones</a:t>
          </a:r>
        </a:p>
      </dgm:t>
    </dgm:pt>
    <dgm:pt modelId="{AC571F91-9185-4CDB-9DA8-62CD3EE2BA5A}" type="parTrans" cxnId="{14984CDE-B8D6-48C5-9681-9D4ABEF4A430}">
      <dgm:prSet/>
      <dgm:spPr/>
      <dgm:t>
        <a:bodyPr/>
        <a:lstStyle/>
        <a:p>
          <a:endParaRPr lang="en-US"/>
        </a:p>
      </dgm:t>
    </dgm:pt>
    <dgm:pt modelId="{30DDBAEC-2F76-477B-B5F5-77F8FD0850BA}" type="sibTrans" cxnId="{14984CDE-B8D6-48C5-9681-9D4ABEF4A430}">
      <dgm:prSet/>
      <dgm:spPr/>
      <dgm:t>
        <a:bodyPr/>
        <a:lstStyle/>
        <a:p>
          <a:endParaRPr lang="en-US"/>
        </a:p>
      </dgm:t>
    </dgm:pt>
    <dgm:pt modelId="{CDA22806-EF13-4338-9813-E25BE33439C9}">
      <dgm:prSet phldrT="[Text]" custT="1"/>
      <dgm:spPr>
        <a:solidFill>
          <a:srgbClr val="FFC000"/>
        </a:solidFill>
        <a:ln>
          <a:solidFill>
            <a:schemeClr val="bg1"/>
          </a:solidFill>
        </a:ln>
      </dgm:spPr>
      <dgm:t>
        <a:bodyPr/>
        <a:lstStyle/>
        <a:p>
          <a:r>
            <a:rPr lang="en-US" sz="1800"/>
            <a:t>Implementation package adopted &amp; distributed to partners</a:t>
          </a:r>
        </a:p>
      </dgm:t>
    </dgm:pt>
    <dgm:pt modelId="{AE3FFEAC-E5E6-45C3-8532-CC4ED516963E}" type="parTrans" cxnId="{C995D661-5624-4DB9-94AB-82F5C7F608F3}">
      <dgm:prSet/>
      <dgm:spPr/>
      <dgm:t>
        <a:bodyPr/>
        <a:lstStyle/>
        <a:p>
          <a:endParaRPr lang="en-US"/>
        </a:p>
      </dgm:t>
    </dgm:pt>
    <dgm:pt modelId="{7E2158C4-8D0E-4C3D-BBB5-6A6EBC1AB88D}" type="sibTrans" cxnId="{C995D661-5624-4DB9-94AB-82F5C7F608F3}">
      <dgm:prSet/>
      <dgm:spPr/>
      <dgm:t>
        <a:bodyPr/>
        <a:lstStyle/>
        <a:p>
          <a:endParaRPr lang="en-US"/>
        </a:p>
      </dgm:t>
    </dgm:pt>
    <dgm:pt modelId="{59BCCAE4-6CC0-4896-877D-C19BEFE644A6}">
      <dgm:prSet/>
      <dgm:spPr>
        <a:solidFill>
          <a:srgbClr val="2E75B6"/>
        </a:solidFill>
        <a:ln>
          <a:solidFill>
            <a:schemeClr val="bg1"/>
          </a:solidFill>
        </a:ln>
      </dgm:spPr>
      <dgm:t>
        <a:bodyPr/>
        <a:lstStyle/>
        <a:p>
          <a:r>
            <a:rPr lang="en-US"/>
            <a:t>Deliverables</a:t>
          </a:r>
        </a:p>
        <a:p>
          <a:r>
            <a:rPr lang="en-US"/>
            <a:t>July 2025 – Jan 2028</a:t>
          </a:r>
        </a:p>
      </dgm:t>
    </dgm:pt>
    <dgm:pt modelId="{EC73BEB8-21B5-4B24-8009-7E79092150FE}" type="parTrans" cxnId="{B92B10C8-41C9-4C11-BEF8-569D19D80E3B}">
      <dgm:prSet/>
      <dgm:spPr/>
      <dgm:t>
        <a:bodyPr/>
        <a:lstStyle/>
        <a:p>
          <a:endParaRPr lang="en-US"/>
        </a:p>
      </dgm:t>
    </dgm:pt>
    <dgm:pt modelId="{D2FCED1F-F9F8-47CC-B1AB-3E9AC7753DFF}" type="sibTrans" cxnId="{B92B10C8-41C9-4C11-BEF8-569D19D80E3B}">
      <dgm:prSet/>
      <dgm:spPr/>
      <dgm:t>
        <a:bodyPr/>
        <a:lstStyle/>
        <a:p>
          <a:endParaRPr lang="en-US"/>
        </a:p>
      </dgm:t>
    </dgm:pt>
    <dgm:pt modelId="{061AD2EF-EF3B-48F3-9E92-36A0E7B0C875}">
      <dgm:prSet/>
      <dgm:spPr>
        <a:solidFill>
          <a:srgbClr val="FFC000">
            <a:alpha val="89804"/>
          </a:srgbClr>
        </a:solidFill>
        <a:ln>
          <a:solidFill>
            <a:schemeClr val="bg1"/>
          </a:solidFill>
        </a:ln>
      </dgm:spPr>
      <dgm:t>
        <a:bodyPr/>
        <a:lstStyle/>
        <a:p>
          <a:pPr algn="ctr"/>
          <a:r>
            <a:rPr lang="en-US"/>
            <a:t>Set of video testimonials</a:t>
          </a:r>
        </a:p>
      </dgm:t>
    </dgm:pt>
    <dgm:pt modelId="{9E73FE88-3A5C-4726-8447-D0F3EDB89A34}" type="parTrans" cxnId="{4D0E45F4-219B-41E5-9ADC-90405B72A964}">
      <dgm:prSet/>
      <dgm:spPr/>
      <dgm:t>
        <a:bodyPr/>
        <a:lstStyle/>
        <a:p>
          <a:endParaRPr lang="en-US"/>
        </a:p>
      </dgm:t>
    </dgm:pt>
    <dgm:pt modelId="{9069BF21-727E-465F-8D26-602CB502223F}" type="sibTrans" cxnId="{4D0E45F4-219B-41E5-9ADC-90405B72A964}">
      <dgm:prSet/>
      <dgm:spPr/>
      <dgm:t>
        <a:bodyPr/>
        <a:lstStyle/>
        <a:p>
          <a:endParaRPr lang="en-US"/>
        </a:p>
      </dgm:t>
    </dgm:pt>
    <dgm:pt modelId="{69DB0BA0-F6E3-408C-A0F9-1737FB2AF784}">
      <dgm:prSet/>
      <dgm:spPr>
        <a:solidFill>
          <a:srgbClr val="FFC000"/>
        </a:solidFill>
        <a:ln>
          <a:solidFill>
            <a:schemeClr val="bg1"/>
          </a:solidFill>
        </a:ln>
      </dgm:spPr>
      <dgm:t>
        <a:bodyPr/>
        <a:lstStyle/>
        <a:p>
          <a:pPr algn="ctr"/>
          <a:r>
            <a:rPr lang="en-US"/>
            <a:t>Alumni network of students &amp; youth multipliers</a:t>
          </a:r>
        </a:p>
      </dgm:t>
    </dgm:pt>
    <dgm:pt modelId="{98EAB0DC-827E-4C9E-8944-6D784E7BE733}" type="parTrans" cxnId="{14FD3B57-E5F1-46B3-82D0-8FA80295CCBB}">
      <dgm:prSet/>
      <dgm:spPr/>
      <dgm:t>
        <a:bodyPr/>
        <a:lstStyle/>
        <a:p>
          <a:endParaRPr lang="en-US"/>
        </a:p>
      </dgm:t>
    </dgm:pt>
    <dgm:pt modelId="{4A6F7DFF-9F01-437D-AC0C-0D30C2EC4458}" type="sibTrans" cxnId="{14FD3B57-E5F1-46B3-82D0-8FA80295CCBB}">
      <dgm:prSet/>
      <dgm:spPr/>
      <dgm:t>
        <a:bodyPr/>
        <a:lstStyle/>
        <a:p>
          <a:endParaRPr lang="en-US"/>
        </a:p>
      </dgm:t>
    </dgm:pt>
    <dgm:pt modelId="{C4191717-97C2-4651-8386-79C2570B7310}">
      <dgm:prSet/>
      <dgm:spPr>
        <a:solidFill>
          <a:srgbClr val="FFC000"/>
        </a:solidFill>
        <a:ln>
          <a:solidFill>
            <a:schemeClr val="bg1">
              <a:alpha val="90000"/>
            </a:schemeClr>
          </a:solidFill>
        </a:ln>
      </dgm:spPr>
      <dgm:t>
        <a:bodyPr/>
        <a:lstStyle/>
        <a:p>
          <a:r>
            <a:rPr lang="en-US"/>
            <a:t>Green paper educational and sector policy &amp; practice improvements</a:t>
          </a:r>
        </a:p>
      </dgm:t>
    </dgm:pt>
    <dgm:pt modelId="{ADE2FAB9-B6A6-48AC-A265-F819ECB92C81}" type="parTrans" cxnId="{77E9184E-3D96-4F34-A3E2-CA687E2C715E}">
      <dgm:prSet/>
      <dgm:spPr/>
      <dgm:t>
        <a:bodyPr/>
        <a:lstStyle/>
        <a:p>
          <a:endParaRPr lang="en-US"/>
        </a:p>
      </dgm:t>
    </dgm:pt>
    <dgm:pt modelId="{5A12E026-0297-4F28-9B36-D77FC1FC8B2B}" type="sibTrans" cxnId="{77E9184E-3D96-4F34-A3E2-CA687E2C715E}">
      <dgm:prSet/>
      <dgm:spPr/>
      <dgm:t>
        <a:bodyPr/>
        <a:lstStyle/>
        <a:p>
          <a:endParaRPr lang="en-US"/>
        </a:p>
      </dgm:t>
    </dgm:pt>
    <dgm:pt modelId="{719CB0BB-107B-4E78-95D4-F6297D65E7AB}">
      <dgm:prSet/>
      <dgm:spPr>
        <a:solidFill>
          <a:srgbClr val="FFC000">
            <a:alpha val="89804"/>
          </a:srgbClr>
        </a:solidFill>
        <a:ln>
          <a:solidFill>
            <a:schemeClr val="bg1">
              <a:alpha val="90000"/>
            </a:schemeClr>
          </a:solidFill>
        </a:ln>
      </dgm:spPr>
      <dgm:t>
        <a:bodyPr/>
        <a:lstStyle/>
        <a:p>
          <a:r>
            <a:rPr lang="en-US"/>
            <a:t>Set of 3 merged newsletters</a:t>
          </a:r>
        </a:p>
      </dgm:t>
    </dgm:pt>
    <dgm:pt modelId="{6DD8ABEF-091A-497B-ABAE-A33664707009}" type="parTrans" cxnId="{DDEA21BE-4228-4F1C-8B3A-3B6C5D0CD6D3}">
      <dgm:prSet/>
      <dgm:spPr/>
      <dgm:t>
        <a:bodyPr/>
        <a:lstStyle/>
        <a:p>
          <a:endParaRPr lang="en-US"/>
        </a:p>
      </dgm:t>
    </dgm:pt>
    <dgm:pt modelId="{DC90C202-59CF-46E1-94DE-F92A46E27BF5}" type="sibTrans" cxnId="{DDEA21BE-4228-4F1C-8B3A-3B6C5D0CD6D3}">
      <dgm:prSet/>
      <dgm:spPr/>
      <dgm:t>
        <a:bodyPr/>
        <a:lstStyle/>
        <a:p>
          <a:endParaRPr lang="en-US"/>
        </a:p>
      </dgm:t>
    </dgm:pt>
    <dgm:pt modelId="{59641CC4-B546-4E10-9A3F-427788746700}">
      <dgm:prSet/>
      <dgm:spPr>
        <a:solidFill>
          <a:srgbClr val="FFC000"/>
        </a:solidFill>
        <a:ln>
          <a:solidFill>
            <a:schemeClr val="bg1">
              <a:alpha val="90000"/>
            </a:schemeClr>
          </a:solidFill>
        </a:ln>
      </dgm:spPr>
      <dgm:t>
        <a:bodyPr/>
        <a:lstStyle/>
        <a:p>
          <a:r>
            <a:rPr lang="en-US"/>
            <a:t>Set of institutional program transfer agreements</a:t>
          </a:r>
        </a:p>
      </dgm:t>
    </dgm:pt>
    <dgm:pt modelId="{6C44265B-9230-4FF4-831B-80B56A99614A}" type="parTrans" cxnId="{577CC84A-1F00-4062-A15F-C3CD35E0B4D5}">
      <dgm:prSet/>
      <dgm:spPr/>
      <dgm:t>
        <a:bodyPr/>
        <a:lstStyle/>
        <a:p>
          <a:endParaRPr lang="en-US"/>
        </a:p>
      </dgm:t>
    </dgm:pt>
    <dgm:pt modelId="{C37EA709-24A7-4B65-86BA-09781EEBA483}" type="sibTrans" cxnId="{577CC84A-1F00-4062-A15F-C3CD35E0B4D5}">
      <dgm:prSet/>
      <dgm:spPr/>
      <dgm:t>
        <a:bodyPr/>
        <a:lstStyle/>
        <a:p>
          <a:endParaRPr lang="en-US"/>
        </a:p>
      </dgm:t>
    </dgm:pt>
    <dgm:pt modelId="{D589E174-312C-47E1-8603-AFC959A52375}" type="pres">
      <dgm:prSet presAssocID="{B9D034BE-77D2-4F3C-B791-4685E1C75EF6}" presName="list" presStyleCnt="0">
        <dgm:presLayoutVars>
          <dgm:dir/>
          <dgm:animLvl val="lvl"/>
        </dgm:presLayoutVars>
      </dgm:prSet>
      <dgm:spPr/>
    </dgm:pt>
    <dgm:pt modelId="{E830E15A-AD27-4637-881B-F1BA77112982}" type="pres">
      <dgm:prSet presAssocID="{CD09E4DA-0751-483F-806F-A9B117491CA0}" presName="posSpace" presStyleCnt="0"/>
      <dgm:spPr/>
    </dgm:pt>
    <dgm:pt modelId="{39967ED4-8D06-48C3-8D3C-F09F46F2CF55}" type="pres">
      <dgm:prSet presAssocID="{CD09E4DA-0751-483F-806F-A9B117491CA0}" presName="vertFlow" presStyleCnt="0"/>
      <dgm:spPr/>
    </dgm:pt>
    <dgm:pt modelId="{ADEDAA2D-C44E-4A9E-9ACE-28CE6048E635}" type="pres">
      <dgm:prSet presAssocID="{CD09E4DA-0751-483F-806F-A9B117491CA0}" presName="topSpace" presStyleCnt="0"/>
      <dgm:spPr/>
    </dgm:pt>
    <dgm:pt modelId="{763AA711-7303-41D9-A7D8-95DE7F7ABF1B}" type="pres">
      <dgm:prSet presAssocID="{CD09E4DA-0751-483F-806F-A9B117491CA0}" presName="firstComp" presStyleCnt="0"/>
      <dgm:spPr/>
    </dgm:pt>
    <dgm:pt modelId="{9CAA3B65-60AE-4680-A1E1-79FAF5218D12}" type="pres">
      <dgm:prSet presAssocID="{CD09E4DA-0751-483F-806F-A9B117491CA0}" presName="firstChild" presStyleLbl="bgAccFollowNode1" presStyleIdx="0" presStyleCnt="8"/>
      <dgm:spPr/>
    </dgm:pt>
    <dgm:pt modelId="{F4C35D57-87CB-4691-BEE7-95005EC0DDB9}" type="pres">
      <dgm:prSet presAssocID="{CD09E4DA-0751-483F-806F-A9B117491CA0}" presName="firstChildTx" presStyleLbl="bgAccFollowNode1" presStyleIdx="0" presStyleCnt="8">
        <dgm:presLayoutVars>
          <dgm:bulletEnabled val="1"/>
        </dgm:presLayoutVars>
      </dgm:prSet>
      <dgm:spPr/>
    </dgm:pt>
    <dgm:pt modelId="{CE37FCCF-CE19-4704-8488-48FD532F976A}" type="pres">
      <dgm:prSet presAssocID="{48F27321-DFE7-48CE-8294-35BE1858C986}" presName="comp" presStyleCnt="0"/>
      <dgm:spPr/>
    </dgm:pt>
    <dgm:pt modelId="{2C9EA89E-18CE-4440-8892-0B0CBA770D2D}" type="pres">
      <dgm:prSet presAssocID="{48F27321-DFE7-48CE-8294-35BE1858C986}" presName="child" presStyleLbl="bgAccFollowNode1" presStyleIdx="1" presStyleCnt="8"/>
      <dgm:spPr/>
    </dgm:pt>
    <dgm:pt modelId="{A3308AF2-E66A-4CAA-9795-642BDB59FE11}" type="pres">
      <dgm:prSet presAssocID="{48F27321-DFE7-48CE-8294-35BE1858C986}" presName="childTx" presStyleLbl="bgAccFollowNode1" presStyleIdx="1" presStyleCnt="8">
        <dgm:presLayoutVars>
          <dgm:bulletEnabled val="1"/>
        </dgm:presLayoutVars>
      </dgm:prSet>
      <dgm:spPr/>
    </dgm:pt>
    <dgm:pt modelId="{45D50AAB-1747-4E6E-9683-E0461F933AC9}" type="pres">
      <dgm:prSet presAssocID="{CD09E4DA-0751-483F-806F-A9B117491CA0}" presName="negSpace" presStyleCnt="0"/>
      <dgm:spPr/>
    </dgm:pt>
    <dgm:pt modelId="{C0CF1FF2-E31D-4188-838D-A7E3A2AF7AE3}" type="pres">
      <dgm:prSet presAssocID="{CD09E4DA-0751-483F-806F-A9B117491CA0}" presName="circle" presStyleLbl="node1" presStyleIdx="0" presStyleCnt="3"/>
      <dgm:spPr/>
    </dgm:pt>
    <dgm:pt modelId="{4C499200-BA64-4F38-9EED-A27C2D0FDB7D}" type="pres">
      <dgm:prSet presAssocID="{5A2DF0C6-2F14-4705-99E5-900619CB92C3}" presName="transSpace" presStyleCnt="0"/>
      <dgm:spPr/>
    </dgm:pt>
    <dgm:pt modelId="{BF18BC74-3E9F-4C96-B8D0-811A3022EF99}" type="pres">
      <dgm:prSet presAssocID="{5339DD2F-2966-45B6-91BD-F486FB4D9EC8}" presName="posSpace" presStyleCnt="0"/>
      <dgm:spPr/>
    </dgm:pt>
    <dgm:pt modelId="{7DF548DB-4FD3-43BA-9E37-5BF900BF74D8}" type="pres">
      <dgm:prSet presAssocID="{5339DD2F-2966-45B6-91BD-F486FB4D9EC8}" presName="vertFlow" presStyleCnt="0"/>
      <dgm:spPr/>
    </dgm:pt>
    <dgm:pt modelId="{1DB3A189-FA69-47CE-B305-6B3A1ABDE201}" type="pres">
      <dgm:prSet presAssocID="{5339DD2F-2966-45B6-91BD-F486FB4D9EC8}" presName="topSpace" presStyleCnt="0"/>
      <dgm:spPr/>
    </dgm:pt>
    <dgm:pt modelId="{0F5B35A3-E2B4-4E3B-AF89-760A9973835F}" type="pres">
      <dgm:prSet presAssocID="{5339DD2F-2966-45B6-91BD-F486FB4D9EC8}" presName="firstComp" presStyleCnt="0"/>
      <dgm:spPr/>
    </dgm:pt>
    <dgm:pt modelId="{7CCA7D5A-3960-471D-9BDE-F9BCEC3A5FCB}" type="pres">
      <dgm:prSet presAssocID="{5339DD2F-2966-45B6-91BD-F486FB4D9EC8}" presName="firstChild" presStyleLbl="bgAccFollowNode1" presStyleIdx="2" presStyleCnt="8" custLinFactNeighborY="1260"/>
      <dgm:spPr/>
    </dgm:pt>
    <dgm:pt modelId="{6ECD2A73-52BB-47AE-8181-131A36D39060}" type="pres">
      <dgm:prSet presAssocID="{5339DD2F-2966-45B6-91BD-F486FB4D9EC8}" presName="firstChildTx" presStyleLbl="bgAccFollowNode1" presStyleIdx="2" presStyleCnt="8">
        <dgm:presLayoutVars>
          <dgm:bulletEnabled val="1"/>
        </dgm:presLayoutVars>
      </dgm:prSet>
      <dgm:spPr/>
    </dgm:pt>
    <dgm:pt modelId="{762DF574-9058-462F-8476-61B0066BD51B}" type="pres">
      <dgm:prSet presAssocID="{5339DD2F-2966-45B6-91BD-F486FB4D9EC8}" presName="negSpace" presStyleCnt="0"/>
      <dgm:spPr/>
    </dgm:pt>
    <dgm:pt modelId="{406509B3-9C12-424D-94E0-28BB90C4520A}" type="pres">
      <dgm:prSet presAssocID="{5339DD2F-2966-45B6-91BD-F486FB4D9EC8}" presName="circle" presStyleLbl="node1" presStyleIdx="1" presStyleCnt="3" custLinFactNeighborX="2710" custLinFactNeighborY="1746"/>
      <dgm:spPr/>
    </dgm:pt>
    <dgm:pt modelId="{1527558B-7D32-49D6-98F4-F365F758DDA7}" type="pres">
      <dgm:prSet presAssocID="{30DDBAEC-2F76-477B-B5F5-77F8FD0850BA}" presName="transSpace" presStyleCnt="0"/>
      <dgm:spPr/>
    </dgm:pt>
    <dgm:pt modelId="{78B38982-877B-43EC-B378-AFF72E41C10E}" type="pres">
      <dgm:prSet presAssocID="{59BCCAE4-6CC0-4896-877D-C19BEFE644A6}" presName="posSpace" presStyleCnt="0"/>
      <dgm:spPr/>
    </dgm:pt>
    <dgm:pt modelId="{8BB949EC-1A2C-4192-B447-C895794DBAD2}" type="pres">
      <dgm:prSet presAssocID="{59BCCAE4-6CC0-4896-877D-C19BEFE644A6}" presName="vertFlow" presStyleCnt="0"/>
      <dgm:spPr/>
    </dgm:pt>
    <dgm:pt modelId="{B1B4C591-0EA6-4E9F-A96F-7D420F71A19C}" type="pres">
      <dgm:prSet presAssocID="{59BCCAE4-6CC0-4896-877D-C19BEFE644A6}" presName="topSpace" presStyleCnt="0"/>
      <dgm:spPr/>
    </dgm:pt>
    <dgm:pt modelId="{C420D74A-71FD-42CB-B6C6-4612474FCED4}" type="pres">
      <dgm:prSet presAssocID="{59BCCAE4-6CC0-4896-877D-C19BEFE644A6}" presName="firstComp" presStyleCnt="0"/>
      <dgm:spPr/>
    </dgm:pt>
    <dgm:pt modelId="{1343D238-7DE1-447B-9E25-35DD2E6AE3AD}" type="pres">
      <dgm:prSet presAssocID="{59BCCAE4-6CC0-4896-877D-C19BEFE644A6}" presName="firstChild" presStyleLbl="bgAccFollowNode1" presStyleIdx="3" presStyleCnt="8" custScaleX="106353" custScaleY="32139"/>
      <dgm:spPr/>
    </dgm:pt>
    <dgm:pt modelId="{1055AC41-6D7B-4084-BAEB-0C978B9EF8F6}" type="pres">
      <dgm:prSet presAssocID="{59BCCAE4-6CC0-4896-877D-C19BEFE644A6}" presName="firstChildTx" presStyleLbl="bgAccFollowNode1" presStyleIdx="3" presStyleCnt="8">
        <dgm:presLayoutVars>
          <dgm:bulletEnabled val="1"/>
        </dgm:presLayoutVars>
      </dgm:prSet>
      <dgm:spPr/>
    </dgm:pt>
    <dgm:pt modelId="{61C56CF2-4284-4E72-A1E8-94E54ED342FD}" type="pres">
      <dgm:prSet presAssocID="{061AD2EF-EF3B-48F3-9E92-36A0E7B0C875}" presName="comp" presStyleCnt="0"/>
      <dgm:spPr/>
    </dgm:pt>
    <dgm:pt modelId="{EF0D37B9-F2CF-4AC6-B5D2-B87B47E91C5D}" type="pres">
      <dgm:prSet presAssocID="{061AD2EF-EF3B-48F3-9E92-36A0E7B0C875}" presName="child" presStyleLbl="bgAccFollowNode1" presStyleIdx="4" presStyleCnt="8" custScaleX="106353" custScaleY="32139"/>
      <dgm:spPr/>
    </dgm:pt>
    <dgm:pt modelId="{C6E22626-C663-4500-A1DC-B4617FB26445}" type="pres">
      <dgm:prSet presAssocID="{061AD2EF-EF3B-48F3-9E92-36A0E7B0C875}" presName="childTx" presStyleLbl="bgAccFollowNode1" presStyleIdx="4" presStyleCnt="8">
        <dgm:presLayoutVars>
          <dgm:bulletEnabled val="1"/>
        </dgm:presLayoutVars>
      </dgm:prSet>
      <dgm:spPr/>
    </dgm:pt>
    <dgm:pt modelId="{91FC8FBE-22D8-4D64-8E37-14EBA7922322}" type="pres">
      <dgm:prSet presAssocID="{C4191717-97C2-4651-8386-79C2570B7310}" presName="comp" presStyleCnt="0"/>
      <dgm:spPr/>
    </dgm:pt>
    <dgm:pt modelId="{B4114AAE-1303-4018-908D-165A5BBDAF79}" type="pres">
      <dgm:prSet presAssocID="{C4191717-97C2-4651-8386-79C2570B7310}" presName="child" presStyleLbl="bgAccFollowNode1" presStyleIdx="5" presStyleCnt="8" custScaleX="106353" custScaleY="32139"/>
      <dgm:spPr/>
    </dgm:pt>
    <dgm:pt modelId="{9F06D5AE-3CA4-47A0-95AB-FDC7F8BFD2DD}" type="pres">
      <dgm:prSet presAssocID="{C4191717-97C2-4651-8386-79C2570B7310}" presName="childTx" presStyleLbl="bgAccFollowNode1" presStyleIdx="5" presStyleCnt="8">
        <dgm:presLayoutVars>
          <dgm:bulletEnabled val="1"/>
        </dgm:presLayoutVars>
      </dgm:prSet>
      <dgm:spPr/>
    </dgm:pt>
    <dgm:pt modelId="{B8195A21-464C-468D-B065-163C9CEFD7F5}" type="pres">
      <dgm:prSet presAssocID="{719CB0BB-107B-4E78-95D4-F6297D65E7AB}" presName="comp" presStyleCnt="0"/>
      <dgm:spPr/>
    </dgm:pt>
    <dgm:pt modelId="{77A4220C-D752-42B7-B9D9-1D28B509C38A}" type="pres">
      <dgm:prSet presAssocID="{719CB0BB-107B-4E78-95D4-F6297D65E7AB}" presName="child" presStyleLbl="bgAccFollowNode1" presStyleIdx="6" presStyleCnt="8" custScaleX="106353" custScaleY="32139"/>
      <dgm:spPr/>
    </dgm:pt>
    <dgm:pt modelId="{9C02BAF9-8464-4CAE-9101-9770ACA08470}" type="pres">
      <dgm:prSet presAssocID="{719CB0BB-107B-4E78-95D4-F6297D65E7AB}" presName="childTx" presStyleLbl="bgAccFollowNode1" presStyleIdx="6" presStyleCnt="8">
        <dgm:presLayoutVars>
          <dgm:bulletEnabled val="1"/>
        </dgm:presLayoutVars>
      </dgm:prSet>
      <dgm:spPr/>
    </dgm:pt>
    <dgm:pt modelId="{18D5A015-8C48-405A-A378-248A87DCD5DD}" type="pres">
      <dgm:prSet presAssocID="{59641CC4-B546-4E10-9A3F-427788746700}" presName="comp" presStyleCnt="0"/>
      <dgm:spPr/>
    </dgm:pt>
    <dgm:pt modelId="{7FE8FA55-320E-4E81-922A-2C762103B49A}" type="pres">
      <dgm:prSet presAssocID="{59641CC4-B546-4E10-9A3F-427788746700}" presName="child" presStyleLbl="bgAccFollowNode1" presStyleIdx="7" presStyleCnt="8" custScaleX="106353" custScaleY="32139"/>
      <dgm:spPr/>
    </dgm:pt>
    <dgm:pt modelId="{746FF700-ECE8-466E-B241-3D60F6B6F9E3}" type="pres">
      <dgm:prSet presAssocID="{59641CC4-B546-4E10-9A3F-427788746700}" presName="childTx" presStyleLbl="bgAccFollowNode1" presStyleIdx="7" presStyleCnt="8">
        <dgm:presLayoutVars>
          <dgm:bulletEnabled val="1"/>
        </dgm:presLayoutVars>
      </dgm:prSet>
      <dgm:spPr/>
    </dgm:pt>
    <dgm:pt modelId="{E820B353-55AA-4F4F-BC48-6780325BCA94}" type="pres">
      <dgm:prSet presAssocID="{59BCCAE4-6CC0-4896-877D-C19BEFE644A6}" presName="negSpace" presStyleCnt="0"/>
      <dgm:spPr/>
    </dgm:pt>
    <dgm:pt modelId="{3652015B-124E-4D42-84F9-305D7E39A2E4}" type="pres">
      <dgm:prSet presAssocID="{59BCCAE4-6CC0-4896-877D-C19BEFE644A6}" presName="circle" presStyleLbl="node1" presStyleIdx="2" presStyleCnt="3" custLinFactNeighborX="-5791" custLinFactNeighborY="1249"/>
      <dgm:spPr/>
    </dgm:pt>
  </dgm:ptLst>
  <dgm:cxnLst>
    <dgm:cxn modelId="{14AFE603-856C-4F9B-9C76-68080F89E604}" type="presOf" srcId="{C4191717-97C2-4651-8386-79C2570B7310}" destId="{9F06D5AE-3CA4-47A0-95AB-FDC7F8BFD2DD}" srcOrd="1" destOrd="0" presId="urn:microsoft.com/office/officeart/2005/8/layout/hList9"/>
    <dgm:cxn modelId="{89DF7111-71F7-45FF-B528-54AB5F3B4CA6}" srcId="{B9D034BE-77D2-4F3C-B791-4685E1C75EF6}" destId="{CD09E4DA-0751-483F-806F-A9B117491CA0}" srcOrd="0" destOrd="0" parTransId="{7E9CC364-7078-4B0D-8CA6-E48C23B88AD5}" sibTransId="{5A2DF0C6-2F14-4705-99E5-900619CB92C3}"/>
    <dgm:cxn modelId="{DCE1D513-A4CE-4BD7-A2B2-542BDEE9E17A}" type="presOf" srcId="{48F27321-DFE7-48CE-8294-35BE1858C986}" destId="{2C9EA89E-18CE-4440-8892-0B0CBA770D2D}" srcOrd="0" destOrd="0" presId="urn:microsoft.com/office/officeart/2005/8/layout/hList9"/>
    <dgm:cxn modelId="{E917C816-DD8F-435D-B4A5-E15620FE65D6}" type="presOf" srcId="{719CB0BB-107B-4E78-95D4-F6297D65E7AB}" destId="{9C02BAF9-8464-4CAE-9101-9770ACA08470}" srcOrd="1" destOrd="0" presId="urn:microsoft.com/office/officeart/2005/8/layout/hList9"/>
    <dgm:cxn modelId="{F8C1D224-5B28-4F90-83E4-A06DD2E12E88}" type="presOf" srcId="{061AD2EF-EF3B-48F3-9E92-36A0E7B0C875}" destId="{EF0D37B9-F2CF-4AC6-B5D2-B87B47E91C5D}" srcOrd="0" destOrd="0" presId="urn:microsoft.com/office/officeart/2005/8/layout/hList9"/>
    <dgm:cxn modelId="{2466C637-E9F9-413B-9CF6-8AB78929D912}" type="presOf" srcId="{5339DD2F-2966-45B6-91BD-F486FB4D9EC8}" destId="{406509B3-9C12-424D-94E0-28BB90C4520A}" srcOrd="0" destOrd="0" presId="urn:microsoft.com/office/officeart/2005/8/layout/hList9"/>
    <dgm:cxn modelId="{50685E5D-56F0-42E2-BC45-DFCA1FA7583F}" srcId="{CD09E4DA-0751-483F-806F-A9B117491CA0}" destId="{48F27321-DFE7-48CE-8294-35BE1858C986}" srcOrd="1" destOrd="0" parTransId="{3CDB0DD3-C37F-4B4E-9F17-283DF3243E05}" sibTransId="{83397F58-993B-4071-B324-E4791E7FE84C}"/>
    <dgm:cxn modelId="{29163061-1D4E-4C7E-AB70-EB83D8A3B208}" type="presOf" srcId="{061AD2EF-EF3B-48F3-9E92-36A0E7B0C875}" destId="{C6E22626-C663-4500-A1DC-B4617FB26445}" srcOrd="1" destOrd="0" presId="urn:microsoft.com/office/officeart/2005/8/layout/hList9"/>
    <dgm:cxn modelId="{C995D661-5624-4DB9-94AB-82F5C7F608F3}" srcId="{5339DD2F-2966-45B6-91BD-F486FB4D9EC8}" destId="{CDA22806-EF13-4338-9813-E25BE33439C9}" srcOrd="0" destOrd="0" parTransId="{AE3FFEAC-E5E6-45C3-8532-CC4ED516963E}" sibTransId="{7E2158C4-8D0E-4C3D-BBB5-6A6EBC1AB88D}"/>
    <dgm:cxn modelId="{B994E863-08F4-4609-8FC2-2E81D2476F20}" type="presOf" srcId="{510BAD0F-B28A-4FCC-89FA-4C13ABCFA978}" destId="{9CAA3B65-60AE-4680-A1E1-79FAF5218D12}" srcOrd="0" destOrd="0" presId="urn:microsoft.com/office/officeart/2005/8/layout/hList9"/>
    <dgm:cxn modelId="{CF80B244-236E-4E1B-B57D-0F66D1404D51}" type="presOf" srcId="{48F27321-DFE7-48CE-8294-35BE1858C986}" destId="{A3308AF2-E66A-4CAA-9795-642BDB59FE11}" srcOrd="1" destOrd="0" presId="urn:microsoft.com/office/officeart/2005/8/layout/hList9"/>
    <dgm:cxn modelId="{70E2BF67-5A47-456D-A4BB-73E9DFF74F90}" type="presOf" srcId="{B9D034BE-77D2-4F3C-B791-4685E1C75EF6}" destId="{D589E174-312C-47E1-8603-AFC959A52375}" srcOrd="0" destOrd="0" presId="urn:microsoft.com/office/officeart/2005/8/layout/hList9"/>
    <dgm:cxn modelId="{577CC84A-1F00-4062-A15F-C3CD35E0B4D5}" srcId="{59BCCAE4-6CC0-4896-877D-C19BEFE644A6}" destId="{59641CC4-B546-4E10-9A3F-427788746700}" srcOrd="4" destOrd="0" parTransId="{6C44265B-9230-4FF4-831B-80B56A99614A}" sibTransId="{C37EA709-24A7-4B65-86BA-09781EEBA483}"/>
    <dgm:cxn modelId="{8A0AC84C-DE2D-4D58-A796-94ECB63C5E65}" type="presOf" srcId="{69DB0BA0-F6E3-408C-A0F9-1737FB2AF784}" destId="{1055AC41-6D7B-4084-BAEB-0C978B9EF8F6}" srcOrd="1" destOrd="0" presId="urn:microsoft.com/office/officeart/2005/8/layout/hList9"/>
    <dgm:cxn modelId="{77E9184E-3D96-4F34-A3E2-CA687E2C715E}" srcId="{59BCCAE4-6CC0-4896-877D-C19BEFE644A6}" destId="{C4191717-97C2-4651-8386-79C2570B7310}" srcOrd="2" destOrd="0" parTransId="{ADE2FAB9-B6A6-48AC-A265-F819ECB92C81}" sibTransId="{5A12E026-0297-4F28-9B36-D77FC1FC8B2B}"/>
    <dgm:cxn modelId="{14FD3B57-E5F1-46B3-82D0-8FA80295CCBB}" srcId="{59BCCAE4-6CC0-4896-877D-C19BEFE644A6}" destId="{69DB0BA0-F6E3-408C-A0F9-1737FB2AF784}" srcOrd="0" destOrd="0" parTransId="{98EAB0DC-827E-4C9E-8944-6D784E7BE733}" sibTransId="{4A6F7DFF-9F01-437D-AC0C-0D30C2EC4458}"/>
    <dgm:cxn modelId="{2FAC0E84-9516-4CCC-A6C6-5E62DD807BAE}" type="presOf" srcId="{CDA22806-EF13-4338-9813-E25BE33439C9}" destId="{6ECD2A73-52BB-47AE-8181-131A36D39060}" srcOrd="1" destOrd="0" presId="urn:microsoft.com/office/officeart/2005/8/layout/hList9"/>
    <dgm:cxn modelId="{347E5894-E24F-45DB-8A3E-81C9A8A7942E}" type="presOf" srcId="{CDA22806-EF13-4338-9813-E25BE33439C9}" destId="{7CCA7D5A-3960-471D-9BDE-F9BCEC3A5FCB}" srcOrd="0" destOrd="0" presId="urn:microsoft.com/office/officeart/2005/8/layout/hList9"/>
    <dgm:cxn modelId="{65573399-3228-4FC6-8A96-32C335FF8014}" type="presOf" srcId="{CD09E4DA-0751-483F-806F-A9B117491CA0}" destId="{C0CF1FF2-E31D-4188-838D-A7E3A2AF7AE3}" srcOrd="0" destOrd="0" presId="urn:microsoft.com/office/officeart/2005/8/layout/hList9"/>
    <dgm:cxn modelId="{686A749D-14C6-446F-8B47-FEB07195D708}" type="presOf" srcId="{510BAD0F-B28A-4FCC-89FA-4C13ABCFA978}" destId="{F4C35D57-87CB-4691-BEE7-95005EC0DDB9}" srcOrd="1" destOrd="0" presId="urn:microsoft.com/office/officeart/2005/8/layout/hList9"/>
    <dgm:cxn modelId="{99637BA1-05DB-4BA4-A215-3D0F0B911D6C}" type="presOf" srcId="{59641CC4-B546-4E10-9A3F-427788746700}" destId="{746FF700-ECE8-466E-B241-3D60F6B6F9E3}" srcOrd="1" destOrd="0" presId="urn:microsoft.com/office/officeart/2005/8/layout/hList9"/>
    <dgm:cxn modelId="{BC7E0CAD-D36B-465F-AEC5-92659CB81AC9}" type="presOf" srcId="{719CB0BB-107B-4E78-95D4-F6297D65E7AB}" destId="{77A4220C-D752-42B7-B9D9-1D28B509C38A}" srcOrd="0" destOrd="0" presId="urn:microsoft.com/office/officeart/2005/8/layout/hList9"/>
    <dgm:cxn modelId="{688423AF-2654-4AED-AFED-602B84C35C7D}" type="presOf" srcId="{59BCCAE4-6CC0-4896-877D-C19BEFE644A6}" destId="{3652015B-124E-4D42-84F9-305D7E39A2E4}" srcOrd="0" destOrd="0" presId="urn:microsoft.com/office/officeart/2005/8/layout/hList9"/>
    <dgm:cxn modelId="{DDEA21BE-4228-4F1C-8B3A-3B6C5D0CD6D3}" srcId="{59BCCAE4-6CC0-4896-877D-C19BEFE644A6}" destId="{719CB0BB-107B-4E78-95D4-F6297D65E7AB}" srcOrd="3" destOrd="0" parTransId="{6DD8ABEF-091A-497B-ABAE-A33664707009}" sibTransId="{DC90C202-59CF-46E1-94DE-F92A46E27BF5}"/>
    <dgm:cxn modelId="{B92B10C8-41C9-4C11-BEF8-569D19D80E3B}" srcId="{B9D034BE-77D2-4F3C-B791-4685E1C75EF6}" destId="{59BCCAE4-6CC0-4896-877D-C19BEFE644A6}" srcOrd="2" destOrd="0" parTransId="{EC73BEB8-21B5-4B24-8009-7E79092150FE}" sibTransId="{D2FCED1F-F9F8-47CC-B1AB-3E9AC7753DFF}"/>
    <dgm:cxn modelId="{EA8DB0D3-B78D-4607-95B9-A21598A4ADD8}" type="presOf" srcId="{59641CC4-B546-4E10-9A3F-427788746700}" destId="{7FE8FA55-320E-4E81-922A-2C762103B49A}" srcOrd="0" destOrd="0" presId="urn:microsoft.com/office/officeart/2005/8/layout/hList9"/>
    <dgm:cxn modelId="{14984CDE-B8D6-48C5-9681-9D4ABEF4A430}" srcId="{B9D034BE-77D2-4F3C-B791-4685E1C75EF6}" destId="{5339DD2F-2966-45B6-91BD-F486FB4D9EC8}" srcOrd="1" destOrd="0" parTransId="{AC571F91-9185-4CDB-9DA8-62CD3EE2BA5A}" sibTransId="{30DDBAEC-2F76-477B-B5F5-77F8FD0850BA}"/>
    <dgm:cxn modelId="{F19814E1-1FBD-491F-99B9-47A8DC58E49D}" type="presOf" srcId="{C4191717-97C2-4651-8386-79C2570B7310}" destId="{B4114AAE-1303-4018-908D-165A5BBDAF79}" srcOrd="0" destOrd="0" presId="urn:microsoft.com/office/officeart/2005/8/layout/hList9"/>
    <dgm:cxn modelId="{C8B3A1E1-6926-4A37-A953-28904D064030}" srcId="{CD09E4DA-0751-483F-806F-A9B117491CA0}" destId="{510BAD0F-B28A-4FCC-89FA-4C13ABCFA978}" srcOrd="0" destOrd="0" parTransId="{4ECE6CA7-F2AC-4882-BEE3-4DF1414DEF6B}" sibTransId="{6C5E4BF6-CECB-441C-B50B-57681A62ED58}"/>
    <dgm:cxn modelId="{4D0E45F4-219B-41E5-9ADC-90405B72A964}" srcId="{59BCCAE4-6CC0-4896-877D-C19BEFE644A6}" destId="{061AD2EF-EF3B-48F3-9E92-36A0E7B0C875}" srcOrd="1" destOrd="0" parTransId="{9E73FE88-3A5C-4726-8447-D0F3EDB89A34}" sibTransId="{9069BF21-727E-465F-8D26-602CB502223F}"/>
    <dgm:cxn modelId="{5CA0C3FB-7136-4EB9-80EC-8EC6940BD81D}" type="presOf" srcId="{69DB0BA0-F6E3-408C-A0F9-1737FB2AF784}" destId="{1343D238-7DE1-447B-9E25-35DD2E6AE3AD}" srcOrd="0" destOrd="0" presId="urn:microsoft.com/office/officeart/2005/8/layout/hList9"/>
    <dgm:cxn modelId="{557E7450-872D-4EE1-AD39-CDB44AA02AF7}" type="presParOf" srcId="{D589E174-312C-47E1-8603-AFC959A52375}" destId="{E830E15A-AD27-4637-881B-F1BA77112982}" srcOrd="0" destOrd="0" presId="urn:microsoft.com/office/officeart/2005/8/layout/hList9"/>
    <dgm:cxn modelId="{4E07E2C1-0C41-4697-B35E-561D6DADE57A}" type="presParOf" srcId="{D589E174-312C-47E1-8603-AFC959A52375}" destId="{39967ED4-8D06-48C3-8D3C-F09F46F2CF55}" srcOrd="1" destOrd="0" presId="urn:microsoft.com/office/officeart/2005/8/layout/hList9"/>
    <dgm:cxn modelId="{AA65C560-958B-4BA0-A33C-4D870E720DFE}" type="presParOf" srcId="{39967ED4-8D06-48C3-8D3C-F09F46F2CF55}" destId="{ADEDAA2D-C44E-4A9E-9ACE-28CE6048E635}" srcOrd="0" destOrd="0" presId="urn:microsoft.com/office/officeart/2005/8/layout/hList9"/>
    <dgm:cxn modelId="{96882E00-7529-450C-80CF-6FDCBBE5591A}" type="presParOf" srcId="{39967ED4-8D06-48C3-8D3C-F09F46F2CF55}" destId="{763AA711-7303-41D9-A7D8-95DE7F7ABF1B}" srcOrd="1" destOrd="0" presId="urn:microsoft.com/office/officeart/2005/8/layout/hList9"/>
    <dgm:cxn modelId="{F2255C70-07C5-4704-9BD2-945E5DFB560F}" type="presParOf" srcId="{763AA711-7303-41D9-A7D8-95DE7F7ABF1B}" destId="{9CAA3B65-60AE-4680-A1E1-79FAF5218D12}" srcOrd="0" destOrd="0" presId="urn:microsoft.com/office/officeart/2005/8/layout/hList9"/>
    <dgm:cxn modelId="{5DB7D13B-B088-42DF-9708-1F34662939EC}" type="presParOf" srcId="{763AA711-7303-41D9-A7D8-95DE7F7ABF1B}" destId="{F4C35D57-87CB-4691-BEE7-95005EC0DDB9}" srcOrd="1" destOrd="0" presId="urn:microsoft.com/office/officeart/2005/8/layout/hList9"/>
    <dgm:cxn modelId="{50270222-DCCA-4B42-905F-3F5752EA299B}" type="presParOf" srcId="{39967ED4-8D06-48C3-8D3C-F09F46F2CF55}" destId="{CE37FCCF-CE19-4704-8488-48FD532F976A}" srcOrd="2" destOrd="0" presId="urn:microsoft.com/office/officeart/2005/8/layout/hList9"/>
    <dgm:cxn modelId="{4B7BD6C7-8A26-433D-ACBA-713B31BE40EC}" type="presParOf" srcId="{CE37FCCF-CE19-4704-8488-48FD532F976A}" destId="{2C9EA89E-18CE-4440-8892-0B0CBA770D2D}" srcOrd="0" destOrd="0" presId="urn:microsoft.com/office/officeart/2005/8/layout/hList9"/>
    <dgm:cxn modelId="{91652461-C1CD-485F-9387-4FF66A3008DD}" type="presParOf" srcId="{CE37FCCF-CE19-4704-8488-48FD532F976A}" destId="{A3308AF2-E66A-4CAA-9795-642BDB59FE11}" srcOrd="1" destOrd="0" presId="urn:microsoft.com/office/officeart/2005/8/layout/hList9"/>
    <dgm:cxn modelId="{06E6B776-5250-435C-8089-1E1689C8D12A}" type="presParOf" srcId="{D589E174-312C-47E1-8603-AFC959A52375}" destId="{45D50AAB-1747-4E6E-9683-E0461F933AC9}" srcOrd="2" destOrd="0" presId="urn:microsoft.com/office/officeart/2005/8/layout/hList9"/>
    <dgm:cxn modelId="{69863842-7DE0-4D05-AFD2-87266A141106}" type="presParOf" srcId="{D589E174-312C-47E1-8603-AFC959A52375}" destId="{C0CF1FF2-E31D-4188-838D-A7E3A2AF7AE3}" srcOrd="3" destOrd="0" presId="urn:microsoft.com/office/officeart/2005/8/layout/hList9"/>
    <dgm:cxn modelId="{E96F54A9-4D8A-4275-A65B-21D3EC056F9F}" type="presParOf" srcId="{D589E174-312C-47E1-8603-AFC959A52375}" destId="{4C499200-BA64-4F38-9EED-A27C2D0FDB7D}" srcOrd="4" destOrd="0" presId="urn:microsoft.com/office/officeart/2005/8/layout/hList9"/>
    <dgm:cxn modelId="{7EB125A1-8CE9-4563-A17F-3CBE73274EFD}" type="presParOf" srcId="{D589E174-312C-47E1-8603-AFC959A52375}" destId="{BF18BC74-3E9F-4C96-B8D0-811A3022EF99}" srcOrd="5" destOrd="0" presId="urn:microsoft.com/office/officeart/2005/8/layout/hList9"/>
    <dgm:cxn modelId="{2BA66ADE-56C3-4B2C-8A08-AAC938129AB2}" type="presParOf" srcId="{D589E174-312C-47E1-8603-AFC959A52375}" destId="{7DF548DB-4FD3-43BA-9E37-5BF900BF74D8}" srcOrd="6" destOrd="0" presId="urn:microsoft.com/office/officeart/2005/8/layout/hList9"/>
    <dgm:cxn modelId="{766EE44A-C5F9-4638-B3C6-F430732B480C}" type="presParOf" srcId="{7DF548DB-4FD3-43BA-9E37-5BF900BF74D8}" destId="{1DB3A189-FA69-47CE-B305-6B3A1ABDE201}" srcOrd="0" destOrd="0" presId="urn:microsoft.com/office/officeart/2005/8/layout/hList9"/>
    <dgm:cxn modelId="{897EEF2E-30D3-4193-844D-E3FA9653D3E4}" type="presParOf" srcId="{7DF548DB-4FD3-43BA-9E37-5BF900BF74D8}" destId="{0F5B35A3-E2B4-4E3B-AF89-760A9973835F}" srcOrd="1" destOrd="0" presId="urn:microsoft.com/office/officeart/2005/8/layout/hList9"/>
    <dgm:cxn modelId="{59CB306B-C69A-4C97-9EF1-6831AA709E37}" type="presParOf" srcId="{0F5B35A3-E2B4-4E3B-AF89-760A9973835F}" destId="{7CCA7D5A-3960-471D-9BDE-F9BCEC3A5FCB}" srcOrd="0" destOrd="0" presId="urn:microsoft.com/office/officeart/2005/8/layout/hList9"/>
    <dgm:cxn modelId="{178BDD85-DF86-4CF6-B222-939520B2C1A6}" type="presParOf" srcId="{0F5B35A3-E2B4-4E3B-AF89-760A9973835F}" destId="{6ECD2A73-52BB-47AE-8181-131A36D39060}" srcOrd="1" destOrd="0" presId="urn:microsoft.com/office/officeart/2005/8/layout/hList9"/>
    <dgm:cxn modelId="{5F9927F0-8D7A-4646-9B40-4793F521372B}" type="presParOf" srcId="{D589E174-312C-47E1-8603-AFC959A52375}" destId="{762DF574-9058-462F-8476-61B0066BD51B}" srcOrd="7" destOrd="0" presId="urn:microsoft.com/office/officeart/2005/8/layout/hList9"/>
    <dgm:cxn modelId="{79315CF0-223F-45D0-9151-8D13C5FF7052}" type="presParOf" srcId="{D589E174-312C-47E1-8603-AFC959A52375}" destId="{406509B3-9C12-424D-94E0-28BB90C4520A}" srcOrd="8" destOrd="0" presId="urn:microsoft.com/office/officeart/2005/8/layout/hList9"/>
    <dgm:cxn modelId="{549010C5-9ABD-4A9B-B469-C330F205CB7D}" type="presParOf" srcId="{D589E174-312C-47E1-8603-AFC959A52375}" destId="{1527558B-7D32-49D6-98F4-F365F758DDA7}" srcOrd="9" destOrd="0" presId="urn:microsoft.com/office/officeart/2005/8/layout/hList9"/>
    <dgm:cxn modelId="{CEF8CA7A-CC65-400A-95E6-B4814973BA1A}" type="presParOf" srcId="{D589E174-312C-47E1-8603-AFC959A52375}" destId="{78B38982-877B-43EC-B378-AFF72E41C10E}" srcOrd="10" destOrd="0" presId="urn:microsoft.com/office/officeart/2005/8/layout/hList9"/>
    <dgm:cxn modelId="{7B488C24-DE01-4F73-BDFB-EDC896565DA4}" type="presParOf" srcId="{D589E174-312C-47E1-8603-AFC959A52375}" destId="{8BB949EC-1A2C-4192-B447-C895794DBAD2}" srcOrd="11" destOrd="0" presId="urn:microsoft.com/office/officeart/2005/8/layout/hList9"/>
    <dgm:cxn modelId="{2EBC8DD0-F663-41D7-A1FE-589A24FE2840}" type="presParOf" srcId="{8BB949EC-1A2C-4192-B447-C895794DBAD2}" destId="{B1B4C591-0EA6-4E9F-A96F-7D420F71A19C}" srcOrd="0" destOrd="0" presId="urn:microsoft.com/office/officeart/2005/8/layout/hList9"/>
    <dgm:cxn modelId="{8377B1FC-F1E0-4525-BED0-C4DE8262AD16}" type="presParOf" srcId="{8BB949EC-1A2C-4192-B447-C895794DBAD2}" destId="{C420D74A-71FD-42CB-B6C6-4612474FCED4}" srcOrd="1" destOrd="0" presId="urn:microsoft.com/office/officeart/2005/8/layout/hList9"/>
    <dgm:cxn modelId="{FAA14C2A-6B70-4473-A7CA-1032EB443B8F}" type="presParOf" srcId="{C420D74A-71FD-42CB-B6C6-4612474FCED4}" destId="{1343D238-7DE1-447B-9E25-35DD2E6AE3AD}" srcOrd="0" destOrd="0" presId="urn:microsoft.com/office/officeart/2005/8/layout/hList9"/>
    <dgm:cxn modelId="{BDA47981-6A01-4ED2-ACE4-55E6895DA700}" type="presParOf" srcId="{C420D74A-71FD-42CB-B6C6-4612474FCED4}" destId="{1055AC41-6D7B-4084-BAEB-0C978B9EF8F6}" srcOrd="1" destOrd="0" presId="urn:microsoft.com/office/officeart/2005/8/layout/hList9"/>
    <dgm:cxn modelId="{6CF1572F-A0CA-41BC-8459-4BA1F77E85A9}" type="presParOf" srcId="{8BB949EC-1A2C-4192-B447-C895794DBAD2}" destId="{61C56CF2-4284-4E72-A1E8-94E54ED342FD}" srcOrd="2" destOrd="0" presId="urn:microsoft.com/office/officeart/2005/8/layout/hList9"/>
    <dgm:cxn modelId="{77E5E183-75BB-4202-951E-515765DFF942}" type="presParOf" srcId="{61C56CF2-4284-4E72-A1E8-94E54ED342FD}" destId="{EF0D37B9-F2CF-4AC6-B5D2-B87B47E91C5D}" srcOrd="0" destOrd="0" presId="urn:microsoft.com/office/officeart/2005/8/layout/hList9"/>
    <dgm:cxn modelId="{3B1D7673-32EA-4386-B903-771AB8C27487}" type="presParOf" srcId="{61C56CF2-4284-4E72-A1E8-94E54ED342FD}" destId="{C6E22626-C663-4500-A1DC-B4617FB26445}" srcOrd="1" destOrd="0" presId="urn:microsoft.com/office/officeart/2005/8/layout/hList9"/>
    <dgm:cxn modelId="{324B6E53-53D6-4183-8EDF-94CA8CA169BD}" type="presParOf" srcId="{8BB949EC-1A2C-4192-B447-C895794DBAD2}" destId="{91FC8FBE-22D8-4D64-8E37-14EBA7922322}" srcOrd="3" destOrd="0" presId="urn:microsoft.com/office/officeart/2005/8/layout/hList9"/>
    <dgm:cxn modelId="{AF84853A-EB11-4B3D-97D3-98B3D2C3FD43}" type="presParOf" srcId="{91FC8FBE-22D8-4D64-8E37-14EBA7922322}" destId="{B4114AAE-1303-4018-908D-165A5BBDAF79}" srcOrd="0" destOrd="0" presId="urn:microsoft.com/office/officeart/2005/8/layout/hList9"/>
    <dgm:cxn modelId="{01F7764F-0BA0-461A-8999-222FFB257F7E}" type="presParOf" srcId="{91FC8FBE-22D8-4D64-8E37-14EBA7922322}" destId="{9F06D5AE-3CA4-47A0-95AB-FDC7F8BFD2DD}" srcOrd="1" destOrd="0" presId="urn:microsoft.com/office/officeart/2005/8/layout/hList9"/>
    <dgm:cxn modelId="{EF51CA1A-5AD0-4897-9B4D-935C971EBCE5}" type="presParOf" srcId="{8BB949EC-1A2C-4192-B447-C895794DBAD2}" destId="{B8195A21-464C-468D-B065-163C9CEFD7F5}" srcOrd="4" destOrd="0" presId="urn:microsoft.com/office/officeart/2005/8/layout/hList9"/>
    <dgm:cxn modelId="{CE1B404D-C042-4B6E-9A1D-2EA79139C913}" type="presParOf" srcId="{B8195A21-464C-468D-B065-163C9CEFD7F5}" destId="{77A4220C-D752-42B7-B9D9-1D28B509C38A}" srcOrd="0" destOrd="0" presId="urn:microsoft.com/office/officeart/2005/8/layout/hList9"/>
    <dgm:cxn modelId="{AE4F9608-4C20-4876-9B52-008079798525}" type="presParOf" srcId="{B8195A21-464C-468D-B065-163C9CEFD7F5}" destId="{9C02BAF9-8464-4CAE-9101-9770ACA08470}" srcOrd="1" destOrd="0" presId="urn:microsoft.com/office/officeart/2005/8/layout/hList9"/>
    <dgm:cxn modelId="{8B1B41B9-FEBC-43C3-A287-4E3E4B2346EC}" type="presParOf" srcId="{8BB949EC-1A2C-4192-B447-C895794DBAD2}" destId="{18D5A015-8C48-405A-A378-248A87DCD5DD}" srcOrd="5" destOrd="0" presId="urn:microsoft.com/office/officeart/2005/8/layout/hList9"/>
    <dgm:cxn modelId="{7A47985C-A43E-49DB-90A5-4BDC6754694B}" type="presParOf" srcId="{18D5A015-8C48-405A-A378-248A87DCD5DD}" destId="{7FE8FA55-320E-4E81-922A-2C762103B49A}" srcOrd="0" destOrd="0" presId="urn:microsoft.com/office/officeart/2005/8/layout/hList9"/>
    <dgm:cxn modelId="{DA56A03B-E2AD-4675-A895-B8925AA021BA}" type="presParOf" srcId="{18D5A015-8C48-405A-A378-248A87DCD5DD}" destId="{746FF700-ECE8-466E-B241-3D60F6B6F9E3}" srcOrd="1" destOrd="0" presId="urn:microsoft.com/office/officeart/2005/8/layout/hList9"/>
    <dgm:cxn modelId="{B9E19F77-37D0-4B76-AD5D-3FDDE9871AF2}" type="presParOf" srcId="{D589E174-312C-47E1-8603-AFC959A52375}" destId="{E820B353-55AA-4F4F-BC48-6780325BCA94}" srcOrd="12" destOrd="0" presId="urn:microsoft.com/office/officeart/2005/8/layout/hList9"/>
    <dgm:cxn modelId="{9ABA6A00-540F-429B-8E1E-69EC998201BE}" type="presParOf" srcId="{D589E174-312C-47E1-8603-AFC959A52375}" destId="{3652015B-124E-4D42-84F9-305D7E39A2E4}" srcOrd="1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B9D034BE-77D2-4F3C-B791-4685E1C75EF6}"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CD09E4DA-0751-483F-806F-A9B117491CA0}">
      <dgm:prSet phldrT="[Text]"/>
      <dgm:spPr>
        <a:solidFill>
          <a:srgbClr val="2E75B6"/>
        </a:solidFill>
        <a:ln>
          <a:solidFill>
            <a:schemeClr val="bg1"/>
          </a:solidFill>
        </a:ln>
      </dgm:spPr>
      <dgm:t>
        <a:bodyPr/>
        <a:lstStyle/>
        <a:p>
          <a:r>
            <a:rPr lang="en-US"/>
            <a:t>WP Responsibility</a:t>
          </a:r>
        </a:p>
      </dgm:t>
    </dgm:pt>
    <dgm:pt modelId="{7E9CC364-7078-4B0D-8CA6-E48C23B88AD5}" type="parTrans" cxnId="{89DF7111-71F7-45FF-B528-54AB5F3B4CA6}">
      <dgm:prSet/>
      <dgm:spPr/>
      <dgm:t>
        <a:bodyPr/>
        <a:lstStyle/>
        <a:p>
          <a:endParaRPr lang="en-US"/>
        </a:p>
      </dgm:t>
    </dgm:pt>
    <dgm:pt modelId="{5A2DF0C6-2F14-4705-99E5-900619CB92C3}" type="sibTrans" cxnId="{89DF7111-71F7-45FF-B528-54AB5F3B4CA6}">
      <dgm:prSet/>
      <dgm:spPr/>
      <dgm:t>
        <a:bodyPr/>
        <a:lstStyle/>
        <a:p>
          <a:endParaRPr lang="en-US"/>
        </a:p>
      </dgm:t>
    </dgm:pt>
    <dgm:pt modelId="{510BAD0F-B28A-4FCC-89FA-4C13ABCFA978}">
      <dgm:prSet phldrT="[Text]" custT="1"/>
      <dgm:spPr>
        <a:solidFill>
          <a:srgbClr val="FFC000"/>
        </a:solidFill>
        <a:ln>
          <a:solidFill>
            <a:schemeClr val="bg1">
              <a:alpha val="90000"/>
            </a:schemeClr>
          </a:solidFill>
        </a:ln>
      </dgm:spPr>
      <dgm:t>
        <a:bodyPr/>
        <a:lstStyle/>
        <a:p>
          <a:r>
            <a:rPr lang="en-US" sz="3200"/>
            <a:t>HSWT</a:t>
          </a:r>
        </a:p>
      </dgm:t>
    </dgm:pt>
    <dgm:pt modelId="{4ECE6CA7-F2AC-4882-BEE3-4DF1414DEF6B}" type="parTrans" cxnId="{C8B3A1E1-6926-4A37-A953-28904D064030}">
      <dgm:prSet/>
      <dgm:spPr/>
      <dgm:t>
        <a:bodyPr/>
        <a:lstStyle/>
        <a:p>
          <a:endParaRPr lang="en-US"/>
        </a:p>
      </dgm:t>
    </dgm:pt>
    <dgm:pt modelId="{6C5E4BF6-CECB-441C-B50B-57681A62ED58}" type="sibTrans" cxnId="{C8B3A1E1-6926-4A37-A953-28904D064030}">
      <dgm:prSet/>
      <dgm:spPr/>
      <dgm:t>
        <a:bodyPr/>
        <a:lstStyle/>
        <a:p>
          <a:endParaRPr lang="en-US"/>
        </a:p>
      </dgm:t>
    </dgm:pt>
    <dgm:pt modelId="{48F27321-DFE7-48CE-8294-35BE1858C986}">
      <dgm:prSet phldrT="[Text]" custT="1"/>
      <dgm:spPr>
        <a:solidFill>
          <a:srgbClr val="FFC000">
            <a:alpha val="89804"/>
          </a:srgbClr>
        </a:solidFill>
        <a:ln>
          <a:solidFill>
            <a:schemeClr val="bg1">
              <a:alpha val="90000"/>
            </a:schemeClr>
          </a:solidFill>
        </a:ln>
      </dgm:spPr>
      <dgm:t>
        <a:bodyPr/>
        <a:lstStyle/>
        <a:p>
          <a:r>
            <a:rPr lang="en-US" sz="3200"/>
            <a:t>WEBIN</a:t>
          </a:r>
        </a:p>
      </dgm:t>
    </dgm:pt>
    <dgm:pt modelId="{3CDB0DD3-C37F-4B4E-9F17-283DF3243E05}" type="parTrans" cxnId="{50685E5D-56F0-42E2-BC45-DFCA1FA7583F}">
      <dgm:prSet/>
      <dgm:spPr/>
      <dgm:t>
        <a:bodyPr/>
        <a:lstStyle/>
        <a:p>
          <a:endParaRPr lang="en-US"/>
        </a:p>
      </dgm:t>
    </dgm:pt>
    <dgm:pt modelId="{83397F58-993B-4071-B324-E4791E7FE84C}" type="sibTrans" cxnId="{50685E5D-56F0-42E2-BC45-DFCA1FA7583F}">
      <dgm:prSet/>
      <dgm:spPr/>
      <dgm:t>
        <a:bodyPr/>
        <a:lstStyle/>
        <a:p>
          <a:endParaRPr lang="en-US"/>
        </a:p>
      </dgm:t>
    </dgm:pt>
    <dgm:pt modelId="{5339DD2F-2966-45B6-91BD-F486FB4D9EC8}">
      <dgm:prSet phldrT="[Text]"/>
      <dgm:spPr>
        <a:solidFill>
          <a:srgbClr val="2E75B6"/>
        </a:solidFill>
        <a:ln>
          <a:solidFill>
            <a:schemeClr val="bg1"/>
          </a:solidFill>
        </a:ln>
      </dgm:spPr>
      <dgm:t>
        <a:bodyPr/>
        <a:lstStyle/>
        <a:p>
          <a:r>
            <a:rPr lang="en-US"/>
            <a:t>Milestones</a:t>
          </a:r>
        </a:p>
      </dgm:t>
    </dgm:pt>
    <dgm:pt modelId="{AC571F91-9185-4CDB-9DA8-62CD3EE2BA5A}" type="parTrans" cxnId="{14984CDE-B8D6-48C5-9681-9D4ABEF4A430}">
      <dgm:prSet/>
      <dgm:spPr/>
      <dgm:t>
        <a:bodyPr/>
        <a:lstStyle/>
        <a:p>
          <a:endParaRPr lang="en-US"/>
        </a:p>
      </dgm:t>
    </dgm:pt>
    <dgm:pt modelId="{30DDBAEC-2F76-477B-B5F5-77F8FD0850BA}" type="sibTrans" cxnId="{14984CDE-B8D6-48C5-9681-9D4ABEF4A430}">
      <dgm:prSet/>
      <dgm:spPr/>
      <dgm:t>
        <a:bodyPr/>
        <a:lstStyle/>
        <a:p>
          <a:endParaRPr lang="en-US"/>
        </a:p>
      </dgm:t>
    </dgm:pt>
    <dgm:pt modelId="{CDA22806-EF13-4338-9813-E25BE33439C9}">
      <dgm:prSet phldrT="[Text]" custT="1"/>
      <dgm:spPr>
        <a:solidFill>
          <a:srgbClr val="FFC000"/>
        </a:solidFill>
        <a:ln>
          <a:solidFill>
            <a:schemeClr val="bg1"/>
          </a:solidFill>
        </a:ln>
      </dgm:spPr>
      <dgm:t>
        <a:bodyPr/>
        <a:lstStyle/>
        <a:p>
          <a:pPr algn="l"/>
          <a:r>
            <a:rPr lang="en-US" sz="1800"/>
            <a:t>Partner project staff trained to apply PQA methodology in project implementation, individual meetings with each partner completed</a:t>
          </a:r>
        </a:p>
      </dgm:t>
    </dgm:pt>
    <dgm:pt modelId="{AE3FFEAC-E5E6-45C3-8532-CC4ED516963E}" type="parTrans" cxnId="{C995D661-5624-4DB9-94AB-82F5C7F608F3}">
      <dgm:prSet/>
      <dgm:spPr/>
      <dgm:t>
        <a:bodyPr/>
        <a:lstStyle/>
        <a:p>
          <a:endParaRPr lang="en-US"/>
        </a:p>
      </dgm:t>
    </dgm:pt>
    <dgm:pt modelId="{7E2158C4-8D0E-4C3D-BBB5-6A6EBC1AB88D}" type="sibTrans" cxnId="{C995D661-5624-4DB9-94AB-82F5C7F608F3}">
      <dgm:prSet/>
      <dgm:spPr/>
      <dgm:t>
        <a:bodyPr/>
        <a:lstStyle/>
        <a:p>
          <a:endParaRPr lang="en-US"/>
        </a:p>
      </dgm:t>
    </dgm:pt>
    <dgm:pt modelId="{59BCCAE4-6CC0-4896-877D-C19BEFE644A6}">
      <dgm:prSet/>
      <dgm:spPr>
        <a:solidFill>
          <a:srgbClr val="2E75B6"/>
        </a:solidFill>
        <a:ln>
          <a:solidFill>
            <a:schemeClr val="bg1"/>
          </a:solidFill>
        </a:ln>
      </dgm:spPr>
      <dgm:t>
        <a:bodyPr/>
        <a:lstStyle/>
        <a:p>
          <a:r>
            <a:rPr lang="en-US"/>
            <a:t>Deliverables</a:t>
          </a:r>
        </a:p>
        <a:p>
          <a:r>
            <a:rPr lang="en-US"/>
            <a:t>Feb 2025 – Jan 2028</a:t>
          </a:r>
        </a:p>
      </dgm:t>
    </dgm:pt>
    <dgm:pt modelId="{EC73BEB8-21B5-4B24-8009-7E79092150FE}" type="parTrans" cxnId="{B92B10C8-41C9-4C11-BEF8-569D19D80E3B}">
      <dgm:prSet/>
      <dgm:spPr/>
      <dgm:t>
        <a:bodyPr/>
        <a:lstStyle/>
        <a:p>
          <a:endParaRPr lang="en-US"/>
        </a:p>
      </dgm:t>
    </dgm:pt>
    <dgm:pt modelId="{D2FCED1F-F9F8-47CC-B1AB-3E9AC7753DFF}" type="sibTrans" cxnId="{B92B10C8-41C9-4C11-BEF8-569D19D80E3B}">
      <dgm:prSet/>
      <dgm:spPr/>
      <dgm:t>
        <a:bodyPr/>
        <a:lstStyle/>
        <a:p>
          <a:endParaRPr lang="en-US"/>
        </a:p>
      </dgm:t>
    </dgm:pt>
    <dgm:pt modelId="{061AD2EF-EF3B-48F3-9E92-36A0E7B0C875}">
      <dgm:prSet/>
      <dgm:spPr>
        <a:solidFill>
          <a:srgbClr val="FFC000">
            <a:alpha val="89804"/>
          </a:srgbClr>
        </a:solidFill>
        <a:ln>
          <a:solidFill>
            <a:schemeClr val="bg1"/>
          </a:solidFill>
        </a:ln>
      </dgm:spPr>
      <dgm:t>
        <a:bodyPr/>
        <a:lstStyle/>
        <a:p>
          <a:pPr algn="l"/>
          <a:r>
            <a:rPr lang="en-US"/>
            <a:t>Progress quality report #1</a:t>
          </a:r>
        </a:p>
      </dgm:t>
    </dgm:pt>
    <dgm:pt modelId="{9E73FE88-3A5C-4726-8447-D0F3EDB89A34}" type="parTrans" cxnId="{4D0E45F4-219B-41E5-9ADC-90405B72A964}">
      <dgm:prSet/>
      <dgm:spPr/>
      <dgm:t>
        <a:bodyPr/>
        <a:lstStyle/>
        <a:p>
          <a:endParaRPr lang="en-US"/>
        </a:p>
      </dgm:t>
    </dgm:pt>
    <dgm:pt modelId="{9069BF21-727E-465F-8D26-602CB502223F}" type="sibTrans" cxnId="{4D0E45F4-219B-41E5-9ADC-90405B72A964}">
      <dgm:prSet/>
      <dgm:spPr/>
      <dgm:t>
        <a:bodyPr/>
        <a:lstStyle/>
        <a:p>
          <a:endParaRPr lang="en-US"/>
        </a:p>
      </dgm:t>
    </dgm:pt>
    <dgm:pt modelId="{69DB0BA0-F6E3-408C-A0F9-1737FB2AF784}">
      <dgm:prSet/>
      <dgm:spPr>
        <a:solidFill>
          <a:srgbClr val="FFC000"/>
        </a:solidFill>
        <a:ln>
          <a:solidFill>
            <a:schemeClr val="bg1"/>
          </a:solidFill>
        </a:ln>
      </dgm:spPr>
      <dgm:t>
        <a:bodyPr/>
        <a:lstStyle/>
        <a:p>
          <a:pPr algn="l"/>
          <a:r>
            <a:rPr lang="en-US"/>
            <a:t>Project sustainability strategy with MoUs</a:t>
          </a:r>
        </a:p>
      </dgm:t>
    </dgm:pt>
    <dgm:pt modelId="{98EAB0DC-827E-4C9E-8944-6D784E7BE733}" type="parTrans" cxnId="{14FD3B57-E5F1-46B3-82D0-8FA80295CCBB}">
      <dgm:prSet/>
      <dgm:spPr/>
      <dgm:t>
        <a:bodyPr/>
        <a:lstStyle/>
        <a:p>
          <a:endParaRPr lang="en-US"/>
        </a:p>
      </dgm:t>
    </dgm:pt>
    <dgm:pt modelId="{4A6F7DFF-9F01-437D-AC0C-0D30C2EC4458}" type="sibTrans" cxnId="{14FD3B57-E5F1-46B3-82D0-8FA80295CCBB}">
      <dgm:prSet/>
      <dgm:spPr/>
      <dgm:t>
        <a:bodyPr/>
        <a:lstStyle/>
        <a:p>
          <a:endParaRPr lang="en-US"/>
        </a:p>
      </dgm:t>
    </dgm:pt>
    <dgm:pt modelId="{367F888A-E779-4D3F-AF84-59F58516484D}">
      <dgm:prSet/>
      <dgm:spPr>
        <a:solidFill>
          <a:srgbClr val="FFC000"/>
        </a:solidFill>
        <a:ln>
          <a:solidFill>
            <a:schemeClr val="bg1">
              <a:alpha val="90000"/>
            </a:schemeClr>
          </a:solidFill>
        </a:ln>
      </dgm:spPr>
      <dgm:t>
        <a:bodyPr/>
        <a:lstStyle/>
        <a:p>
          <a:pPr algn="l"/>
          <a:r>
            <a:rPr lang="en-US"/>
            <a:t>Progress quality report #2</a:t>
          </a:r>
        </a:p>
      </dgm:t>
    </dgm:pt>
    <dgm:pt modelId="{E8D5FA17-92A2-4BAF-9BB5-B7B764AD3F55}" type="parTrans" cxnId="{2C0294BC-244D-4A1F-AA80-AA22AAA6885D}">
      <dgm:prSet/>
      <dgm:spPr/>
      <dgm:t>
        <a:bodyPr/>
        <a:lstStyle/>
        <a:p>
          <a:endParaRPr lang="en-US"/>
        </a:p>
      </dgm:t>
    </dgm:pt>
    <dgm:pt modelId="{EFC4E896-CACB-4A87-965B-CE016C3CF5F4}" type="sibTrans" cxnId="{2C0294BC-244D-4A1F-AA80-AA22AAA6885D}">
      <dgm:prSet/>
      <dgm:spPr/>
      <dgm:t>
        <a:bodyPr/>
        <a:lstStyle/>
        <a:p>
          <a:endParaRPr lang="en-US"/>
        </a:p>
      </dgm:t>
    </dgm:pt>
    <dgm:pt modelId="{BA762848-08E0-4A23-A887-60964365122D}">
      <dgm:prSet/>
      <dgm:spPr>
        <a:solidFill>
          <a:srgbClr val="FFC000">
            <a:alpha val="89804"/>
          </a:srgbClr>
        </a:solidFill>
        <a:ln>
          <a:solidFill>
            <a:schemeClr val="bg1">
              <a:alpha val="90000"/>
            </a:schemeClr>
          </a:solidFill>
        </a:ln>
      </dgm:spPr>
      <dgm:t>
        <a:bodyPr/>
        <a:lstStyle/>
        <a:p>
          <a:pPr algn="l"/>
          <a:r>
            <a:rPr lang="en-US"/>
            <a:t>External evaluation report</a:t>
          </a:r>
        </a:p>
      </dgm:t>
    </dgm:pt>
    <dgm:pt modelId="{24AEDA13-EAE1-415F-9175-65C5050185D9}" type="parTrans" cxnId="{9B4FF14D-39CF-4255-BB2B-C25E7A3FA84A}">
      <dgm:prSet/>
      <dgm:spPr/>
      <dgm:t>
        <a:bodyPr/>
        <a:lstStyle/>
        <a:p>
          <a:endParaRPr lang="en-US"/>
        </a:p>
      </dgm:t>
    </dgm:pt>
    <dgm:pt modelId="{58391E64-8ABC-40D4-BE5D-41463D95B8BB}" type="sibTrans" cxnId="{9B4FF14D-39CF-4255-BB2B-C25E7A3FA84A}">
      <dgm:prSet/>
      <dgm:spPr/>
      <dgm:t>
        <a:bodyPr/>
        <a:lstStyle/>
        <a:p>
          <a:endParaRPr lang="en-US"/>
        </a:p>
      </dgm:t>
    </dgm:pt>
    <dgm:pt modelId="{D589E174-312C-47E1-8603-AFC959A52375}" type="pres">
      <dgm:prSet presAssocID="{B9D034BE-77D2-4F3C-B791-4685E1C75EF6}" presName="list" presStyleCnt="0">
        <dgm:presLayoutVars>
          <dgm:dir/>
          <dgm:animLvl val="lvl"/>
        </dgm:presLayoutVars>
      </dgm:prSet>
      <dgm:spPr/>
    </dgm:pt>
    <dgm:pt modelId="{E830E15A-AD27-4637-881B-F1BA77112982}" type="pres">
      <dgm:prSet presAssocID="{CD09E4DA-0751-483F-806F-A9B117491CA0}" presName="posSpace" presStyleCnt="0"/>
      <dgm:spPr/>
    </dgm:pt>
    <dgm:pt modelId="{39967ED4-8D06-48C3-8D3C-F09F46F2CF55}" type="pres">
      <dgm:prSet presAssocID="{CD09E4DA-0751-483F-806F-A9B117491CA0}" presName="vertFlow" presStyleCnt="0"/>
      <dgm:spPr/>
    </dgm:pt>
    <dgm:pt modelId="{ADEDAA2D-C44E-4A9E-9ACE-28CE6048E635}" type="pres">
      <dgm:prSet presAssocID="{CD09E4DA-0751-483F-806F-A9B117491CA0}" presName="topSpace" presStyleCnt="0"/>
      <dgm:spPr/>
    </dgm:pt>
    <dgm:pt modelId="{763AA711-7303-41D9-A7D8-95DE7F7ABF1B}" type="pres">
      <dgm:prSet presAssocID="{CD09E4DA-0751-483F-806F-A9B117491CA0}" presName="firstComp" presStyleCnt="0"/>
      <dgm:spPr/>
    </dgm:pt>
    <dgm:pt modelId="{9CAA3B65-60AE-4680-A1E1-79FAF5218D12}" type="pres">
      <dgm:prSet presAssocID="{CD09E4DA-0751-483F-806F-A9B117491CA0}" presName="firstChild" presStyleLbl="bgAccFollowNode1" presStyleIdx="0" presStyleCnt="7"/>
      <dgm:spPr/>
    </dgm:pt>
    <dgm:pt modelId="{F4C35D57-87CB-4691-BEE7-95005EC0DDB9}" type="pres">
      <dgm:prSet presAssocID="{CD09E4DA-0751-483F-806F-A9B117491CA0}" presName="firstChildTx" presStyleLbl="bgAccFollowNode1" presStyleIdx="0" presStyleCnt="7">
        <dgm:presLayoutVars>
          <dgm:bulletEnabled val="1"/>
        </dgm:presLayoutVars>
      </dgm:prSet>
      <dgm:spPr/>
    </dgm:pt>
    <dgm:pt modelId="{CE37FCCF-CE19-4704-8488-48FD532F976A}" type="pres">
      <dgm:prSet presAssocID="{48F27321-DFE7-48CE-8294-35BE1858C986}" presName="comp" presStyleCnt="0"/>
      <dgm:spPr/>
    </dgm:pt>
    <dgm:pt modelId="{2C9EA89E-18CE-4440-8892-0B0CBA770D2D}" type="pres">
      <dgm:prSet presAssocID="{48F27321-DFE7-48CE-8294-35BE1858C986}" presName="child" presStyleLbl="bgAccFollowNode1" presStyleIdx="1" presStyleCnt="7" custLinFactNeighborX="-245"/>
      <dgm:spPr/>
    </dgm:pt>
    <dgm:pt modelId="{A3308AF2-E66A-4CAA-9795-642BDB59FE11}" type="pres">
      <dgm:prSet presAssocID="{48F27321-DFE7-48CE-8294-35BE1858C986}" presName="childTx" presStyleLbl="bgAccFollowNode1" presStyleIdx="1" presStyleCnt="7">
        <dgm:presLayoutVars>
          <dgm:bulletEnabled val="1"/>
        </dgm:presLayoutVars>
      </dgm:prSet>
      <dgm:spPr/>
    </dgm:pt>
    <dgm:pt modelId="{45D50AAB-1747-4E6E-9683-E0461F933AC9}" type="pres">
      <dgm:prSet presAssocID="{CD09E4DA-0751-483F-806F-A9B117491CA0}" presName="negSpace" presStyleCnt="0"/>
      <dgm:spPr/>
    </dgm:pt>
    <dgm:pt modelId="{C0CF1FF2-E31D-4188-838D-A7E3A2AF7AE3}" type="pres">
      <dgm:prSet presAssocID="{CD09E4DA-0751-483F-806F-A9B117491CA0}" presName="circle" presStyleLbl="node1" presStyleIdx="0" presStyleCnt="3"/>
      <dgm:spPr/>
    </dgm:pt>
    <dgm:pt modelId="{4C499200-BA64-4F38-9EED-A27C2D0FDB7D}" type="pres">
      <dgm:prSet presAssocID="{5A2DF0C6-2F14-4705-99E5-900619CB92C3}" presName="transSpace" presStyleCnt="0"/>
      <dgm:spPr/>
    </dgm:pt>
    <dgm:pt modelId="{BF18BC74-3E9F-4C96-B8D0-811A3022EF99}" type="pres">
      <dgm:prSet presAssocID="{5339DD2F-2966-45B6-91BD-F486FB4D9EC8}" presName="posSpace" presStyleCnt="0"/>
      <dgm:spPr/>
    </dgm:pt>
    <dgm:pt modelId="{7DF548DB-4FD3-43BA-9E37-5BF900BF74D8}" type="pres">
      <dgm:prSet presAssocID="{5339DD2F-2966-45B6-91BD-F486FB4D9EC8}" presName="vertFlow" presStyleCnt="0"/>
      <dgm:spPr/>
    </dgm:pt>
    <dgm:pt modelId="{1DB3A189-FA69-47CE-B305-6B3A1ABDE201}" type="pres">
      <dgm:prSet presAssocID="{5339DD2F-2966-45B6-91BD-F486FB4D9EC8}" presName="topSpace" presStyleCnt="0"/>
      <dgm:spPr/>
    </dgm:pt>
    <dgm:pt modelId="{0F5B35A3-E2B4-4E3B-AF89-760A9973835F}" type="pres">
      <dgm:prSet presAssocID="{5339DD2F-2966-45B6-91BD-F486FB4D9EC8}" presName="firstComp" presStyleCnt="0"/>
      <dgm:spPr/>
    </dgm:pt>
    <dgm:pt modelId="{7CCA7D5A-3960-471D-9BDE-F9BCEC3A5FCB}" type="pres">
      <dgm:prSet presAssocID="{5339DD2F-2966-45B6-91BD-F486FB4D9EC8}" presName="firstChild" presStyleLbl="bgAccFollowNode1" presStyleIdx="2" presStyleCnt="7" custScaleX="107015" custScaleY="261707" custLinFactNeighborY="1260"/>
      <dgm:spPr/>
    </dgm:pt>
    <dgm:pt modelId="{6ECD2A73-52BB-47AE-8181-131A36D39060}" type="pres">
      <dgm:prSet presAssocID="{5339DD2F-2966-45B6-91BD-F486FB4D9EC8}" presName="firstChildTx" presStyleLbl="bgAccFollowNode1" presStyleIdx="2" presStyleCnt="7">
        <dgm:presLayoutVars>
          <dgm:bulletEnabled val="1"/>
        </dgm:presLayoutVars>
      </dgm:prSet>
      <dgm:spPr/>
    </dgm:pt>
    <dgm:pt modelId="{762DF574-9058-462F-8476-61B0066BD51B}" type="pres">
      <dgm:prSet presAssocID="{5339DD2F-2966-45B6-91BD-F486FB4D9EC8}" presName="negSpace" presStyleCnt="0"/>
      <dgm:spPr/>
    </dgm:pt>
    <dgm:pt modelId="{406509B3-9C12-424D-94E0-28BB90C4520A}" type="pres">
      <dgm:prSet presAssocID="{5339DD2F-2966-45B6-91BD-F486FB4D9EC8}" presName="circle" presStyleLbl="node1" presStyleIdx="1" presStyleCnt="3" custLinFactNeighborX="2710" custLinFactNeighborY="1746"/>
      <dgm:spPr/>
    </dgm:pt>
    <dgm:pt modelId="{1527558B-7D32-49D6-98F4-F365F758DDA7}" type="pres">
      <dgm:prSet presAssocID="{30DDBAEC-2F76-477B-B5F5-77F8FD0850BA}" presName="transSpace" presStyleCnt="0"/>
      <dgm:spPr/>
    </dgm:pt>
    <dgm:pt modelId="{78B38982-877B-43EC-B378-AFF72E41C10E}" type="pres">
      <dgm:prSet presAssocID="{59BCCAE4-6CC0-4896-877D-C19BEFE644A6}" presName="posSpace" presStyleCnt="0"/>
      <dgm:spPr/>
    </dgm:pt>
    <dgm:pt modelId="{8BB949EC-1A2C-4192-B447-C895794DBAD2}" type="pres">
      <dgm:prSet presAssocID="{59BCCAE4-6CC0-4896-877D-C19BEFE644A6}" presName="vertFlow" presStyleCnt="0"/>
      <dgm:spPr/>
    </dgm:pt>
    <dgm:pt modelId="{B1B4C591-0EA6-4E9F-A96F-7D420F71A19C}" type="pres">
      <dgm:prSet presAssocID="{59BCCAE4-6CC0-4896-877D-C19BEFE644A6}" presName="topSpace" presStyleCnt="0"/>
      <dgm:spPr/>
    </dgm:pt>
    <dgm:pt modelId="{C420D74A-71FD-42CB-B6C6-4612474FCED4}" type="pres">
      <dgm:prSet presAssocID="{59BCCAE4-6CC0-4896-877D-C19BEFE644A6}" presName="firstComp" presStyleCnt="0"/>
      <dgm:spPr/>
    </dgm:pt>
    <dgm:pt modelId="{1343D238-7DE1-447B-9E25-35DD2E6AE3AD}" type="pres">
      <dgm:prSet presAssocID="{59BCCAE4-6CC0-4896-877D-C19BEFE644A6}" presName="firstChild" presStyleLbl="bgAccFollowNode1" presStyleIdx="3" presStyleCnt="7" custScaleY="39891"/>
      <dgm:spPr/>
    </dgm:pt>
    <dgm:pt modelId="{1055AC41-6D7B-4084-BAEB-0C978B9EF8F6}" type="pres">
      <dgm:prSet presAssocID="{59BCCAE4-6CC0-4896-877D-C19BEFE644A6}" presName="firstChildTx" presStyleLbl="bgAccFollowNode1" presStyleIdx="3" presStyleCnt="7">
        <dgm:presLayoutVars>
          <dgm:bulletEnabled val="1"/>
        </dgm:presLayoutVars>
      </dgm:prSet>
      <dgm:spPr/>
    </dgm:pt>
    <dgm:pt modelId="{61C56CF2-4284-4E72-A1E8-94E54ED342FD}" type="pres">
      <dgm:prSet presAssocID="{061AD2EF-EF3B-48F3-9E92-36A0E7B0C875}" presName="comp" presStyleCnt="0"/>
      <dgm:spPr/>
    </dgm:pt>
    <dgm:pt modelId="{EF0D37B9-F2CF-4AC6-B5D2-B87B47E91C5D}" type="pres">
      <dgm:prSet presAssocID="{061AD2EF-EF3B-48F3-9E92-36A0E7B0C875}" presName="child" presStyleLbl="bgAccFollowNode1" presStyleIdx="4" presStyleCnt="7" custScaleY="35458" custLinFactNeighborX="2179"/>
      <dgm:spPr/>
    </dgm:pt>
    <dgm:pt modelId="{C6E22626-C663-4500-A1DC-B4617FB26445}" type="pres">
      <dgm:prSet presAssocID="{061AD2EF-EF3B-48F3-9E92-36A0E7B0C875}" presName="childTx" presStyleLbl="bgAccFollowNode1" presStyleIdx="4" presStyleCnt="7">
        <dgm:presLayoutVars>
          <dgm:bulletEnabled val="1"/>
        </dgm:presLayoutVars>
      </dgm:prSet>
      <dgm:spPr/>
    </dgm:pt>
    <dgm:pt modelId="{D4681799-9C3F-4980-A2E2-0FD5AD39CD4C}" type="pres">
      <dgm:prSet presAssocID="{367F888A-E779-4D3F-AF84-59F58516484D}" presName="comp" presStyleCnt="0"/>
      <dgm:spPr/>
    </dgm:pt>
    <dgm:pt modelId="{3FE6A53B-AEAB-4491-BE72-23006DDA1B54}" type="pres">
      <dgm:prSet presAssocID="{367F888A-E779-4D3F-AF84-59F58516484D}" presName="child" presStyleLbl="bgAccFollowNode1" presStyleIdx="5" presStyleCnt="7" custScaleY="35458"/>
      <dgm:spPr/>
    </dgm:pt>
    <dgm:pt modelId="{E4708387-7BD3-48EF-931A-443FCE8A184F}" type="pres">
      <dgm:prSet presAssocID="{367F888A-E779-4D3F-AF84-59F58516484D}" presName="childTx" presStyleLbl="bgAccFollowNode1" presStyleIdx="5" presStyleCnt="7">
        <dgm:presLayoutVars>
          <dgm:bulletEnabled val="1"/>
        </dgm:presLayoutVars>
      </dgm:prSet>
      <dgm:spPr/>
    </dgm:pt>
    <dgm:pt modelId="{13400806-68B4-4459-88EF-44801667C789}" type="pres">
      <dgm:prSet presAssocID="{BA762848-08E0-4A23-A887-60964365122D}" presName="comp" presStyleCnt="0"/>
      <dgm:spPr/>
    </dgm:pt>
    <dgm:pt modelId="{FBAF014E-263C-4834-93E4-34402AC8B265}" type="pres">
      <dgm:prSet presAssocID="{BA762848-08E0-4A23-A887-60964365122D}" presName="child" presStyleLbl="bgAccFollowNode1" presStyleIdx="6" presStyleCnt="7" custScaleY="35458"/>
      <dgm:spPr/>
    </dgm:pt>
    <dgm:pt modelId="{87F52DFC-2694-4017-AD09-32BF30B4C58E}" type="pres">
      <dgm:prSet presAssocID="{BA762848-08E0-4A23-A887-60964365122D}" presName="childTx" presStyleLbl="bgAccFollowNode1" presStyleIdx="6" presStyleCnt="7">
        <dgm:presLayoutVars>
          <dgm:bulletEnabled val="1"/>
        </dgm:presLayoutVars>
      </dgm:prSet>
      <dgm:spPr/>
    </dgm:pt>
    <dgm:pt modelId="{E820B353-55AA-4F4F-BC48-6780325BCA94}" type="pres">
      <dgm:prSet presAssocID="{59BCCAE4-6CC0-4896-877D-C19BEFE644A6}" presName="negSpace" presStyleCnt="0"/>
      <dgm:spPr/>
    </dgm:pt>
    <dgm:pt modelId="{3652015B-124E-4D42-84F9-305D7E39A2E4}" type="pres">
      <dgm:prSet presAssocID="{59BCCAE4-6CC0-4896-877D-C19BEFE644A6}" presName="circle" presStyleLbl="node1" presStyleIdx="2" presStyleCnt="3"/>
      <dgm:spPr/>
    </dgm:pt>
  </dgm:ptLst>
  <dgm:cxnLst>
    <dgm:cxn modelId="{0BEB6407-4041-4E25-9778-B789D67B84CB}" type="presOf" srcId="{BA762848-08E0-4A23-A887-60964365122D}" destId="{FBAF014E-263C-4834-93E4-34402AC8B265}" srcOrd="0" destOrd="0" presId="urn:microsoft.com/office/officeart/2005/8/layout/hList9"/>
    <dgm:cxn modelId="{89DF7111-71F7-45FF-B528-54AB5F3B4CA6}" srcId="{B9D034BE-77D2-4F3C-B791-4685E1C75EF6}" destId="{CD09E4DA-0751-483F-806F-A9B117491CA0}" srcOrd="0" destOrd="0" parTransId="{7E9CC364-7078-4B0D-8CA6-E48C23B88AD5}" sibTransId="{5A2DF0C6-2F14-4705-99E5-900619CB92C3}"/>
    <dgm:cxn modelId="{9051AE12-D226-4590-9701-CBD1C52C37EA}" type="presOf" srcId="{367F888A-E779-4D3F-AF84-59F58516484D}" destId="{3FE6A53B-AEAB-4491-BE72-23006DDA1B54}" srcOrd="0" destOrd="0" presId="urn:microsoft.com/office/officeart/2005/8/layout/hList9"/>
    <dgm:cxn modelId="{DCE1D513-A4CE-4BD7-A2B2-542BDEE9E17A}" type="presOf" srcId="{48F27321-DFE7-48CE-8294-35BE1858C986}" destId="{2C9EA89E-18CE-4440-8892-0B0CBA770D2D}" srcOrd="0" destOrd="0" presId="urn:microsoft.com/office/officeart/2005/8/layout/hList9"/>
    <dgm:cxn modelId="{F8C1D224-5B28-4F90-83E4-A06DD2E12E88}" type="presOf" srcId="{061AD2EF-EF3B-48F3-9E92-36A0E7B0C875}" destId="{EF0D37B9-F2CF-4AC6-B5D2-B87B47E91C5D}" srcOrd="0" destOrd="0" presId="urn:microsoft.com/office/officeart/2005/8/layout/hList9"/>
    <dgm:cxn modelId="{15B2442C-81CF-4BE7-8F7C-D2440D5C2380}" type="presOf" srcId="{367F888A-E779-4D3F-AF84-59F58516484D}" destId="{E4708387-7BD3-48EF-931A-443FCE8A184F}" srcOrd="1" destOrd="0" presId="urn:microsoft.com/office/officeart/2005/8/layout/hList9"/>
    <dgm:cxn modelId="{5343072F-5C9B-4B03-8489-A9809E6B911A}" type="presOf" srcId="{BA762848-08E0-4A23-A887-60964365122D}" destId="{87F52DFC-2694-4017-AD09-32BF30B4C58E}" srcOrd="1" destOrd="0" presId="urn:microsoft.com/office/officeart/2005/8/layout/hList9"/>
    <dgm:cxn modelId="{2466C637-E9F9-413B-9CF6-8AB78929D912}" type="presOf" srcId="{5339DD2F-2966-45B6-91BD-F486FB4D9EC8}" destId="{406509B3-9C12-424D-94E0-28BB90C4520A}" srcOrd="0" destOrd="0" presId="urn:microsoft.com/office/officeart/2005/8/layout/hList9"/>
    <dgm:cxn modelId="{50685E5D-56F0-42E2-BC45-DFCA1FA7583F}" srcId="{CD09E4DA-0751-483F-806F-A9B117491CA0}" destId="{48F27321-DFE7-48CE-8294-35BE1858C986}" srcOrd="1" destOrd="0" parTransId="{3CDB0DD3-C37F-4B4E-9F17-283DF3243E05}" sibTransId="{83397F58-993B-4071-B324-E4791E7FE84C}"/>
    <dgm:cxn modelId="{29163061-1D4E-4C7E-AB70-EB83D8A3B208}" type="presOf" srcId="{061AD2EF-EF3B-48F3-9E92-36A0E7B0C875}" destId="{C6E22626-C663-4500-A1DC-B4617FB26445}" srcOrd="1" destOrd="0" presId="urn:microsoft.com/office/officeart/2005/8/layout/hList9"/>
    <dgm:cxn modelId="{C995D661-5624-4DB9-94AB-82F5C7F608F3}" srcId="{5339DD2F-2966-45B6-91BD-F486FB4D9EC8}" destId="{CDA22806-EF13-4338-9813-E25BE33439C9}" srcOrd="0" destOrd="0" parTransId="{AE3FFEAC-E5E6-45C3-8532-CC4ED516963E}" sibTransId="{7E2158C4-8D0E-4C3D-BBB5-6A6EBC1AB88D}"/>
    <dgm:cxn modelId="{B994E863-08F4-4609-8FC2-2E81D2476F20}" type="presOf" srcId="{510BAD0F-B28A-4FCC-89FA-4C13ABCFA978}" destId="{9CAA3B65-60AE-4680-A1E1-79FAF5218D12}" srcOrd="0" destOrd="0" presId="urn:microsoft.com/office/officeart/2005/8/layout/hList9"/>
    <dgm:cxn modelId="{CF80B244-236E-4E1B-B57D-0F66D1404D51}" type="presOf" srcId="{48F27321-DFE7-48CE-8294-35BE1858C986}" destId="{A3308AF2-E66A-4CAA-9795-642BDB59FE11}" srcOrd="1" destOrd="0" presId="urn:microsoft.com/office/officeart/2005/8/layout/hList9"/>
    <dgm:cxn modelId="{70E2BF67-5A47-456D-A4BB-73E9DFF74F90}" type="presOf" srcId="{B9D034BE-77D2-4F3C-B791-4685E1C75EF6}" destId="{D589E174-312C-47E1-8603-AFC959A52375}" srcOrd="0" destOrd="0" presId="urn:microsoft.com/office/officeart/2005/8/layout/hList9"/>
    <dgm:cxn modelId="{8A0AC84C-DE2D-4D58-A796-94ECB63C5E65}" type="presOf" srcId="{69DB0BA0-F6E3-408C-A0F9-1737FB2AF784}" destId="{1055AC41-6D7B-4084-BAEB-0C978B9EF8F6}" srcOrd="1" destOrd="0" presId="urn:microsoft.com/office/officeart/2005/8/layout/hList9"/>
    <dgm:cxn modelId="{9B4FF14D-39CF-4255-BB2B-C25E7A3FA84A}" srcId="{59BCCAE4-6CC0-4896-877D-C19BEFE644A6}" destId="{BA762848-08E0-4A23-A887-60964365122D}" srcOrd="3" destOrd="0" parTransId="{24AEDA13-EAE1-415F-9175-65C5050185D9}" sibTransId="{58391E64-8ABC-40D4-BE5D-41463D95B8BB}"/>
    <dgm:cxn modelId="{14FD3B57-E5F1-46B3-82D0-8FA80295CCBB}" srcId="{59BCCAE4-6CC0-4896-877D-C19BEFE644A6}" destId="{69DB0BA0-F6E3-408C-A0F9-1737FB2AF784}" srcOrd="0" destOrd="0" parTransId="{98EAB0DC-827E-4C9E-8944-6D784E7BE733}" sibTransId="{4A6F7DFF-9F01-437D-AC0C-0D30C2EC4458}"/>
    <dgm:cxn modelId="{2FAC0E84-9516-4CCC-A6C6-5E62DD807BAE}" type="presOf" srcId="{CDA22806-EF13-4338-9813-E25BE33439C9}" destId="{6ECD2A73-52BB-47AE-8181-131A36D39060}" srcOrd="1" destOrd="0" presId="urn:microsoft.com/office/officeart/2005/8/layout/hList9"/>
    <dgm:cxn modelId="{347E5894-E24F-45DB-8A3E-81C9A8A7942E}" type="presOf" srcId="{CDA22806-EF13-4338-9813-E25BE33439C9}" destId="{7CCA7D5A-3960-471D-9BDE-F9BCEC3A5FCB}" srcOrd="0" destOrd="0" presId="urn:microsoft.com/office/officeart/2005/8/layout/hList9"/>
    <dgm:cxn modelId="{65573399-3228-4FC6-8A96-32C335FF8014}" type="presOf" srcId="{CD09E4DA-0751-483F-806F-A9B117491CA0}" destId="{C0CF1FF2-E31D-4188-838D-A7E3A2AF7AE3}" srcOrd="0" destOrd="0" presId="urn:microsoft.com/office/officeart/2005/8/layout/hList9"/>
    <dgm:cxn modelId="{686A749D-14C6-446F-8B47-FEB07195D708}" type="presOf" srcId="{510BAD0F-B28A-4FCC-89FA-4C13ABCFA978}" destId="{F4C35D57-87CB-4691-BEE7-95005EC0DDB9}" srcOrd="1" destOrd="0" presId="urn:microsoft.com/office/officeart/2005/8/layout/hList9"/>
    <dgm:cxn modelId="{688423AF-2654-4AED-AFED-602B84C35C7D}" type="presOf" srcId="{59BCCAE4-6CC0-4896-877D-C19BEFE644A6}" destId="{3652015B-124E-4D42-84F9-305D7E39A2E4}" srcOrd="0" destOrd="0" presId="urn:microsoft.com/office/officeart/2005/8/layout/hList9"/>
    <dgm:cxn modelId="{2C0294BC-244D-4A1F-AA80-AA22AAA6885D}" srcId="{59BCCAE4-6CC0-4896-877D-C19BEFE644A6}" destId="{367F888A-E779-4D3F-AF84-59F58516484D}" srcOrd="2" destOrd="0" parTransId="{E8D5FA17-92A2-4BAF-9BB5-B7B764AD3F55}" sibTransId="{EFC4E896-CACB-4A87-965B-CE016C3CF5F4}"/>
    <dgm:cxn modelId="{B92B10C8-41C9-4C11-BEF8-569D19D80E3B}" srcId="{B9D034BE-77D2-4F3C-B791-4685E1C75EF6}" destId="{59BCCAE4-6CC0-4896-877D-C19BEFE644A6}" srcOrd="2" destOrd="0" parTransId="{EC73BEB8-21B5-4B24-8009-7E79092150FE}" sibTransId="{D2FCED1F-F9F8-47CC-B1AB-3E9AC7753DFF}"/>
    <dgm:cxn modelId="{14984CDE-B8D6-48C5-9681-9D4ABEF4A430}" srcId="{B9D034BE-77D2-4F3C-B791-4685E1C75EF6}" destId="{5339DD2F-2966-45B6-91BD-F486FB4D9EC8}" srcOrd="1" destOrd="0" parTransId="{AC571F91-9185-4CDB-9DA8-62CD3EE2BA5A}" sibTransId="{30DDBAEC-2F76-477B-B5F5-77F8FD0850BA}"/>
    <dgm:cxn modelId="{C8B3A1E1-6926-4A37-A953-28904D064030}" srcId="{CD09E4DA-0751-483F-806F-A9B117491CA0}" destId="{510BAD0F-B28A-4FCC-89FA-4C13ABCFA978}" srcOrd="0" destOrd="0" parTransId="{4ECE6CA7-F2AC-4882-BEE3-4DF1414DEF6B}" sibTransId="{6C5E4BF6-CECB-441C-B50B-57681A62ED58}"/>
    <dgm:cxn modelId="{4D0E45F4-219B-41E5-9ADC-90405B72A964}" srcId="{59BCCAE4-6CC0-4896-877D-C19BEFE644A6}" destId="{061AD2EF-EF3B-48F3-9E92-36A0E7B0C875}" srcOrd="1" destOrd="0" parTransId="{9E73FE88-3A5C-4726-8447-D0F3EDB89A34}" sibTransId="{9069BF21-727E-465F-8D26-602CB502223F}"/>
    <dgm:cxn modelId="{5CA0C3FB-7136-4EB9-80EC-8EC6940BD81D}" type="presOf" srcId="{69DB0BA0-F6E3-408C-A0F9-1737FB2AF784}" destId="{1343D238-7DE1-447B-9E25-35DD2E6AE3AD}" srcOrd="0" destOrd="0" presId="urn:microsoft.com/office/officeart/2005/8/layout/hList9"/>
    <dgm:cxn modelId="{557E7450-872D-4EE1-AD39-CDB44AA02AF7}" type="presParOf" srcId="{D589E174-312C-47E1-8603-AFC959A52375}" destId="{E830E15A-AD27-4637-881B-F1BA77112982}" srcOrd="0" destOrd="0" presId="urn:microsoft.com/office/officeart/2005/8/layout/hList9"/>
    <dgm:cxn modelId="{4E07E2C1-0C41-4697-B35E-561D6DADE57A}" type="presParOf" srcId="{D589E174-312C-47E1-8603-AFC959A52375}" destId="{39967ED4-8D06-48C3-8D3C-F09F46F2CF55}" srcOrd="1" destOrd="0" presId="urn:microsoft.com/office/officeart/2005/8/layout/hList9"/>
    <dgm:cxn modelId="{AA65C560-958B-4BA0-A33C-4D870E720DFE}" type="presParOf" srcId="{39967ED4-8D06-48C3-8D3C-F09F46F2CF55}" destId="{ADEDAA2D-C44E-4A9E-9ACE-28CE6048E635}" srcOrd="0" destOrd="0" presId="urn:microsoft.com/office/officeart/2005/8/layout/hList9"/>
    <dgm:cxn modelId="{96882E00-7529-450C-80CF-6FDCBBE5591A}" type="presParOf" srcId="{39967ED4-8D06-48C3-8D3C-F09F46F2CF55}" destId="{763AA711-7303-41D9-A7D8-95DE7F7ABF1B}" srcOrd="1" destOrd="0" presId="urn:microsoft.com/office/officeart/2005/8/layout/hList9"/>
    <dgm:cxn modelId="{F2255C70-07C5-4704-9BD2-945E5DFB560F}" type="presParOf" srcId="{763AA711-7303-41D9-A7D8-95DE7F7ABF1B}" destId="{9CAA3B65-60AE-4680-A1E1-79FAF5218D12}" srcOrd="0" destOrd="0" presId="urn:microsoft.com/office/officeart/2005/8/layout/hList9"/>
    <dgm:cxn modelId="{5DB7D13B-B088-42DF-9708-1F34662939EC}" type="presParOf" srcId="{763AA711-7303-41D9-A7D8-95DE7F7ABF1B}" destId="{F4C35D57-87CB-4691-BEE7-95005EC0DDB9}" srcOrd="1" destOrd="0" presId="urn:microsoft.com/office/officeart/2005/8/layout/hList9"/>
    <dgm:cxn modelId="{50270222-DCCA-4B42-905F-3F5752EA299B}" type="presParOf" srcId="{39967ED4-8D06-48C3-8D3C-F09F46F2CF55}" destId="{CE37FCCF-CE19-4704-8488-48FD532F976A}" srcOrd="2" destOrd="0" presId="urn:microsoft.com/office/officeart/2005/8/layout/hList9"/>
    <dgm:cxn modelId="{4B7BD6C7-8A26-433D-ACBA-713B31BE40EC}" type="presParOf" srcId="{CE37FCCF-CE19-4704-8488-48FD532F976A}" destId="{2C9EA89E-18CE-4440-8892-0B0CBA770D2D}" srcOrd="0" destOrd="0" presId="urn:microsoft.com/office/officeart/2005/8/layout/hList9"/>
    <dgm:cxn modelId="{91652461-C1CD-485F-9387-4FF66A3008DD}" type="presParOf" srcId="{CE37FCCF-CE19-4704-8488-48FD532F976A}" destId="{A3308AF2-E66A-4CAA-9795-642BDB59FE11}" srcOrd="1" destOrd="0" presId="urn:microsoft.com/office/officeart/2005/8/layout/hList9"/>
    <dgm:cxn modelId="{06E6B776-5250-435C-8089-1E1689C8D12A}" type="presParOf" srcId="{D589E174-312C-47E1-8603-AFC959A52375}" destId="{45D50AAB-1747-4E6E-9683-E0461F933AC9}" srcOrd="2" destOrd="0" presId="urn:microsoft.com/office/officeart/2005/8/layout/hList9"/>
    <dgm:cxn modelId="{69863842-7DE0-4D05-AFD2-87266A141106}" type="presParOf" srcId="{D589E174-312C-47E1-8603-AFC959A52375}" destId="{C0CF1FF2-E31D-4188-838D-A7E3A2AF7AE3}" srcOrd="3" destOrd="0" presId="urn:microsoft.com/office/officeart/2005/8/layout/hList9"/>
    <dgm:cxn modelId="{E96F54A9-4D8A-4275-A65B-21D3EC056F9F}" type="presParOf" srcId="{D589E174-312C-47E1-8603-AFC959A52375}" destId="{4C499200-BA64-4F38-9EED-A27C2D0FDB7D}" srcOrd="4" destOrd="0" presId="urn:microsoft.com/office/officeart/2005/8/layout/hList9"/>
    <dgm:cxn modelId="{7EB125A1-8CE9-4563-A17F-3CBE73274EFD}" type="presParOf" srcId="{D589E174-312C-47E1-8603-AFC959A52375}" destId="{BF18BC74-3E9F-4C96-B8D0-811A3022EF99}" srcOrd="5" destOrd="0" presId="urn:microsoft.com/office/officeart/2005/8/layout/hList9"/>
    <dgm:cxn modelId="{2BA66ADE-56C3-4B2C-8A08-AAC938129AB2}" type="presParOf" srcId="{D589E174-312C-47E1-8603-AFC959A52375}" destId="{7DF548DB-4FD3-43BA-9E37-5BF900BF74D8}" srcOrd="6" destOrd="0" presId="urn:microsoft.com/office/officeart/2005/8/layout/hList9"/>
    <dgm:cxn modelId="{766EE44A-C5F9-4638-B3C6-F430732B480C}" type="presParOf" srcId="{7DF548DB-4FD3-43BA-9E37-5BF900BF74D8}" destId="{1DB3A189-FA69-47CE-B305-6B3A1ABDE201}" srcOrd="0" destOrd="0" presId="urn:microsoft.com/office/officeart/2005/8/layout/hList9"/>
    <dgm:cxn modelId="{897EEF2E-30D3-4193-844D-E3FA9653D3E4}" type="presParOf" srcId="{7DF548DB-4FD3-43BA-9E37-5BF900BF74D8}" destId="{0F5B35A3-E2B4-4E3B-AF89-760A9973835F}" srcOrd="1" destOrd="0" presId="urn:microsoft.com/office/officeart/2005/8/layout/hList9"/>
    <dgm:cxn modelId="{59CB306B-C69A-4C97-9EF1-6831AA709E37}" type="presParOf" srcId="{0F5B35A3-E2B4-4E3B-AF89-760A9973835F}" destId="{7CCA7D5A-3960-471D-9BDE-F9BCEC3A5FCB}" srcOrd="0" destOrd="0" presId="urn:microsoft.com/office/officeart/2005/8/layout/hList9"/>
    <dgm:cxn modelId="{178BDD85-DF86-4CF6-B222-939520B2C1A6}" type="presParOf" srcId="{0F5B35A3-E2B4-4E3B-AF89-760A9973835F}" destId="{6ECD2A73-52BB-47AE-8181-131A36D39060}" srcOrd="1" destOrd="0" presId="urn:microsoft.com/office/officeart/2005/8/layout/hList9"/>
    <dgm:cxn modelId="{5F9927F0-8D7A-4646-9B40-4793F521372B}" type="presParOf" srcId="{D589E174-312C-47E1-8603-AFC959A52375}" destId="{762DF574-9058-462F-8476-61B0066BD51B}" srcOrd="7" destOrd="0" presId="urn:microsoft.com/office/officeart/2005/8/layout/hList9"/>
    <dgm:cxn modelId="{79315CF0-223F-45D0-9151-8D13C5FF7052}" type="presParOf" srcId="{D589E174-312C-47E1-8603-AFC959A52375}" destId="{406509B3-9C12-424D-94E0-28BB90C4520A}" srcOrd="8" destOrd="0" presId="urn:microsoft.com/office/officeart/2005/8/layout/hList9"/>
    <dgm:cxn modelId="{549010C5-9ABD-4A9B-B469-C330F205CB7D}" type="presParOf" srcId="{D589E174-312C-47E1-8603-AFC959A52375}" destId="{1527558B-7D32-49D6-98F4-F365F758DDA7}" srcOrd="9" destOrd="0" presId="urn:microsoft.com/office/officeart/2005/8/layout/hList9"/>
    <dgm:cxn modelId="{CEF8CA7A-CC65-400A-95E6-B4814973BA1A}" type="presParOf" srcId="{D589E174-312C-47E1-8603-AFC959A52375}" destId="{78B38982-877B-43EC-B378-AFF72E41C10E}" srcOrd="10" destOrd="0" presId="urn:microsoft.com/office/officeart/2005/8/layout/hList9"/>
    <dgm:cxn modelId="{7B488C24-DE01-4F73-BDFB-EDC896565DA4}" type="presParOf" srcId="{D589E174-312C-47E1-8603-AFC959A52375}" destId="{8BB949EC-1A2C-4192-B447-C895794DBAD2}" srcOrd="11" destOrd="0" presId="urn:microsoft.com/office/officeart/2005/8/layout/hList9"/>
    <dgm:cxn modelId="{2EBC8DD0-F663-41D7-A1FE-589A24FE2840}" type="presParOf" srcId="{8BB949EC-1A2C-4192-B447-C895794DBAD2}" destId="{B1B4C591-0EA6-4E9F-A96F-7D420F71A19C}" srcOrd="0" destOrd="0" presId="urn:microsoft.com/office/officeart/2005/8/layout/hList9"/>
    <dgm:cxn modelId="{8377B1FC-F1E0-4525-BED0-C4DE8262AD16}" type="presParOf" srcId="{8BB949EC-1A2C-4192-B447-C895794DBAD2}" destId="{C420D74A-71FD-42CB-B6C6-4612474FCED4}" srcOrd="1" destOrd="0" presId="urn:microsoft.com/office/officeart/2005/8/layout/hList9"/>
    <dgm:cxn modelId="{FAA14C2A-6B70-4473-A7CA-1032EB443B8F}" type="presParOf" srcId="{C420D74A-71FD-42CB-B6C6-4612474FCED4}" destId="{1343D238-7DE1-447B-9E25-35DD2E6AE3AD}" srcOrd="0" destOrd="0" presId="urn:microsoft.com/office/officeart/2005/8/layout/hList9"/>
    <dgm:cxn modelId="{BDA47981-6A01-4ED2-ACE4-55E6895DA700}" type="presParOf" srcId="{C420D74A-71FD-42CB-B6C6-4612474FCED4}" destId="{1055AC41-6D7B-4084-BAEB-0C978B9EF8F6}" srcOrd="1" destOrd="0" presId="urn:microsoft.com/office/officeart/2005/8/layout/hList9"/>
    <dgm:cxn modelId="{6CF1572F-A0CA-41BC-8459-4BA1F77E85A9}" type="presParOf" srcId="{8BB949EC-1A2C-4192-B447-C895794DBAD2}" destId="{61C56CF2-4284-4E72-A1E8-94E54ED342FD}" srcOrd="2" destOrd="0" presId="urn:microsoft.com/office/officeart/2005/8/layout/hList9"/>
    <dgm:cxn modelId="{77E5E183-75BB-4202-951E-515765DFF942}" type="presParOf" srcId="{61C56CF2-4284-4E72-A1E8-94E54ED342FD}" destId="{EF0D37B9-F2CF-4AC6-B5D2-B87B47E91C5D}" srcOrd="0" destOrd="0" presId="urn:microsoft.com/office/officeart/2005/8/layout/hList9"/>
    <dgm:cxn modelId="{3B1D7673-32EA-4386-B903-771AB8C27487}" type="presParOf" srcId="{61C56CF2-4284-4E72-A1E8-94E54ED342FD}" destId="{C6E22626-C663-4500-A1DC-B4617FB26445}" srcOrd="1" destOrd="0" presId="urn:microsoft.com/office/officeart/2005/8/layout/hList9"/>
    <dgm:cxn modelId="{A02EC1D6-6933-4E7D-8FF9-7097ACF617E0}" type="presParOf" srcId="{8BB949EC-1A2C-4192-B447-C895794DBAD2}" destId="{D4681799-9C3F-4980-A2E2-0FD5AD39CD4C}" srcOrd="3" destOrd="0" presId="urn:microsoft.com/office/officeart/2005/8/layout/hList9"/>
    <dgm:cxn modelId="{7CCB21BF-67BD-4E63-A852-09781BC37162}" type="presParOf" srcId="{D4681799-9C3F-4980-A2E2-0FD5AD39CD4C}" destId="{3FE6A53B-AEAB-4491-BE72-23006DDA1B54}" srcOrd="0" destOrd="0" presId="urn:microsoft.com/office/officeart/2005/8/layout/hList9"/>
    <dgm:cxn modelId="{47E6EDE6-F5F3-444F-851A-388C9A65ED46}" type="presParOf" srcId="{D4681799-9C3F-4980-A2E2-0FD5AD39CD4C}" destId="{E4708387-7BD3-48EF-931A-443FCE8A184F}" srcOrd="1" destOrd="0" presId="urn:microsoft.com/office/officeart/2005/8/layout/hList9"/>
    <dgm:cxn modelId="{5811597A-4614-4BA9-89DD-0D4702A44B5F}" type="presParOf" srcId="{8BB949EC-1A2C-4192-B447-C895794DBAD2}" destId="{13400806-68B4-4459-88EF-44801667C789}" srcOrd="4" destOrd="0" presId="urn:microsoft.com/office/officeart/2005/8/layout/hList9"/>
    <dgm:cxn modelId="{9C2EED24-9F65-43E5-AF26-F8BA72371A8E}" type="presParOf" srcId="{13400806-68B4-4459-88EF-44801667C789}" destId="{FBAF014E-263C-4834-93E4-34402AC8B265}" srcOrd="0" destOrd="0" presId="urn:microsoft.com/office/officeart/2005/8/layout/hList9"/>
    <dgm:cxn modelId="{568E9D2B-6BE4-41D7-BB9C-56B6025D46A4}" type="presParOf" srcId="{13400806-68B4-4459-88EF-44801667C789}" destId="{87F52DFC-2694-4017-AD09-32BF30B4C58E}" srcOrd="1" destOrd="0" presId="urn:microsoft.com/office/officeart/2005/8/layout/hList9"/>
    <dgm:cxn modelId="{B9E19F77-37D0-4B76-AD5D-3FDDE9871AF2}" type="presParOf" srcId="{D589E174-312C-47E1-8603-AFC959A52375}" destId="{E820B353-55AA-4F4F-BC48-6780325BCA94}" srcOrd="12" destOrd="0" presId="urn:microsoft.com/office/officeart/2005/8/layout/hList9"/>
    <dgm:cxn modelId="{9ABA6A00-540F-429B-8E1E-69EC998201BE}" type="presParOf" srcId="{D589E174-312C-47E1-8603-AFC959A52375}" destId="{3652015B-124E-4D42-84F9-305D7E39A2E4}" srcOrd="1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A3B65-60AE-4680-A1E1-79FAF5218D12}">
      <dsp:nvSpPr>
        <dsp:cNvPr id="0" name=""/>
        <dsp:cNvSpPr/>
      </dsp:nvSpPr>
      <dsp:spPr>
        <a:xfrm>
          <a:off x="1066539" y="1183992"/>
          <a:ext cx="1998202" cy="1332800"/>
        </a:xfrm>
        <a:prstGeom prst="rect">
          <a:avLst/>
        </a:prstGeom>
        <a:solidFill>
          <a:srgbClr val="FFC000"/>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227584" rIns="227584" bIns="227584" numCol="1" spcCol="1270" anchor="ctr" anchorCtr="0">
          <a:noAutofit/>
        </a:bodyPr>
        <a:lstStyle/>
        <a:p>
          <a:pPr marL="0" lvl="0" indent="0" algn="l" defTabSz="1422400">
            <a:lnSpc>
              <a:spcPct val="90000"/>
            </a:lnSpc>
            <a:spcBef>
              <a:spcPct val="0"/>
            </a:spcBef>
            <a:spcAft>
              <a:spcPct val="35000"/>
            </a:spcAft>
            <a:buNone/>
          </a:pPr>
          <a:r>
            <a:rPr lang="en-US" sz="3200" kern="1200"/>
            <a:t>UGB</a:t>
          </a:r>
        </a:p>
      </dsp:txBody>
      <dsp:txXfrm>
        <a:off x="1386251" y="1183992"/>
        <a:ext cx="1678489" cy="1332800"/>
      </dsp:txXfrm>
    </dsp:sp>
    <dsp:sp modelId="{2C9EA89E-18CE-4440-8892-0B0CBA770D2D}">
      <dsp:nvSpPr>
        <dsp:cNvPr id="0" name=""/>
        <dsp:cNvSpPr/>
      </dsp:nvSpPr>
      <dsp:spPr>
        <a:xfrm>
          <a:off x="1064860" y="2516793"/>
          <a:ext cx="1998202" cy="1332800"/>
        </a:xfrm>
        <a:prstGeom prst="rect">
          <a:avLst/>
        </a:prstGeom>
        <a:solidFill>
          <a:srgbClr val="FFC000">
            <a:alpha val="89804"/>
          </a:srgb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227584" rIns="227584" bIns="227584" numCol="1" spcCol="1270" anchor="ctr" anchorCtr="0">
          <a:noAutofit/>
        </a:bodyPr>
        <a:lstStyle/>
        <a:p>
          <a:pPr marL="0" lvl="0" indent="0" algn="l" defTabSz="1422400">
            <a:lnSpc>
              <a:spcPct val="90000"/>
            </a:lnSpc>
            <a:spcBef>
              <a:spcPct val="0"/>
            </a:spcBef>
            <a:spcAft>
              <a:spcPct val="35000"/>
            </a:spcAft>
            <a:buNone/>
          </a:pPr>
          <a:r>
            <a:rPr lang="en-US" sz="3200" kern="1200"/>
            <a:t>HSWT</a:t>
          </a:r>
        </a:p>
      </dsp:txBody>
      <dsp:txXfrm>
        <a:off x="1384572" y="2516793"/>
        <a:ext cx="1678489" cy="1332800"/>
      </dsp:txXfrm>
    </dsp:sp>
    <dsp:sp modelId="{C0CF1FF2-E31D-4188-838D-A7E3A2AF7AE3}">
      <dsp:nvSpPr>
        <dsp:cNvPr id="0" name=""/>
        <dsp:cNvSpPr/>
      </dsp:nvSpPr>
      <dsp:spPr>
        <a:xfrm>
          <a:off x="831" y="651138"/>
          <a:ext cx="1332134" cy="1332134"/>
        </a:xfrm>
        <a:prstGeom prst="ellipse">
          <a:avLst/>
        </a:prstGeom>
        <a:solidFill>
          <a:srgbClr val="2E75B6"/>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a:t>WP Responsibility</a:t>
          </a:r>
        </a:p>
      </dsp:txBody>
      <dsp:txXfrm>
        <a:off x="195918" y="846225"/>
        <a:ext cx="941960" cy="941960"/>
      </dsp:txXfrm>
    </dsp:sp>
    <dsp:sp modelId="{7CCA7D5A-3960-471D-9BDE-F9BCEC3A5FCB}">
      <dsp:nvSpPr>
        <dsp:cNvPr id="0" name=""/>
        <dsp:cNvSpPr/>
      </dsp:nvSpPr>
      <dsp:spPr>
        <a:xfrm>
          <a:off x="4396876" y="1200785"/>
          <a:ext cx="1998202" cy="1332800"/>
        </a:xfrm>
        <a:prstGeom prst="rect">
          <a:avLst/>
        </a:prstGeom>
        <a:solidFill>
          <a:srgbClr val="FFC000"/>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a:t>Implementation package adopted &amp; distributed to partners</a:t>
          </a:r>
        </a:p>
      </dsp:txBody>
      <dsp:txXfrm>
        <a:off x="4716588" y="1200785"/>
        <a:ext cx="1678489" cy="1332800"/>
      </dsp:txXfrm>
    </dsp:sp>
    <dsp:sp modelId="{A4E3FECF-1BDD-411A-912E-44F62EAC4BCB}">
      <dsp:nvSpPr>
        <dsp:cNvPr id="0" name=""/>
        <dsp:cNvSpPr/>
      </dsp:nvSpPr>
      <dsp:spPr>
        <a:xfrm>
          <a:off x="4395197" y="2536119"/>
          <a:ext cx="1998202" cy="1332800"/>
        </a:xfrm>
        <a:prstGeom prst="rect">
          <a:avLst/>
        </a:prstGeom>
        <a:solidFill>
          <a:srgbClr val="FFC000">
            <a:alpha val="89804"/>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a:t>FoP group established</a:t>
          </a:r>
        </a:p>
      </dsp:txBody>
      <dsp:txXfrm>
        <a:off x="4714910" y="2536119"/>
        <a:ext cx="1678489" cy="1332800"/>
      </dsp:txXfrm>
    </dsp:sp>
    <dsp:sp modelId="{406509B3-9C12-424D-94E0-28BB90C4520A}">
      <dsp:nvSpPr>
        <dsp:cNvPr id="0" name=""/>
        <dsp:cNvSpPr/>
      </dsp:nvSpPr>
      <dsp:spPr>
        <a:xfrm>
          <a:off x="3385319" y="674397"/>
          <a:ext cx="1332134" cy="1332134"/>
        </a:xfrm>
        <a:prstGeom prst="ellipse">
          <a:avLst/>
        </a:prstGeom>
        <a:solidFill>
          <a:srgbClr val="2E75B6"/>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a:t>Milestones</a:t>
          </a:r>
        </a:p>
      </dsp:txBody>
      <dsp:txXfrm>
        <a:off x="3580406" y="869484"/>
        <a:ext cx="941960" cy="941960"/>
      </dsp:txXfrm>
    </dsp:sp>
    <dsp:sp modelId="{1343D238-7DE1-447B-9E25-35DD2E6AE3AD}">
      <dsp:nvSpPr>
        <dsp:cNvPr id="0" name=""/>
        <dsp:cNvSpPr/>
      </dsp:nvSpPr>
      <dsp:spPr>
        <a:xfrm>
          <a:off x="7727213" y="1183992"/>
          <a:ext cx="1998202" cy="1332800"/>
        </a:xfrm>
        <a:prstGeom prst="rect">
          <a:avLst/>
        </a:prstGeom>
        <a:solidFill>
          <a:srgbClr val="FFC000"/>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a:t>Project Quality architecture toolkit</a:t>
          </a:r>
        </a:p>
      </dsp:txBody>
      <dsp:txXfrm>
        <a:off x="8046925" y="1183992"/>
        <a:ext cx="1678489" cy="1332800"/>
      </dsp:txXfrm>
    </dsp:sp>
    <dsp:sp modelId="{EF0D37B9-F2CF-4AC6-B5D2-B87B47E91C5D}">
      <dsp:nvSpPr>
        <dsp:cNvPr id="0" name=""/>
        <dsp:cNvSpPr/>
      </dsp:nvSpPr>
      <dsp:spPr>
        <a:xfrm>
          <a:off x="7728044" y="2516793"/>
          <a:ext cx="1998202" cy="1332800"/>
        </a:xfrm>
        <a:prstGeom prst="rect">
          <a:avLst/>
        </a:prstGeom>
        <a:solidFill>
          <a:srgbClr val="FFC000">
            <a:alpha val="89804"/>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a:t>Administration manual for social network accounts</a:t>
          </a:r>
        </a:p>
      </dsp:txBody>
      <dsp:txXfrm>
        <a:off x="8047757" y="2516793"/>
        <a:ext cx="1678489" cy="1332800"/>
      </dsp:txXfrm>
    </dsp:sp>
    <dsp:sp modelId="{B086139F-8F17-443E-9DF9-9EA87C9E3199}">
      <dsp:nvSpPr>
        <dsp:cNvPr id="0" name=""/>
        <dsp:cNvSpPr/>
      </dsp:nvSpPr>
      <dsp:spPr>
        <a:xfrm>
          <a:off x="7727213" y="3849594"/>
          <a:ext cx="1998202" cy="1332800"/>
        </a:xfrm>
        <a:prstGeom prst="rect">
          <a:avLst/>
        </a:prstGeom>
        <a:solidFill>
          <a:srgbClr val="FFC000"/>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a:t>Inception report containing 4 thematic reports &amp; recommendations</a:t>
          </a:r>
        </a:p>
      </dsp:txBody>
      <dsp:txXfrm>
        <a:off x="8046925" y="3849594"/>
        <a:ext cx="1678489" cy="1332800"/>
      </dsp:txXfrm>
    </dsp:sp>
    <dsp:sp modelId="{3652015B-124E-4D42-84F9-305D7E39A2E4}">
      <dsp:nvSpPr>
        <dsp:cNvPr id="0" name=""/>
        <dsp:cNvSpPr/>
      </dsp:nvSpPr>
      <dsp:spPr>
        <a:xfrm>
          <a:off x="6661505" y="651138"/>
          <a:ext cx="1332134" cy="1332134"/>
        </a:xfrm>
        <a:prstGeom prst="ellipse">
          <a:avLst/>
        </a:prstGeom>
        <a:solidFill>
          <a:srgbClr val="2E75B6"/>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a:t>Deliverables</a:t>
          </a:r>
        </a:p>
        <a:p>
          <a:pPr marL="0" lvl="0" indent="0" algn="ctr" defTabSz="577850">
            <a:lnSpc>
              <a:spcPct val="90000"/>
            </a:lnSpc>
            <a:spcBef>
              <a:spcPct val="0"/>
            </a:spcBef>
            <a:spcAft>
              <a:spcPct val="35000"/>
            </a:spcAft>
            <a:buNone/>
          </a:pPr>
          <a:r>
            <a:rPr lang="en-US" sz="1300" kern="1200"/>
            <a:t>May 2025</a:t>
          </a:r>
        </a:p>
      </dsp:txBody>
      <dsp:txXfrm>
        <a:off x="6856592" y="846225"/>
        <a:ext cx="941960" cy="9419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A3B65-60AE-4680-A1E1-79FAF5218D12}">
      <dsp:nvSpPr>
        <dsp:cNvPr id="0" name=""/>
        <dsp:cNvSpPr/>
      </dsp:nvSpPr>
      <dsp:spPr>
        <a:xfrm>
          <a:off x="1031830" y="1574305"/>
          <a:ext cx="1933174" cy="1289427"/>
        </a:xfrm>
        <a:prstGeom prst="rect">
          <a:avLst/>
        </a:prstGeom>
        <a:solidFill>
          <a:srgbClr val="FFC000"/>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99136" rIns="199136" bIns="199136" numCol="1" spcCol="1270" anchor="ctr" anchorCtr="0">
          <a:noAutofit/>
        </a:bodyPr>
        <a:lstStyle/>
        <a:p>
          <a:pPr marL="0" lvl="0" indent="0" algn="l" defTabSz="1244600">
            <a:lnSpc>
              <a:spcPct val="90000"/>
            </a:lnSpc>
            <a:spcBef>
              <a:spcPct val="0"/>
            </a:spcBef>
            <a:spcAft>
              <a:spcPct val="35000"/>
            </a:spcAft>
            <a:buNone/>
          </a:pPr>
          <a:r>
            <a:rPr lang="en-US" sz="2800" kern="1200"/>
            <a:t>Hawassa</a:t>
          </a:r>
        </a:p>
      </dsp:txBody>
      <dsp:txXfrm>
        <a:off x="1341138" y="1574305"/>
        <a:ext cx="1623866" cy="1289427"/>
      </dsp:txXfrm>
    </dsp:sp>
    <dsp:sp modelId="{2C9EA89E-18CE-4440-8892-0B0CBA770D2D}">
      <dsp:nvSpPr>
        <dsp:cNvPr id="0" name=""/>
        <dsp:cNvSpPr/>
      </dsp:nvSpPr>
      <dsp:spPr>
        <a:xfrm>
          <a:off x="1031830" y="2863732"/>
          <a:ext cx="1933174" cy="1289427"/>
        </a:xfrm>
        <a:prstGeom prst="rect">
          <a:avLst/>
        </a:prstGeom>
        <a:solidFill>
          <a:srgbClr val="FFC000">
            <a:alpha val="90000"/>
          </a:srgb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99136" rIns="199136" bIns="199136" numCol="1" spcCol="1270" anchor="ctr" anchorCtr="0">
          <a:noAutofit/>
        </a:bodyPr>
        <a:lstStyle/>
        <a:p>
          <a:pPr marL="0" lvl="0" indent="0" algn="l" defTabSz="1244600">
            <a:lnSpc>
              <a:spcPct val="90000"/>
            </a:lnSpc>
            <a:spcBef>
              <a:spcPct val="0"/>
            </a:spcBef>
            <a:spcAft>
              <a:spcPct val="35000"/>
            </a:spcAft>
            <a:buNone/>
          </a:pPr>
          <a:r>
            <a:rPr lang="en-US" sz="2800" kern="1200"/>
            <a:t>HAMK</a:t>
          </a:r>
        </a:p>
      </dsp:txBody>
      <dsp:txXfrm>
        <a:off x="1341138" y="2863732"/>
        <a:ext cx="1623866" cy="1289427"/>
      </dsp:txXfrm>
    </dsp:sp>
    <dsp:sp modelId="{C0CF1FF2-E31D-4188-838D-A7E3A2AF7AE3}">
      <dsp:nvSpPr>
        <dsp:cNvPr id="0" name=""/>
        <dsp:cNvSpPr/>
      </dsp:nvSpPr>
      <dsp:spPr>
        <a:xfrm>
          <a:off x="804" y="1058792"/>
          <a:ext cx="1288782" cy="1288782"/>
        </a:xfrm>
        <a:prstGeom prst="ellipse">
          <a:avLst/>
        </a:prstGeom>
        <a:solidFill>
          <a:srgbClr val="2E75B6"/>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a:t>WP Responsibility</a:t>
          </a:r>
        </a:p>
      </dsp:txBody>
      <dsp:txXfrm>
        <a:off x="189542" y="1247530"/>
        <a:ext cx="911306" cy="911306"/>
      </dsp:txXfrm>
    </dsp:sp>
    <dsp:sp modelId="{7CCA7D5A-3960-471D-9BDE-F9BCEC3A5FCB}">
      <dsp:nvSpPr>
        <dsp:cNvPr id="0" name=""/>
        <dsp:cNvSpPr/>
      </dsp:nvSpPr>
      <dsp:spPr>
        <a:xfrm>
          <a:off x="4253787" y="1590552"/>
          <a:ext cx="1933174" cy="3081473"/>
        </a:xfrm>
        <a:prstGeom prst="rect">
          <a:avLst/>
        </a:prstGeom>
        <a:solidFill>
          <a:srgbClr val="FFC000"/>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a:t>E-internship developed with VR-platform, materials, instructions &amp; learning resources, and approved for admission and implementation</a:t>
          </a:r>
        </a:p>
      </dsp:txBody>
      <dsp:txXfrm>
        <a:off x="4563095" y="1590552"/>
        <a:ext cx="1623866" cy="3081473"/>
      </dsp:txXfrm>
    </dsp:sp>
    <dsp:sp modelId="{406509B3-9C12-424D-94E0-28BB90C4520A}">
      <dsp:nvSpPr>
        <dsp:cNvPr id="0" name=""/>
        <dsp:cNvSpPr/>
      </dsp:nvSpPr>
      <dsp:spPr>
        <a:xfrm>
          <a:off x="3275150" y="1081294"/>
          <a:ext cx="1288782" cy="1288782"/>
        </a:xfrm>
        <a:prstGeom prst="ellipse">
          <a:avLst/>
        </a:prstGeom>
        <a:solidFill>
          <a:srgbClr val="2E75B6"/>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a:t>Milestones</a:t>
          </a:r>
        </a:p>
      </dsp:txBody>
      <dsp:txXfrm>
        <a:off x="3463888" y="1270032"/>
        <a:ext cx="911306" cy="911306"/>
      </dsp:txXfrm>
    </dsp:sp>
    <dsp:sp modelId="{1343D238-7DE1-447B-9E25-35DD2E6AE3AD}">
      <dsp:nvSpPr>
        <dsp:cNvPr id="0" name=""/>
        <dsp:cNvSpPr/>
      </dsp:nvSpPr>
      <dsp:spPr>
        <a:xfrm>
          <a:off x="7475744" y="1574305"/>
          <a:ext cx="1933174" cy="457205"/>
        </a:xfrm>
        <a:prstGeom prst="rect">
          <a:avLst/>
        </a:prstGeom>
        <a:solidFill>
          <a:srgbClr val="FFC000"/>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marL="0" lvl="0" indent="0" algn="l" defTabSz="444500">
            <a:lnSpc>
              <a:spcPct val="90000"/>
            </a:lnSpc>
            <a:spcBef>
              <a:spcPct val="0"/>
            </a:spcBef>
            <a:spcAft>
              <a:spcPct val="35000"/>
            </a:spcAft>
            <a:buNone/>
          </a:pPr>
          <a:r>
            <a:rPr lang="en-US" sz="1000" kern="1200"/>
            <a:t>Set of training reports from webinars for staff</a:t>
          </a:r>
        </a:p>
      </dsp:txBody>
      <dsp:txXfrm>
        <a:off x="7785052" y="1574305"/>
        <a:ext cx="1623866" cy="457205"/>
      </dsp:txXfrm>
    </dsp:sp>
    <dsp:sp modelId="{EF0D37B9-F2CF-4AC6-B5D2-B87B47E91C5D}">
      <dsp:nvSpPr>
        <dsp:cNvPr id="0" name=""/>
        <dsp:cNvSpPr/>
      </dsp:nvSpPr>
      <dsp:spPr>
        <a:xfrm>
          <a:off x="7476548" y="2031510"/>
          <a:ext cx="1933174" cy="457205"/>
        </a:xfrm>
        <a:prstGeom prst="rect">
          <a:avLst/>
        </a:prstGeom>
        <a:solidFill>
          <a:srgbClr val="FFC000">
            <a:alpha val="90000"/>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marL="0" lvl="0" indent="0" algn="l" defTabSz="444500">
            <a:lnSpc>
              <a:spcPct val="90000"/>
            </a:lnSpc>
            <a:spcBef>
              <a:spcPct val="0"/>
            </a:spcBef>
            <a:spcAft>
              <a:spcPct val="35000"/>
            </a:spcAft>
            <a:buNone/>
          </a:pPr>
          <a:r>
            <a:rPr lang="en-US" sz="1000" kern="1200"/>
            <a:t>E-internship curricular</a:t>
          </a:r>
        </a:p>
      </dsp:txBody>
      <dsp:txXfrm>
        <a:off x="7785856" y="2031510"/>
        <a:ext cx="1623866" cy="457205"/>
      </dsp:txXfrm>
    </dsp:sp>
    <dsp:sp modelId="{53D5122D-ADF6-4741-8507-7622ABBCFA8B}">
      <dsp:nvSpPr>
        <dsp:cNvPr id="0" name=""/>
        <dsp:cNvSpPr/>
      </dsp:nvSpPr>
      <dsp:spPr>
        <a:xfrm>
          <a:off x="7475744" y="2488715"/>
          <a:ext cx="1933174" cy="457205"/>
        </a:xfrm>
        <a:prstGeom prst="rect">
          <a:avLst/>
        </a:prstGeom>
        <a:solidFill>
          <a:srgbClr val="FFC000"/>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marL="0" lvl="0" indent="0" algn="l" defTabSz="444500">
            <a:lnSpc>
              <a:spcPct val="90000"/>
            </a:lnSpc>
            <a:spcBef>
              <a:spcPct val="0"/>
            </a:spcBef>
            <a:spcAft>
              <a:spcPct val="35000"/>
            </a:spcAft>
            <a:buNone/>
          </a:pPr>
          <a:r>
            <a:rPr lang="en-US" sz="1000" kern="1200"/>
            <a:t>Virtual co-working space</a:t>
          </a:r>
        </a:p>
      </dsp:txBody>
      <dsp:txXfrm>
        <a:off x="7785052" y="2488715"/>
        <a:ext cx="1623866" cy="457205"/>
      </dsp:txXfrm>
    </dsp:sp>
    <dsp:sp modelId="{0AD12CB6-28E7-419E-8690-330E04381632}">
      <dsp:nvSpPr>
        <dsp:cNvPr id="0" name=""/>
        <dsp:cNvSpPr/>
      </dsp:nvSpPr>
      <dsp:spPr>
        <a:xfrm>
          <a:off x="7475744" y="2945921"/>
          <a:ext cx="1933174" cy="457205"/>
        </a:xfrm>
        <a:prstGeom prst="rect">
          <a:avLst/>
        </a:prstGeom>
        <a:solidFill>
          <a:srgbClr val="FFC000">
            <a:alpha val="89804"/>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marL="0" lvl="0" indent="0" algn="l" defTabSz="444500">
            <a:lnSpc>
              <a:spcPct val="90000"/>
            </a:lnSpc>
            <a:spcBef>
              <a:spcPct val="0"/>
            </a:spcBef>
            <a:spcAft>
              <a:spcPct val="35000"/>
            </a:spcAft>
            <a:buNone/>
          </a:pPr>
          <a:r>
            <a:rPr lang="en-US" sz="1000" kern="1200"/>
            <a:t>Set of e-internship reckognition tools</a:t>
          </a:r>
        </a:p>
      </dsp:txBody>
      <dsp:txXfrm>
        <a:off x="7785052" y="2945921"/>
        <a:ext cx="1623866" cy="457205"/>
      </dsp:txXfrm>
    </dsp:sp>
    <dsp:sp modelId="{A1BB660A-A9A7-4F93-BF8A-C0F91EA73DAB}">
      <dsp:nvSpPr>
        <dsp:cNvPr id="0" name=""/>
        <dsp:cNvSpPr/>
      </dsp:nvSpPr>
      <dsp:spPr>
        <a:xfrm>
          <a:off x="7475744" y="3403126"/>
          <a:ext cx="1933174" cy="457205"/>
        </a:xfrm>
        <a:prstGeom prst="rect">
          <a:avLst/>
        </a:prstGeom>
        <a:solidFill>
          <a:srgbClr val="FFC000"/>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marL="0" lvl="0" indent="0" algn="l" defTabSz="444500">
            <a:lnSpc>
              <a:spcPct val="90000"/>
            </a:lnSpc>
            <a:spcBef>
              <a:spcPct val="0"/>
            </a:spcBef>
            <a:spcAft>
              <a:spcPct val="35000"/>
            </a:spcAft>
            <a:buNone/>
          </a:pPr>
          <a:r>
            <a:rPr lang="en-US" sz="1000" kern="1200"/>
            <a:t>Gender sensitive and social inclusion supportive call </a:t>
          </a:r>
        </a:p>
      </dsp:txBody>
      <dsp:txXfrm>
        <a:off x="7785052" y="3403126"/>
        <a:ext cx="1623866" cy="457205"/>
      </dsp:txXfrm>
    </dsp:sp>
    <dsp:sp modelId="{F0783D5E-BA98-4E95-B58B-3A8E5498A12B}">
      <dsp:nvSpPr>
        <dsp:cNvPr id="0" name=""/>
        <dsp:cNvSpPr/>
      </dsp:nvSpPr>
      <dsp:spPr>
        <a:xfrm>
          <a:off x="7475744" y="3860331"/>
          <a:ext cx="1933174" cy="457205"/>
        </a:xfrm>
        <a:prstGeom prst="rect">
          <a:avLst/>
        </a:prstGeom>
        <a:solidFill>
          <a:srgbClr val="FFC000">
            <a:alpha val="89804"/>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marL="0" lvl="0" indent="0" algn="l" defTabSz="444500">
            <a:lnSpc>
              <a:spcPct val="90000"/>
            </a:lnSpc>
            <a:spcBef>
              <a:spcPct val="0"/>
            </a:spcBef>
            <a:spcAft>
              <a:spcPct val="35000"/>
            </a:spcAft>
            <a:buNone/>
          </a:pPr>
          <a:r>
            <a:rPr lang="en-US" sz="1000" kern="1200"/>
            <a:t>ToT training report</a:t>
          </a:r>
        </a:p>
      </dsp:txBody>
      <dsp:txXfrm>
        <a:off x="7785052" y="3860331"/>
        <a:ext cx="1623866" cy="457205"/>
      </dsp:txXfrm>
    </dsp:sp>
    <dsp:sp modelId="{138EDE03-0B94-4540-A2B9-64686098910B}">
      <dsp:nvSpPr>
        <dsp:cNvPr id="0" name=""/>
        <dsp:cNvSpPr/>
      </dsp:nvSpPr>
      <dsp:spPr>
        <a:xfrm>
          <a:off x="7475744" y="4317536"/>
          <a:ext cx="1933174" cy="457205"/>
        </a:xfrm>
        <a:prstGeom prst="rect">
          <a:avLst/>
        </a:prstGeom>
        <a:solidFill>
          <a:srgbClr val="FFC000"/>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marL="0" lvl="0" indent="0" algn="l" defTabSz="444500">
            <a:lnSpc>
              <a:spcPct val="90000"/>
            </a:lnSpc>
            <a:spcBef>
              <a:spcPct val="0"/>
            </a:spcBef>
            <a:spcAft>
              <a:spcPct val="35000"/>
            </a:spcAft>
            <a:buNone/>
          </a:pPr>
          <a:r>
            <a:rPr lang="en-US" sz="1000" kern="1200"/>
            <a:t>Training report from EVE development staff training </a:t>
          </a:r>
        </a:p>
      </dsp:txBody>
      <dsp:txXfrm>
        <a:off x="7785052" y="4317536"/>
        <a:ext cx="1623866" cy="457205"/>
      </dsp:txXfrm>
    </dsp:sp>
    <dsp:sp modelId="{3652015B-124E-4D42-84F9-305D7E39A2E4}">
      <dsp:nvSpPr>
        <dsp:cNvPr id="0" name=""/>
        <dsp:cNvSpPr/>
      </dsp:nvSpPr>
      <dsp:spPr>
        <a:xfrm>
          <a:off x="6397824" y="1056111"/>
          <a:ext cx="1288782" cy="1288782"/>
        </a:xfrm>
        <a:prstGeom prst="ellipse">
          <a:avLst/>
        </a:prstGeom>
        <a:solidFill>
          <a:srgbClr val="2E75B6"/>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a:t>Deliverables</a:t>
          </a:r>
        </a:p>
        <a:p>
          <a:pPr marL="0" lvl="0" indent="0" algn="ctr" defTabSz="533400">
            <a:lnSpc>
              <a:spcPct val="90000"/>
            </a:lnSpc>
            <a:spcBef>
              <a:spcPct val="0"/>
            </a:spcBef>
            <a:spcAft>
              <a:spcPct val="35000"/>
            </a:spcAft>
            <a:buNone/>
          </a:pPr>
          <a:r>
            <a:rPr lang="en-US" sz="1200" kern="1200"/>
            <a:t>Jan 2026</a:t>
          </a:r>
        </a:p>
      </dsp:txBody>
      <dsp:txXfrm>
        <a:off x="6586562" y="1244849"/>
        <a:ext cx="911306" cy="9113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A3B65-60AE-4680-A1E1-79FAF5218D12}">
      <dsp:nvSpPr>
        <dsp:cNvPr id="0" name=""/>
        <dsp:cNvSpPr/>
      </dsp:nvSpPr>
      <dsp:spPr>
        <a:xfrm>
          <a:off x="860623" y="1813376"/>
          <a:ext cx="1881485" cy="1254950"/>
        </a:xfrm>
        <a:prstGeom prst="rect">
          <a:avLst/>
        </a:prstGeom>
        <a:solidFill>
          <a:srgbClr val="FFC000"/>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227584" rIns="227584" bIns="227584" numCol="1" spcCol="1270" anchor="ctr" anchorCtr="0">
          <a:noAutofit/>
        </a:bodyPr>
        <a:lstStyle/>
        <a:p>
          <a:pPr marL="0" lvl="0" indent="0" algn="l" defTabSz="1422400">
            <a:lnSpc>
              <a:spcPct val="90000"/>
            </a:lnSpc>
            <a:spcBef>
              <a:spcPct val="0"/>
            </a:spcBef>
            <a:spcAft>
              <a:spcPct val="35000"/>
            </a:spcAft>
            <a:buNone/>
          </a:pPr>
          <a:r>
            <a:rPr lang="en-US" sz="3200" kern="1200"/>
            <a:t>KITA</a:t>
          </a:r>
        </a:p>
      </dsp:txBody>
      <dsp:txXfrm>
        <a:off x="1161660" y="1813376"/>
        <a:ext cx="1580447" cy="1254950"/>
      </dsp:txXfrm>
    </dsp:sp>
    <dsp:sp modelId="{2C9EA89E-18CE-4440-8892-0B0CBA770D2D}">
      <dsp:nvSpPr>
        <dsp:cNvPr id="0" name=""/>
        <dsp:cNvSpPr/>
      </dsp:nvSpPr>
      <dsp:spPr>
        <a:xfrm>
          <a:off x="860623" y="3068327"/>
          <a:ext cx="1881485" cy="1254950"/>
        </a:xfrm>
        <a:prstGeom prst="rect">
          <a:avLst/>
        </a:prstGeom>
        <a:solidFill>
          <a:srgbClr val="FFC000">
            <a:alpha val="90000"/>
          </a:srgb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227584" rIns="227584" bIns="227584" numCol="1" spcCol="1270" anchor="ctr" anchorCtr="0">
          <a:noAutofit/>
        </a:bodyPr>
        <a:lstStyle/>
        <a:p>
          <a:pPr marL="0" lvl="0" indent="0" algn="l" defTabSz="1422400">
            <a:lnSpc>
              <a:spcPct val="90000"/>
            </a:lnSpc>
            <a:spcBef>
              <a:spcPct val="0"/>
            </a:spcBef>
            <a:spcAft>
              <a:spcPct val="35000"/>
            </a:spcAft>
            <a:buNone/>
          </a:pPr>
          <a:r>
            <a:rPr lang="en-US" sz="3200" kern="1200"/>
            <a:t>NYCOSA</a:t>
          </a:r>
        </a:p>
      </dsp:txBody>
      <dsp:txXfrm>
        <a:off x="1161660" y="3068327"/>
        <a:ext cx="1580447" cy="1254950"/>
      </dsp:txXfrm>
    </dsp:sp>
    <dsp:sp modelId="{C0CF1FF2-E31D-4188-838D-A7E3A2AF7AE3}">
      <dsp:nvSpPr>
        <dsp:cNvPr id="0" name=""/>
        <dsp:cNvSpPr/>
      </dsp:nvSpPr>
      <dsp:spPr>
        <a:xfrm>
          <a:off x="-142835" y="1311647"/>
          <a:ext cx="1254323" cy="1254323"/>
        </a:xfrm>
        <a:prstGeom prst="ellipse">
          <a:avLst/>
        </a:prstGeom>
        <a:solidFill>
          <a:srgbClr val="2E75B6"/>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a:t>WP Responsibility</a:t>
          </a:r>
        </a:p>
      </dsp:txBody>
      <dsp:txXfrm>
        <a:off x="40856" y="1495338"/>
        <a:ext cx="886941" cy="886941"/>
      </dsp:txXfrm>
    </dsp:sp>
    <dsp:sp modelId="{7CCA7D5A-3960-471D-9BDE-F9BCEC3A5FCB}">
      <dsp:nvSpPr>
        <dsp:cNvPr id="0" name=""/>
        <dsp:cNvSpPr/>
      </dsp:nvSpPr>
      <dsp:spPr>
        <a:xfrm>
          <a:off x="3996431" y="1829189"/>
          <a:ext cx="1881485" cy="2491867"/>
        </a:xfrm>
        <a:prstGeom prst="rect">
          <a:avLst/>
        </a:prstGeom>
        <a:solidFill>
          <a:srgbClr val="FFC000"/>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100000"/>
            </a:lnSpc>
            <a:spcBef>
              <a:spcPct val="0"/>
            </a:spcBef>
            <a:spcAft>
              <a:spcPts val="0"/>
            </a:spcAft>
            <a:buNone/>
          </a:pPr>
          <a:r>
            <a:rPr lang="en-US" sz="1800" kern="1200"/>
            <a:t>Selection of successful applicants completed &amp; applicants informed about admission to </a:t>
          </a:r>
        </a:p>
        <a:p>
          <a:pPr marL="0" lvl="0" indent="0" algn="l" defTabSz="800100">
            <a:lnSpc>
              <a:spcPct val="100000"/>
            </a:lnSpc>
            <a:spcBef>
              <a:spcPct val="0"/>
            </a:spcBef>
            <a:spcAft>
              <a:spcPts val="0"/>
            </a:spcAft>
            <a:buNone/>
          </a:pPr>
          <a:r>
            <a:rPr lang="en-US" sz="1800" kern="1200"/>
            <a:t>e-internship</a:t>
          </a:r>
        </a:p>
      </dsp:txBody>
      <dsp:txXfrm>
        <a:off x="4297469" y="1829189"/>
        <a:ext cx="1580447" cy="2491867"/>
      </dsp:txXfrm>
    </dsp:sp>
    <dsp:sp modelId="{406509B3-9C12-424D-94E0-28BB90C4520A}">
      <dsp:nvSpPr>
        <dsp:cNvPr id="0" name=""/>
        <dsp:cNvSpPr/>
      </dsp:nvSpPr>
      <dsp:spPr>
        <a:xfrm>
          <a:off x="3043961" y="1333547"/>
          <a:ext cx="1254323" cy="1254323"/>
        </a:xfrm>
        <a:prstGeom prst="ellipse">
          <a:avLst/>
        </a:prstGeom>
        <a:solidFill>
          <a:srgbClr val="2E75B6"/>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a:t>Milestones</a:t>
          </a:r>
        </a:p>
      </dsp:txBody>
      <dsp:txXfrm>
        <a:off x="3227652" y="1517238"/>
        <a:ext cx="886941" cy="886941"/>
      </dsp:txXfrm>
    </dsp:sp>
    <dsp:sp modelId="{1343D238-7DE1-447B-9E25-35DD2E6AE3AD}">
      <dsp:nvSpPr>
        <dsp:cNvPr id="0" name=""/>
        <dsp:cNvSpPr/>
      </dsp:nvSpPr>
      <dsp:spPr>
        <a:xfrm>
          <a:off x="7132240" y="1813376"/>
          <a:ext cx="2420317" cy="451418"/>
        </a:xfrm>
        <a:prstGeom prst="rect">
          <a:avLst/>
        </a:prstGeom>
        <a:solidFill>
          <a:srgbClr val="FFC000"/>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kern="1200"/>
            <a:t>Set of report from e-debates</a:t>
          </a:r>
        </a:p>
      </dsp:txBody>
      <dsp:txXfrm>
        <a:off x="7519491" y="1813376"/>
        <a:ext cx="2033067" cy="451418"/>
      </dsp:txXfrm>
    </dsp:sp>
    <dsp:sp modelId="{2A3602B0-CBA0-404D-B0FA-C5615F3BA2AE}">
      <dsp:nvSpPr>
        <dsp:cNvPr id="0" name=""/>
        <dsp:cNvSpPr/>
      </dsp:nvSpPr>
      <dsp:spPr>
        <a:xfrm>
          <a:off x="7132240" y="2264795"/>
          <a:ext cx="2420317" cy="451418"/>
        </a:xfrm>
        <a:prstGeom prst="rect">
          <a:avLst/>
        </a:prstGeom>
        <a:solidFill>
          <a:srgbClr val="FFC000">
            <a:alpha val="89804"/>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kern="1200"/>
            <a:t>Implementation reports of e-internship Spring &amp; Fall 2026</a:t>
          </a:r>
        </a:p>
      </dsp:txBody>
      <dsp:txXfrm>
        <a:off x="7519491" y="2264795"/>
        <a:ext cx="2033067" cy="451418"/>
      </dsp:txXfrm>
    </dsp:sp>
    <dsp:sp modelId="{BB81A365-0FF4-417D-9BD7-01DAF4161BE9}">
      <dsp:nvSpPr>
        <dsp:cNvPr id="0" name=""/>
        <dsp:cNvSpPr/>
      </dsp:nvSpPr>
      <dsp:spPr>
        <a:xfrm>
          <a:off x="7132240" y="2716213"/>
          <a:ext cx="2420317" cy="451418"/>
        </a:xfrm>
        <a:prstGeom prst="rect">
          <a:avLst/>
        </a:prstGeom>
        <a:solidFill>
          <a:srgbClr val="FFC000"/>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marL="0" lvl="0" indent="0" algn="l" defTabSz="444500">
            <a:lnSpc>
              <a:spcPct val="90000"/>
            </a:lnSpc>
            <a:spcBef>
              <a:spcPct val="0"/>
            </a:spcBef>
            <a:spcAft>
              <a:spcPct val="35000"/>
            </a:spcAft>
            <a:buNone/>
          </a:pPr>
          <a:r>
            <a:rPr lang="en-US" sz="1000" kern="1200"/>
            <a:t>Implementation reports of e-internship Spring &amp; Fall 2027</a:t>
          </a:r>
        </a:p>
      </dsp:txBody>
      <dsp:txXfrm>
        <a:off x="7519491" y="2716213"/>
        <a:ext cx="2033067" cy="451418"/>
      </dsp:txXfrm>
    </dsp:sp>
    <dsp:sp modelId="{55AD5128-1374-48F5-A067-EF3D623A942A}">
      <dsp:nvSpPr>
        <dsp:cNvPr id="0" name=""/>
        <dsp:cNvSpPr/>
      </dsp:nvSpPr>
      <dsp:spPr>
        <a:xfrm>
          <a:off x="7132240" y="3167631"/>
          <a:ext cx="2420317" cy="451418"/>
        </a:xfrm>
        <a:prstGeom prst="rect">
          <a:avLst/>
        </a:prstGeom>
        <a:solidFill>
          <a:srgbClr val="FFC000">
            <a:alpha val="89804"/>
          </a:srgb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marL="0" lvl="0" indent="0" algn="l" defTabSz="444500">
            <a:lnSpc>
              <a:spcPct val="90000"/>
            </a:lnSpc>
            <a:spcBef>
              <a:spcPct val="0"/>
            </a:spcBef>
            <a:spcAft>
              <a:spcPct val="35000"/>
            </a:spcAft>
            <a:buNone/>
          </a:pPr>
          <a:r>
            <a:rPr lang="en-US" sz="1000" kern="1200"/>
            <a:t>Zip-file cont. min. 4 draft proposals for EVE (35% complete)</a:t>
          </a:r>
        </a:p>
      </dsp:txBody>
      <dsp:txXfrm>
        <a:off x="7519491" y="3167631"/>
        <a:ext cx="2033067" cy="451418"/>
      </dsp:txXfrm>
    </dsp:sp>
    <dsp:sp modelId="{AC274033-B2EC-4605-86BC-0853D14E1A94}">
      <dsp:nvSpPr>
        <dsp:cNvPr id="0" name=""/>
        <dsp:cNvSpPr/>
      </dsp:nvSpPr>
      <dsp:spPr>
        <a:xfrm>
          <a:off x="7132240" y="3619049"/>
          <a:ext cx="2420317" cy="451418"/>
        </a:xfrm>
        <a:prstGeom prst="rect">
          <a:avLst/>
        </a:prstGeom>
        <a:solidFill>
          <a:srgbClr val="FFC000"/>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marL="0" lvl="0" indent="0" algn="l" defTabSz="444500">
            <a:lnSpc>
              <a:spcPct val="90000"/>
            </a:lnSpc>
            <a:spcBef>
              <a:spcPct val="0"/>
            </a:spcBef>
            <a:spcAft>
              <a:spcPct val="35000"/>
            </a:spcAft>
            <a:buNone/>
          </a:pPr>
          <a:r>
            <a:rPr lang="en-US" sz="1000" kern="1200"/>
            <a:t>Transformative</a:t>
          </a:r>
          <a:r>
            <a:rPr lang="en-US" sz="1000" kern="1200" baseline="0"/>
            <a:t> learning toolkit on e-internships</a:t>
          </a:r>
          <a:endParaRPr lang="en-US" sz="1000" kern="1200"/>
        </a:p>
      </dsp:txBody>
      <dsp:txXfrm>
        <a:off x="7519491" y="3619049"/>
        <a:ext cx="2033067" cy="451418"/>
      </dsp:txXfrm>
    </dsp:sp>
    <dsp:sp modelId="{8A2C1984-C253-44E0-8017-0C40A20A52F4}">
      <dsp:nvSpPr>
        <dsp:cNvPr id="0" name=""/>
        <dsp:cNvSpPr/>
      </dsp:nvSpPr>
      <dsp:spPr>
        <a:xfrm>
          <a:off x="7132240" y="4070468"/>
          <a:ext cx="2420317" cy="451418"/>
        </a:xfrm>
        <a:prstGeom prst="rect">
          <a:avLst/>
        </a:prstGeom>
        <a:solidFill>
          <a:srgbClr val="FFC000">
            <a:alpha val="89804"/>
          </a:srgb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marL="0" lvl="0" indent="0" algn="l" defTabSz="444500">
            <a:lnSpc>
              <a:spcPct val="90000"/>
            </a:lnSpc>
            <a:spcBef>
              <a:spcPct val="0"/>
            </a:spcBef>
            <a:spcAft>
              <a:spcPct val="35000"/>
            </a:spcAft>
            <a:buNone/>
          </a:pPr>
          <a:r>
            <a:rPr lang="en-US" sz="1000" kern="1200"/>
            <a:t>Set of evaluation reports of 4 editions of e-internship</a:t>
          </a:r>
        </a:p>
      </dsp:txBody>
      <dsp:txXfrm>
        <a:off x="7519491" y="4070468"/>
        <a:ext cx="2033067" cy="451418"/>
      </dsp:txXfrm>
    </dsp:sp>
    <dsp:sp modelId="{3652015B-124E-4D42-84F9-305D7E39A2E4}">
      <dsp:nvSpPr>
        <dsp:cNvPr id="0" name=""/>
        <dsp:cNvSpPr/>
      </dsp:nvSpPr>
      <dsp:spPr>
        <a:xfrm>
          <a:off x="6339365" y="1314319"/>
          <a:ext cx="1254323" cy="1254323"/>
        </a:xfrm>
        <a:prstGeom prst="ellipse">
          <a:avLst/>
        </a:prstGeom>
        <a:solidFill>
          <a:srgbClr val="2E75B6"/>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a:t>Deliverables</a:t>
          </a:r>
        </a:p>
        <a:p>
          <a:pPr marL="0" lvl="0" indent="0" algn="ctr" defTabSz="533400">
            <a:lnSpc>
              <a:spcPct val="90000"/>
            </a:lnSpc>
            <a:spcBef>
              <a:spcPct val="0"/>
            </a:spcBef>
            <a:spcAft>
              <a:spcPct val="35000"/>
            </a:spcAft>
            <a:buNone/>
          </a:pPr>
          <a:r>
            <a:rPr lang="en-US" sz="1200" kern="1200"/>
            <a:t>Feb 2026 – Jan 2028</a:t>
          </a:r>
        </a:p>
      </dsp:txBody>
      <dsp:txXfrm>
        <a:off x="6523056" y="1498010"/>
        <a:ext cx="886941" cy="8869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A3B65-60AE-4680-A1E1-79FAF5218D12}">
      <dsp:nvSpPr>
        <dsp:cNvPr id="0" name=""/>
        <dsp:cNvSpPr/>
      </dsp:nvSpPr>
      <dsp:spPr>
        <a:xfrm>
          <a:off x="1072596" y="1779702"/>
          <a:ext cx="2130665" cy="1421153"/>
        </a:xfrm>
        <a:prstGeom prst="rect">
          <a:avLst/>
        </a:prstGeom>
        <a:solidFill>
          <a:srgbClr val="FFC000"/>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227584" rIns="227584" bIns="227584" numCol="1" spcCol="1270" anchor="ctr" anchorCtr="0">
          <a:noAutofit/>
        </a:bodyPr>
        <a:lstStyle/>
        <a:p>
          <a:pPr marL="0" lvl="0" indent="0" algn="l" defTabSz="1422400">
            <a:lnSpc>
              <a:spcPct val="90000"/>
            </a:lnSpc>
            <a:spcBef>
              <a:spcPct val="0"/>
            </a:spcBef>
            <a:spcAft>
              <a:spcPct val="35000"/>
            </a:spcAft>
            <a:buNone/>
          </a:pPr>
          <a:r>
            <a:rPr lang="en-US" sz="3200" kern="1200"/>
            <a:t>EDI</a:t>
          </a:r>
        </a:p>
      </dsp:txBody>
      <dsp:txXfrm>
        <a:off x="1413502" y="1779702"/>
        <a:ext cx="1789758" cy="1421153"/>
      </dsp:txXfrm>
    </dsp:sp>
    <dsp:sp modelId="{2C9EA89E-18CE-4440-8892-0B0CBA770D2D}">
      <dsp:nvSpPr>
        <dsp:cNvPr id="0" name=""/>
        <dsp:cNvSpPr/>
      </dsp:nvSpPr>
      <dsp:spPr>
        <a:xfrm>
          <a:off x="1072596" y="3200855"/>
          <a:ext cx="2130665" cy="1421153"/>
        </a:xfrm>
        <a:prstGeom prst="rect">
          <a:avLst/>
        </a:prstGeom>
        <a:solidFill>
          <a:srgbClr val="FFC000">
            <a:alpha val="89804"/>
          </a:srgb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227584" rIns="227584" bIns="227584" numCol="1" spcCol="1270" anchor="ctr" anchorCtr="0">
          <a:noAutofit/>
        </a:bodyPr>
        <a:lstStyle/>
        <a:p>
          <a:pPr marL="0" lvl="0" indent="0" algn="l" defTabSz="1422400">
            <a:lnSpc>
              <a:spcPct val="90000"/>
            </a:lnSpc>
            <a:spcBef>
              <a:spcPct val="0"/>
            </a:spcBef>
            <a:spcAft>
              <a:spcPct val="35000"/>
            </a:spcAft>
            <a:buNone/>
          </a:pPr>
          <a:r>
            <a:rPr lang="en-US" sz="3200" kern="1200"/>
            <a:t>UFS</a:t>
          </a:r>
        </a:p>
      </dsp:txBody>
      <dsp:txXfrm>
        <a:off x="1413502" y="3200855"/>
        <a:ext cx="1789758" cy="1421153"/>
      </dsp:txXfrm>
    </dsp:sp>
    <dsp:sp modelId="{C0CF1FF2-E31D-4188-838D-A7E3A2AF7AE3}">
      <dsp:nvSpPr>
        <dsp:cNvPr id="0" name=""/>
        <dsp:cNvSpPr/>
      </dsp:nvSpPr>
      <dsp:spPr>
        <a:xfrm>
          <a:off x="-63758" y="1211524"/>
          <a:ext cx="1420443" cy="1420443"/>
        </a:xfrm>
        <a:prstGeom prst="ellipse">
          <a:avLst/>
        </a:prstGeom>
        <a:solidFill>
          <a:srgbClr val="2E75B6"/>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a:t>WP Responsibility</a:t>
          </a:r>
        </a:p>
      </dsp:txBody>
      <dsp:txXfrm>
        <a:off x="144261" y="1419543"/>
        <a:ext cx="1004405" cy="1004405"/>
      </dsp:txXfrm>
    </dsp:sp>
    <dsp:sp modelId="{7CCA7D5A-3960-471D-9BDE-F9BCEC3A5FCB}">
      <dsp:nvSpPr>
        <dsp:cNvPr id="0" name=""/>
        <dsp:cNvSpPr/>
      </dsp:nvSpPr>
      <dsp:spPr>
        <a:xfrm>
          <a:off x="4623704" y="1797608"/>
          <a:ext cx="2130665" cy="1421153"/>
        </a:xfrm>
        <a:prstGeom prst="rect">
          <a:avLst/>
        </a:prstGeom>
        <a:solidFill>
          <a:srgbClr val="FFC000"/>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a:t>Implementation package adopted &amp; distributed to partners</a:t>
          </a:r>
        </a:p>
      </dsp:txBody>
      <dsp:txXfrm>
        <a:off x="4964611" y="1797608"/>
        <a:ext cx="1789758" cy="1421153"/>
      </dsp:txXfrm>
    </dsp:sp>
    <dsp:sp modelId="{406509B3-9C12-424D-94E0-28BB90C4520A}">
      <dsp:nvSpPr>
        <dsp:cNvPr id="0" name=""/>
        <dsp:cNvSpPr/>
      </dsp:nvSpPr>
      <dsp:spPr>
        <a:xfrm>
          <a:off x="3545091" y="1236325"/>
          <a:ext cx="1420443" cy="1420443"/>
        </a:xfrm>
        <a:prstGeom prst="ellipse">
          <a:avLst/>
        </a:prstGeom>
        <a:solidFill>
          <a:srgbClr val="2E75B6"/>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a:t>Milestones</a:t>
          </a:r>
        </a:p>
      </dsp:txBody>
      <dsp:txXfrm>
        <a:off x="3753110" y="1444344"/>
        <a:ext cx="1004405" cy="1004405"/>
      </dsp:txXfrm>
    </dsp:sp>
    <dsp:sp modelId="{1343D238-7DE1-447B-9E25-35DD2E6AE3AD}">
      <dsp:nvSpPr>
        <dsp:cNvPr id="0" name=""/>
        <dsp:cNvSpPr/>
      </dsp:nvSpPr>
      <dsp:spPr>
        <a:xfrm>
          <a:off x="8174813" y="1779702"/>
          <a:ext cx="2409986" cy="456744"/>
        </a:xfrm>
        <a:prstGeom prst="rect">
          <a:avLst/>
        </a:prstGeom>
        <a:solidFill>
          <a:srgbClr val="FFC000"/>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kern="1200"/>
            <a:t>Alumni network of students &amp; youth multipliers</a:t>
          </a:r>
        </a:p>
      </dsp:txBody>
      <dsp:txXfrm>
        <a:off x="8560411" y="1779702"/>
        <a:ext cx="2024389" cy="456744"/>
      </dsp:txXfrm>
    </dsp:sp>
    <dsp:sp modelId="{EF0D37B9-F2CF-4AC6-B5D2-B87B47E91C5D}">
      <dsp:nvSpPr>
        <dsp:cNvPr id="0" name=""/>
        <dsp:cNvSpPr/>
      </dsp:nvSpPr>
      <dsp:spPr>
        <a:xfrm>
          <a:off x="8174813" y="2236446"/>
          <a:ext cx="2409986" cy="456744"/>
        </a:xfrm>
        <a:prstGeom prst="rect">
          <a:avLst/>
        </a:prstGeom>
        <a:solidFill>
          <a:srgbClr val="FFC000">
            <a:alpha val="89804"/>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kern="1200"/>
            <a:t>Set of video testimonials</a:t>
          </a:r>
        </a:p>
      </dsp:txBody>
      <dsp:txXfrm>
        <a:off x="8560411" y="2236446"/>
        <a:ext cx="2024389" cy="456744"/>
      </dsp:txXfrm>
    </dsp:sp>
    <dsp:sp modelId="{B4114AAE-1303-4018-908D-165A5BBDAF79}">
      <dsp:nvSpPr>
        <dsp:cNvPr id="0" name=""/>
        <dsp:cNvSpPr/>
      </dsp:nvSpPr>
      <dsp:spPr>
        <a:xfrm>
          <a:off x="8174813" y="2693191"/>
          <a:ext cx="2409986" cy="456744"/>
        </a:xfrm>
        <a:prstGeom prst="rect">
          <a:avLst/>
        </a:prstGeom>
        <a:solidFill>
          <a:srgbClr val="FFC000"/>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marL="0" lvl="0" indent="0" algn="l" defTabSz="444500">
            <a:lnSpc>
              <a:spcPct val="90000"/>
            </a:lnSpc>
            <a:spcBef>
              <a:spcPct val="0"/>
            </a:spcBef>
            <a:spcAft>
              <a:spcPct val="35000"/>
            </a:spcAft>
            <a:buNone/>
          </a:pPr>
          <a:r>
            <a:rPr lang="en-US" sz="1000" kern="1200"/>
            <a:t>Green paper educational and sector policy &amp; practice improvements</a:t>
          </a:r>
        </a:p>
      </dsp:txBody>
      <dsp:txXfrm>
        <a:off x="8560411" y="2693191"/>
        <a:ext cx="2024389" cy="456744"/>
      </dsp:txXfrm>
    </dsp:sp>
    <dsp:sp modelId="{77A4220C-D752-42B7-B9D9-1D28B509C38A}">
      <dsp:nvSpPr>
        <dsp:cNvPr id="0" name=""/>
        <dsp:cNvSpPr/>
      </dsp:nvSpPr>
      <dsp:spPr>
        <a:xfrm>
          <a:off x="8174813" y="3149935"/>
          <a:ext cx="2409986" cy="456744"/>
        </a:xfrm>
        <a:prstGeom prst="rect">
          <a:avLst/>
        </a:prstGeom>
        <a:solidFill>
          <a:srgbClr val="FFC000">
            <a:alpha val="89804"/>
          </a:srgb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marL="0" lvl="0" indent="0" algn="l" defTabSz="444500">
            <a:lnSpc>
              <a:spcPct val="90000"/>
            </a:lnSpc>
            <a:spcBef>
              <a:spcPct val="0"/>
            </a:spcBef>
            <a:spcAft>
              <a:spcPct val="35000"/>
            </a:spcAft>
            <a:buNone/>
          </a:pPr>
          <a:r>
            <a:rPr lang="en-US" sz="1000" kern="1200"/>
            <a:t>Set of 3 merged newsletters</a:t>
          </a:r>
        </a:p>
      </dsp:txBody>
      <dsp:txXfrm>
        <a:off x="8560411" y="3149935"/>
        <a:ext cx="2024389" cy="456744"/>
      </dsp:txXfrm>
    </dsp:sp>
    <dsp:sp modelId="{7FE8FA55-320E-4E81-922A-2C762103B49A}">
      <dsp:nvSpPr>
        <dsp:cNvPr id="0" name=""/>
        <dsp:cNvSpPr/>
      </dsp:nvSpPr>
      <dsp:spPr>
        <a:xfrm>
          <a:off x="8174813" y="3606680"/>
          <a:ext cx="2409986" cy="456744"/>
        </a:xfrm>
        <a:prstGeom prst="rect">
          <a:avLst/>
        </a:prstGeom>
        <a:solidFill>
          <a:srgbClr val="FFC000"/>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marL="0" lvl="0" indent="0" algn="l" defTabSz="444500">
            <a:lnSpc>
              <a:spcPct val="90000"/>
            </a:lnSpc>
            <a:spcBef>
              <a:spcPct val="0"/>
            </a:spcBef>
            <a:spcAft>
              <a:spcPct val="35000"/>
            </a:spcAft>
            <a:buNone/>
          </a:pPr>
          <a:r>
            <a:rPr lang="en-US" sz="1000" kern="1200"/>
            <a:t>Set of institutional program transfer agreements</a:t>
          </a:r>
        </a:p>
      </dsp:txBody>
      <dsp:txXfrm>
        <a:off x="8560411" y="3606680"/>
        <a:ext cx="2024389" cy="456744"/>
      </dsp:txXfrm>
    </dsp:sp>
    <dsp:sp modelId="{3652015B-124E-4D42-84F9-305D7E39A2E4}">
      <dsp:nvSpPr>
        <dsp:cNvPr id="0" name=""/>
        <dsp:cNvSpPr/>
      </dsp:nvSpPr>
      <dsp:spPr>
        <a:xfrm>
          <a:off x="7128587" y="1229266"/>
          <a:ext cx="1420443" cy="1420443"/>
        </a:xfrm>
        <a:prstGeom prst="ellipse">
          <a:avLst/>
        </a:prstGeom>
        <a:solidFill>
          <a:srgbClr val="2E75B6"/>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a:t>Deliverables</a:t>
          </a:r>
        </a:p>
        <a:p>
          <a:pPr marL="0" lvl="0" indent="0" algn="ctr" defTabSz="622300">
            <a:lnSpc>
              <a:spcPct val="90000"/>
            </a:lnSpc>
            <a:spcBef>
              <a:spcPct val="0"/>
            </a:spcBef>
            <a:spcAft>
              <a:spcPct val="35000"/>
            </a:spcAft>
            <a:buNone/>
          </a:pPr>
          <a:r>
            <a:rPr lang="en-US" sz="1400" kern="1200"/>
            <a:t>July 2025 – Jan 2028</a:t>
          </a:r>
        </a:p>
      </dsp:txBody>
      <dsp:txXfrm>
        <a:off x="7336606" y="1437285"/>
        <a:ext cx="1004405" cy="10044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A3B65-60AE-4680-A1E1-79FAF5218D12}">
      <dsp:nvSpPr>
        <dsp:cNvPr id="0" name=""/>
        <dsp:cNvSpPr/>
      </dsp:nvSpPr>
      <dsp:spPr>
        <a:xfrm>
          <a:off x="1023468" y="1391999"/>
          <a:ext cx="2062003" cy="1375356"/>
        </a:xfrm>
        <a:prstGeom prst="rect">
          <a:avLst/>
        </a:prstGeom>
        <a:solidFill>
          <a:srgbClr val="FFC000"/>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227584" rIns="227584" bIns="227584" numCol="1" spcCol="1270" anchor="ctr" anchorCtr="0">
          <a:noAutofit/>
        </a:bodyPr>
        <a:lstStyle/>
        <a:p>
          <a:pPr marL="0" lvl="0" indent="0" algn="l" defTabSz="1422400">
            <a:lnSpc>
              <a:spcPct val="90000"/>
            </a:lnSpc>
            <a:spcBef>
              <a:spcPct val="0"/>
            </a:spcBef>
            <a:spcAft>
              <a:spcPct val="35000"/>
            </a:spcAft>
            <a:buNone/>
          </a:pPr>
          <a:r>
            <a:rPr lang="en-US" sz="3200" kern="1200"/>
            <a:t>HSWT</a:t>
          </a:r>
        </a:p>
      </dsp:txBody>
      <dsp:txXfrm>
        <a:off x="1353388" y="1391999"/>
        <a:ext cx="1732082" cy="1375356"/>
      </dsp:txXfrm>
    </dsp:sp>
    <dsp:sp modelId="{2C9EA89E-18CE-4440-8892-0B0CBA770D2D}">
      <dsp:nvSpPr>
        <dsp:cNvPr id="0" name=""/>
        <dsp:cNvSpPr/>
      </dsp:nvSpPr>
      <dsp:spPr>
        <a:xfrm>
          <a:off x="1018416" y="2767355"/>
          <a:ext cx="2062003" cy="1375356"/>
        </a:xfrm>
        <a:prstGeom prst="rect">
          <a:avLst/>
        </a:prstGeom>
        <a:solidFill>
          <a:srgbClr val="FFC000">
            <a:alpha val="89804"/>
          </a:srgb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227584" rIns="227584" bIns="227584" numCol="1" spcCol="1270" anchor="ctr" anchorCtr="0">
          <a:noAutofit/>
        </a:bodyPr>
        <a:lstStyle/>
        <a:p>
          <a:pPr marL="0" lvl="0" indent="0" algn="l" defTabSz="1422400">
            <a:lnSpc>
              <a:spcPct val="90000"/>
            </a:lnSpc>
            <a:spcBef>
              <a:spcPct val="0"/>
            </a:spcBef>
            <a:spcAft>
              <a:spcPct val="35000"/>
            </a:spcAft>
            <a:buNone/>
          </a:pPr>
          <a:r>
            <a:rPr lang="en-US" sz="3200" kern="1200"/>
            <a:t>WEBIN</a:t>
          </a:r>
        </a:p>
      </dsp:txBody>
      <dsp:txXfrm>
        <a:off x="1348337" y="2767355"/>
        <a:ext cx="1732082" cy="1375356"/>
      </dsp:txXfrm>
    </dsp:sp>
    <dsp:sp modelId="{C0CF1FF2-E31D-4188-838D-A7E3A2AF7AE3}">
      <dsp:nvSpPr>
        <dsp:cNvPr id="0" name=""/>
        <dsp:cNvSpPr/>
      </dsp:nvSpPr>
      <dsp:spPr>
        <a:xfrm>
          <a:off x="-76266" y="842131"/>
          <a:ext cx="1374668" cy="1374668"/>
        </a:xfrm>
        <a:prstGeom prst="ellipse">
          <a:avLst/>
        </a:prstGeom>
        <a:solidFill>
          <a:srgbClr val="2E75B6"/>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a:t>WP Responsibility</a:t>
          </a:r>
        </a:p>
      </dsp:txBody>
      <dsp:txXfrm>
        <a:off x="125049" y="1043446"/>
        <a:ext cx="972038" cy="972038"/>
      </dsp:txXfrm>
    </dsp:sp>
    <dsp:sp modelId="{7CCA7D5A-3960-471D-9BDE-F9BCEC3A5FCB}">
      <dsp:nvSpPr>
        <dsp:cNvPr id="0" name=""/>
        <dsp:cNvSpPr/>
      </dsp:nvSpPr>
      <dsp:spPr>
        <a:xfrm>
          <a:off x="4460140" y="1409328"/>
          <a:ext cx="2361449" cy="3599403"/>
        </a:xfrm>
        <a:prstGeom prst="rect">
          <a:avLst/>
        </a:prstGeom>
        <a:solidFill>
          <a:srgbClr val="FFC000"/>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a:t>Partner project staff trained to apply PQA methodology in project implementation, individual meetings with each partner completed</a:t>
          </a:r>
        </a:p>
      </dsp:txBody>
      <dsp:txXfrm>
        <a:off x="4837972" y="1409328"/>
        <a:ext cx="1983617" cy="3599403"/>
      </dsp:txXfrm>
    </dsp:sp>
    <dsp:sp modelId="{406509B3-9C12-424D-94E0-28BB90C4520A}">
      <dsp:nvSpPr>
        <dsp:cNvPr id="0" name=""/>
        <dsp:cNvSpPr/>
      </dsp:nvSpPr>
      <dsp:spPr>
        <a:xfrm>
          <a:off x="3715731" y="866133"/>
          <a:ext cx="1374668" cy="1374668"/>
        </a:xfrm>
        <a:prstGeom prst="ellipse">
          <a:avLst/>
        </a:prstGeom>
        <a:solidFill>
          <a:srgbClr val="2E75B6"/>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a:t>Milestones</a:t>
          </a:r>
        </a:p>
      </dsp:txBody>
      <dsp:txXfrm>
        <a:off x="3917046" y="1067448"/>
        <a:ext cx="972038" cy="972038"/>
      </dsp:txXfrm>
    </dsp:sp>
    <dsp:sp modelId="{1343D238-7DE1-447B-9E25-35DD2E6AE3AD}">
      <dsp:nvSpPr>
        <dsp:cNvPr id="0" name=""/>
        <dsp:cNvSpPr/>
      </dsp:nvSpPr>
      <dsp:spPr>
        <a:xfrm>
          <a:off x="8196258" y="1391999"/>
          <a:ext cx="2062003" cy="548643"/>
        </a:xfrm>
        <a:prstGeom prst="rect">
          <a:avLst/>
        </a:prstGeom>
        <a:solidFill>
          <a:srgbClr val="FFC000"/>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a:t>Project sustainability strategy with MoUs</a:t>
          </a:r>
        </a:p>
      </dsp:txBody>
      <dsp:txXfrm>
        <a:off x="8526178" y="1391999"/>
        <a:ext cx="1732082" cy="548643"/>
      </dsp:txXfrm>
    </dsp:sp>
    <dsp:sp modelId="{EF0D37B9-F2CF-4AC6-B5D2-B87B47E91C5D}">
      <dsp:nvSpPr>
        <dsp:cNvPr id="0" name=""/>
        <dsp:cNvSpPr/>
      </dsp:nvSpPr>
      <dsp:spPr>
        <a:xfrm>
          <a:off x="8196258" y="1940642"/>
          <a:ext cx="2062003" cy="487673"/>
        </a:xfrm>
        <a:prstGeom prst="rect">
          <a:avLst/>
        </a:prstGeom>
        <a:solidFill>
          <a:srgbClr val="FFC000">
            <a:alpha val="89804"/>
          </a:srgb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a:t>Progress quality report #1</a:t>
          </a:r>
        </a:p>
      </dsp:txBody>
      <dsp:txXfrm>
        <a:off x="8526178" y="1940642"/>
        <a:ext cx="1732082" cy="487673"/>
      </dsp:txXfrm>
    </dsp:sp>
    <dsp:sp modelId="{3FE6A53B-AEAB-4491-BE72-23006DDA1B54}">
      <dsp:nvSpPr>
        <dsp:cNvPr id="0" name=""/>
        <dsp:cNvSpPr/>
      </dsp:nvSpPr>
      <dsp:spPr>
        <a:xfrm>
          <a:off x="8196258" y="2428316"/>
          <a:ext cx="2062003" cy="487673"/>
        </a:xfrm>
        <a:prstGeom prst="rect">
          <a:avLst/>
        </a:prstGeom>
        <a:solidFill>
          <a:srgbClr val="FFC000"/>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a:t>Progress quality report #2</a:t>
          </a:r>
        </a:p>
      </dsp:txBody>
      <dsp:txXfrm>
        <a:off x="8526178" y="2428316"/>
        <a:ext cx="1732082" cy="487673"/>
      </dsp:txXfrm>
    </dsp:sp>
    <dsp:sp modelId="{FBAF014E-263C-4834-93E4-34402AC8B265}">
      <dsp:nvSpPr>
        <dsp:cNvPr id="0" name=""/>
        <dsp:cNvSpPr/>
      </dsp:nvSpPr>
      <dsp:spPr>
        <a:xfrm>
          <a:off x="8196258" y="2915989"/>
          <a:ext cx="2062003" cy="487673"/>
        </a:xfrm>
        <a:prstGeom prst="rect">
          <a:avLst/>
        </a:prstGeom>
        <a:solidFill>
          <a:srgbClr val="FFC000">
            <a:alpha val="89804"/>
          </a:srgb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a:t>External evaluation report</a:t>
          </a:r>
        </a:p>
      </dsp:txBody>
      <dsp:txXfrm>
        <a:off x="8526178" y="2915989"/>
        <a:ext cx="1732082" cy="487673"/>
      </dsp:txXfrm>
    </dsp:sp>
    <dsp:sp modelId="{3652015B-124E-4D42-84F9-305D7E39A2E4}">
      <dsp:nvSpPr>
        <dsp:cNvPr id="0" name=""/>
        <dsp:cNvSpPr/>
      </dsp:nvSpPr>
      <dsp:spPr>
        <a:xfrm>
          <a:off x="7096523" y="842131"/>
          <a:ext cx="1374668" cy="1374668"/>
        </a:xfrm>
        <a:prstGeom prst="ellipse">
          <a:avLst/>
        </a:prstGeom>
        <a:solidFill>
          <a:srgbClr val="2E75B6"/>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a:t>Deliverables</a:t>
          </a:r>
        </a:p>
        <a:p>
          <a:pPr marL="0" lvl="0" indent="0" algn="ctr" defTabSz="577850">
            <a:lnSpc>
              <a:spcPct val="90000"/>
            </a:lnSpc>
            <a:spcBef>
              <a:spcPct val="0"/>
            </a:spcBef>
            <a:spcAft>
              <a:spcPct val="35000"/>
            </a:spcAft>
            <a:buNone/>
          </a:pPr>
          <a:r>
            <a:rPr lang="en-US" sz="1300" kern="1200"/>
            <a:t>Feb 2025 – Jan 2028</a:t>
          </a:r>
        </a:p>
      </dsp:txBody>
      <dsp:txXfrm>
        <a:off x="7297838" y="1043446"/>
        <a:ext cx="972038" cy="972038"/>
      </dsp:txXfrm>
    </dsp:sp>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1T13:20:58.88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1996 999 0,'-1'39'0,"-1"0"0,-2 0 0,-1 0 0,-2-1 0,-2 1 0,0-1 0,-3-1 0,-1 0 0,-1 0 0,-2-1 0,-1-1 0,-1-1 0,-2 0 0,-1-1 0,-2-1 0,0 0 0,-2-2 0,-1-1 0,-1 0 0,-2-2 0,0-1 0,-1-1 0,-1-2 0,-2 0 0,0-2 0,0-1 0,-2-2 0,0-1 0,-1-1 0,-1-2 0,0-1 0,0-1 0,-1-3 0,0 0 0,-1-2 0,0-2 0,0-1 0,0-2 0,0-1 0,0-2 0,0-1 0,0-2 0,0-1 0,0-2 0,1-2 0,0 0 0,1-3 0,0-1 0,0-1 0,1-2 0,1-1 0,0-1 0,2-2 0,0-1 0,0-2 0,2 0 0,1-2 0,1-1 0,0-1 0,2-2 0,1 0 0,1-1 0,2-2 0,0 0 0,2-1 0,1-1 0,2 0 0,1-1 0,1-1 0,2-1 0,1 0 0,1 0 0,3-1 0,0-1 0,2 1 0,2-1 0,1 0 0,2 0 0,1 0 0,2-1 0,1 1 0,2 0 0,1 0 0,2 1 0,2-1 0,0 1 0,3 1 0,1 0 0,1 0 0,2 1 0,1 1 0,1 1 0,2 0 0,1 1 0,2 1 0,0 0 0,2 2 0,1 1 0,1 0 0,2 2 0,0 1 0,1 1 0,1 2 0,2 0 0,0 2 0,0 1 0,2 2 0,0 1 0,1 1 0,1 2 0,0 1 0,0 1 0,1 3 0,0 0 0,1 2 0,0 2 0,0 1 0,0 2 0,0 1 0,0 2 0,0 1 0,0 2 0,0 1 0,0 2 0,-1 2 0,0 0 0,-1 3 0,0 1 0,0 1 0,-1 2 0,-1 1 0,0 1 0,-2 2 0,0 1 0,0 2 0,-2 0 0,-1 2 0,-1 1 0,0 1 0,-2 2 0,-1 0 0,-1 1 0,-2 2 0,0 0 0,-2 1 0,-1 1 0,-2 0 0,-1 1 0,-1 1 0,-2 1 0,-1 0 0,-1 0 0,-3 1 0,0 1 0,-2-1 0,-2 1 0,-1 0 0,-2 0 0,-1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1T13:21:07.1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1851 1100,'9'-2,"-1"0,0-1,1 1,-1-1,-1-1,1 0,0 0,-1 0,13-11,1 1,1 0,-1-1,0-2,-1 0,-1-1,-1-1,0 0,-2-2,0 0,18-33,-28 43,-1 1,0-1,-1 0,-1-1,0 1,0-1,-1 1,0-1,-1 0,0-14,-2 17,0 0,-1 0,0 0,0 0,-1 0,0 1,-1-1,0 1,0 0,0 0,-1 0,-1 1,1 0,-12-12,2 6,-2 0,0 1,0 1,-1 1,0 0,-26-9,0-2,-129-59,69 34,-132-80,205 108,-1 1,-1 2,0 1,-1 2,-1 1,-44-8,-221-20,177 26,-415-20,532 33,0 0,1 0,-1 1,0 0,0 0,1 0,-1 1,1-1,-1 2,1-1,0 0,0 1,0 0,0 0,-5 5,2 1,0-1,1 1,0 0,1 1,0 0,-8 18,4-6,1 1,2 0,0 0,1 0,1 1,-2 42,6 151,4-117,-3-52,9 217,-5-219,2 0,2 0,24 75,81 139,-98-233,0 0,2-2,1 0,1-1,0 0,2-2,1 0,1-2,0-1,2 0,0-2,1 0,1-2,0-1,1-2,0 0,1-2,0-1,1-1,0-2,41 4,31-3,404 14,-486-20,0-1,0-1,0-1,0 0,0-2,0 0,0-1,-1-1,25-12,46-23,-51 26,-2-2,0-2,0-1,-2-2,44-37,-61 39,-1-1,-1 0,-1-2,-1 0,-2 0,0-1,12-34,55-176,-58 166,16-53,-32 97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1T13:21:11.6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91,'0'-3,"1"1,-1 0,0-1,1 1,-1-1,1 1,0 0,0-1,0 1,0 0,0 0,0 0,0-1,1 2,-1-1,1 0,0 0,2-2,1 0,0 1,0 0,0 0,1 0,-1 0,1 1,8-2,9-2,1 2,46-3,-59 7,519-5,-268 9,535-4,-692 5,0 5,143 33,-148-22,0-5,173 6,-264-22,-1-1,0 1,-1 0,1 1,-1-1,1 2,11 2,-17-3,1 0,-1 1,1-1,-1 1,0 0,1 0,-1-1,0 1,0 1,0-1,-1 0,1 0,-1 1,1-1,-1 1,0-1,1 1,-1 0,-1-1,2 7,1 5,1 0,0-1,1 1,1-1,0 0,1 0,0 0,0-1,2 0,-1-1,13 13,-15-18,0 0,-1 1,0 0,0 0,-1 0,0 0,0 1,-1-1,0 1,0 0,-1 0,2 12,-1-1,-1 0,-1 1,-1-1,-3 25,2-39,0-1,0 1,0-1,0 1,-1-1,1 1,-1-1,0 0,0 0,-1 0,1 0,-1 0,0-1,-7 7,3-4,0 0,0-1,-1 0,0-1,0 1,0-1,-11 3,-11 2,0-1,-1-2,-45 4,-660 7,550-19,-626-1,795 4,0 0,0 2,1 0,-1 0,1 2,-20 8,-25 6,31-13,0-1,0-2,-1-1,-32-2,-61 5,-3 16,77-11,-101 7,127-16,0 1,-27 6,24-2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1T13:21:14.6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63 89,'0'-1,"1"0,-1 0,0 0,1 0,-1 0,1 0,-1 0,1 0,0 0,-1 0,1 0,0 0,-1 1,1-1,0 0,0 0,0 1,0-1,0 1,0-1,0 1,0-1,0 1,0 0,0-1,0 1,0 0,2 0,38-5,-36 4,594-5,-350 9,-94-1,181-4,-309-2,0 0,51-16,-51 12,1 1,48-5,314 7,-236 7,-138-2,-6 0,0 0,0 0,1 1,-1 0,12 4,-19-4,-1 0,1 0,-1 0,1 0,-1 1,1-1,-1 1,0 0,0-1,0 1,0 0,0 0,0 0,-1 1,1-1,-1 0,1 1,-1-1,0 1,0-1,0 1,0-1,0 1,0 3,3 16,2 0,0-1,1 0,2 0,0 0,1-1,1 0,0-1,2-1,0 0,1 0,1-1,1-1,0-1,1 0,0-1,25 15,-24-19,53 35,-67-42,0 0,0 0,0 1,-1-1,1 1,-1 0,0 0,0 0,0 0,-1 1,0-1,0 1,2 5,-4-8,1 0,-1 1,0-1,-1 0,1 1,0-1,-1 1,1-1,-1 0,0 0,0 1,0-1,0 0,0 0,0 0,0 0,-1 0,1 0,-1-1,1 1,-1 0,0-1,0 1,0-1,0 1,0-1,0 0,-2 1,-8 4,1 0,-2-1,-22 7,-41 7,-1-3,-85 6,-163-1,263-18,-637 4,429-9,253 4,-1 0,1 1,-1 0,-32 13,-21 3,17-11,0-3,-92-3,-28 2,148-2,-1 2,1 1,-1 1,-38 14,40-10,-151 51,159-57</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1T13:27:04.6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0,'265'20,"-127"-5,197 13,476 45,254 1,-1014-71,-1 3,0 2,71 21,143 60,-96-28,212 53,734 123,-969-217,-91-17,-54-3,0 0,0 0,0 0,0 0,0 0,0-1,0 1,0 0,0 0,0 0,0 0,0 0,0 0,0 0,0 0,0 0,0-1,0 1,0 0,0 0,0 0,0 0,0 0,0 0,1 0,-1 0,0 0,0 0,0 0,0-1,0 1,0 0,0 0,0 0,0 0,0 0,0 0,1 0,-1 0,0 0,0 0,0 0,-29-8,-871-140,786 132,93 13,-29-5,0 2,0 3,-77 3,-432 63,-104 8,-633-35,1074-25,65 0,131-10,-330 2,344-4,0 0,0 0,0-1,1-1,-13-3,22 5,0 1,0-1,1 1,-1-1,0 0,0 1,1-1,-1 0,1 0,-1-1,0 1,1 0,0 0,-1-1,1 1,0-1,0 1,0-1,0 1,0-1,0 0,0 0,0 1,1-1,-1 0,1 0,-1 0,1 0,0 0,0 1,0-1,0 0,0 0,0 0,0 0,1 0,-1 0,1 0,1-2,0 0,0 0,0 0,1 0,-1 1,1-1,0 1,0 0,0-1,1 2,-1-1,1 0,0 1,0-1,0 1,5-2,80-27,-83 29,128-32,2 5,173-13,296 5,-570 35,1958-17,-1869 21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1T13:27:33.873"/>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138 313,'9'-2,"-1"1,0-1,1 0,-1-1,0 1,0-2,0 1,8-6,38-15,6 12,0 2,0 3,1 2,67 4,-72 0,1261 0,-467 3,-1053-2,-2255 0,2451 0,-23 1,1-2,-1-1,-34-7,30-3,33 12,0 0,1 0,-1-1,1 1,-1 0,1 0,-1 0,1-1,0 1,-1 0,1-1,-1 1,1 0,0-1,-1 1,1 0,-1-1,1 1,0-1,0 1,-1-1,1 1,0-1,0 1,0-1,-1 1,1-1,0 1,0-1,0 1,0-1,0 1,0-1,0 1,0-1,0 1,0-1,0 1,1-1,-1 1,0-1,0 1,0-1,1 1,-1-1,0 1,1-1,-1 1,0 0,1-1,-1 1,0 0,1-1,-1 1,1 0,-1-1,1 1,-1 0,2-1,14-7,1 0,0 2,1-1,0 2,0 1,27-4,-6 0,154-26,236-10,207 22,-458 18,394-11,-370 10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1T13:27:39.951"/>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0 90,'6'-5,"-1"1,1 0,0 0,0 0,0 1,0 0,1 0,-1 0,1 1,0 0,8-2,81-6,-73 9,604-6,-147 7,-228-13,101-2,-104 13,193 6,-427-3,0 0,-1 1,1 1,-1 1,0 0,0 1,0 0,0 1,24 15,-33-18,0 0,-1 1,1 0,-1-1,0 2,0-1,-1 0,1 1,-1-1,0 1,0 0,-1 0,1 0,-1 1,0-1,0 0,-1 1,0-1,0 1,0 0,0-1,-1 1,0 0,-1-1,1 1,-1 0,0-1,-3 10,3-10,-1 0,0-1,-1 1,1-1,-1 1,0-1,0 0,-1 0,1 0,-1 0,1-1,-1 0,0 1,-1-1,1-1,0 1,-6 2,-8 3,-1-1,1 0,-26 5,-26 2,0-2,-98 2,-148-10,239-5,-52-3,63 0,0 4,-116 12,99 4,29-5,-89 7,-356-15,335-4,153 1,1 1,-1 0,1 1,-1 0,1 0,0 1,-1 1,1 0,1 0,-18 11,21-12,0 1,1 0,0 0,0 1,0 0,0 0,1 0,0 0,0 0,0 1,1 0,-1 0,2 0,-1 0,0 1,1-1,1 0,-2 9,2-10,1 0,0-1,0 1,1 0,0 0,0-1,0 1,0-1,0 1,1-1,0 1,0-1,0 0,1 0,-1 0,1 0,0 0,0-1,0 1,1-1,5 4,7 5,0 0,1-1,33 15,17 4,1-3,1-3,80 17,-31-17,134 11,-107-25,274-16,-300-7,66-3,-67 17,101-2,-196-2,0 0,0-2,37-13,38-7,-8 9,-48 9</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1T13:27:43.123"/>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139 231,'-2'-1,"0"-1,0 0,0 0,1 0,-1 0,1 0,-1 0,1 0,0 0,0 0,0-1,0 1,0-1,0 1,1 0,-1-1,1 1,-1-1,1 0,0 1,0-1,1 1,-1-1,0 1,1-1,-1 1,1-1,0 1,0 0,0-1,0 1,0 0,1 0,-1 0,1 0,-1 0,1 0,0 0,0 0,-1 1,6-4,2-2,0 0,0 1,1 0,0 0,1 1,-1 1,22-7,87-15,0 5,175-8,247 21,-397 9,-139-1,0 0,0 0,0 1,-1-1,1 1,0 0,-1 1,1-1,0 1,-1 0,0 0,1 0,-1 0,0 1,0 0,0 0,-1 0,7 6,-6-2,0-1,0 0,-1 1,1 0,-1 0,-1 0,1 0,-1 0,-1 1,1-1,0 11,-1-11,0-1,-1 0,0 0,0 1,0-1,-1 0,0 0,0 1,0-1,-1 0,0 0,0 0,-1 0,-3 6,2-7,-1 1,-1-1,1 1,0-2,-1 1,0 0,0-1,-1 0,1-1,-1 0,0 1,-9 1,-78 25,-2-4,-132 18,119-25,-347 56,93-17,350-56,4-1,0 0,0 0,0 1,0 0,1 1,-1 0,1 0,0 1,0 0,0 1,0-1,-7 7,15-11,-1 1,1-1,-1 1,1-1,0 1,-1-1,1 1,0-1,-1 1,1-1,0 1,-1-1,1 1,0 0,0-1,0 1,0-1,0 1,0 0,0-1,0 1,0 0,0-1,0 1,0-1,0 1,0 0,0-1,1 1,-1-1,0 1,0-1,1 1,-1 0,1-1,-1 0,0 1,1-1,-1 1,1-1,-1 1,1-1,-1 0,1 1,-1-1,1 0,-1 1,1-1,0 0,-1 0,1 0,-1 0,1 1,0-1,0 0,46 10,385 5,-319-15,1675-3,-1744 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1T13:29:59.4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0,'1'3,"0"-1,1 0,-1 1,0-1,1 0,0 0,-1 0,1 0,0 0,0 0,0-1,0 1,1-1,-1 1,0-1,1 0,-1 0,3 1,23 10,0-2,1-1,0-2,1-1,-1-1,1-1,34 0,-27-1,1206 23,-986-29,-17 1,-937 60,624-49,-520 85,222-3,346-84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F50858-7359-4F68-8E02-115B5AF81466}" type="datetimeFigureOut">
              <a:rPr lang="de-DE" smtClean="0"/>
              <a:t>28.04.2025</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45572F-C6B0-4376-8530-624CA55892F8}" type="slidenum">
              <a:rPr lang="de-DE" smtClean="0"/>
              <a:t>‹Nr.›</a:t>
            </a:fld>
            <a:endParaRPr lang="de-DE"/>
          </a:p>
        </p:txBody>
      </p:sp>
    </p:spTree>
    <p:extLst>
      <p:ext uri="{BB962C8B-B14F-4D97-AF65-F5344CB8AC3E}">
        <p14:creationId xmlns:p14="http://schemas.microsoft.com/office/powerpoint/2010/main" val="1747746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tandfonline.com/doi/full/10.1080/02680513.2021.1899907"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F45572F-C6B0-4376-8530-624CA55892F8}" type="slidenum">
              <a:rPr lang="de-DE" smtClean="0"/>
              <a:t>1</a:t>
            </a:fld>
            <a:endParaRPr lang="de-DE"/>
          </a:p>
        </p:txBody>
      </p:sp>
    </p:spTree>
    <p:extLst>
      <p:ext uri="{BB962C8B-B14F-4D97-AF65-F5344CB8AC3E}">
        <p14:creationId xmlns:p14="http://schemas.microsoft.com/office/powerpoint/2010/main" val="3090381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3DE37-428E-06E7-557C-26EF2CA42E9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FD16976-B732-1DFF-6236-12AA423D080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29A42DD-732F-1DDC-889A-6A39EB5C3BF3}"/>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A2A6BE7D-6059-AC62-006B-FD0156F8E467}"/>
              </a:ext>
            </a:extLst>
          </p:cNvPr>
          <p:cNvSpPr>
            <a:spLocks noGrp="1"/>
          </p:cNvSpPr>
          <p:nvPr>
            <p:ph type="sldNum" sz="quarter" idx="5"/>
          </p:nvPr>
        </p:nvSpPr>
        <p:spPr/>
        <p:txBody>
          <a:bodyPr/>
          <a:lstStyle/>
          <a:p>
            <a:fld id="{DF45572F-C6B0-4376-8530-624CA55892F8}" type="slidenum">
              <a:rPr lang="de-DE" smtClean="0"/>
              <a:t>14</a:t>
            </a:fld>
            <a:endParaRPr lang="de-DE"/>
          </a:p>
        </p:txBody>
      </p:sp>
    </p:spTree>
    <p:extLst>
      <p:ext uri="{BB962C8B-B14F-4D97-AF65-F5344CB8AC3E}">
        <p14:creationId xmlns:p14="http://schemas.microsoft.com/office/powerpoint/2010/main" val="3060219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22362-4EBF-0366-3867-357793D6EAD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0821ECD-9DB2-F4C2-53DF-C5E8ED0F043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48CF42F-90D0-868F-DF9D-BB43D4DA3925}"/>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DC463BA9-7002-2FC2-A2E8-CF5181558530}"/>
              </a:ext>
            </a:extLst>
          </p:cNvPr>
          <p:cNvSpPr>
            <a:spLocks noGrp="1"/>
          </p:cNvSpPr>
          <p:nvPr>
            <p:ph type="sldNum" sz="quarter" idx="5"/>
          </p:nvPr>
        </p:nvSpPr>
        <p:spPr/>
        <p:txBody>
          <a:bodyPr/>
          <a:lstStyle/>
          <a:p>
            <a:fld id="{DF45572F-C6B0-4376-8530-624CA55892F8}" type="slidenum">
              <a:rPr lang="de-DE" smtClean="0"/>
              <a:t>15</a:t>
            </a:fld>
            <a:endParaRPr lang="de-DE"/>
          </a:p>
        </p:txBody>
      </p:sp>
    </p:spTree>
    <p:extLst>
      <p:ext uri="{BB962C8B-B14F-4D97-AF65-F5344CB8AC3E}">
        <p14:creationId xmlns:p14="http://schemas.microsoft.com/office/powerpoint/2010/main" val="3279092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B99BB-033F-26D5-3D4A-455E14F41EB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469F2AA-EF19-8C4E-D061-C8E6126904A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0870A96-1F98-5B78-3787-C1C16094B52D}"/>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BC212474-46BA-CF94-139A-F3E305BA53F1}"/>
              </a:ext>
            </a:extLst>
          </p:cNvPr>
          <p:cNvSpPr>
            <a:spLocks noGrp="1"/>
          </p:cNvSpPr>
          <p:nvPr>
            <p:ph type="sldNum" sz="quarter" idx="5"/>
          </p:nvPr>
        </p:nvSpPr>
        <p:spPr/>
        <p:txBody>
          <a:bodyPr/>
          <a:lstStyle/>
          <a:p>
            <a:fld id="{DF45572F-C6B0-4376-8530-624CA55892F8}" type="slidenum">
              <a:rPr lang="de-DE" smtClean="0"/>
              <a:t>16</a:t>
            </a:fld>
            <a:endParaRPr lang="de-DE"/>
          </a:p>
        </p:txBody>
      </p:sp>
    </p:spTree>
    <p:extLst>
      <p:ext uri="{BB962C8B-B14F-4D97-AF65-F5344CB8AC3E}">
        <p14:creationId xmlns:p14="http://schemas.microsoft.com/office/powerpoint/2010/main" val="1205035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AE560-CEE2-C2B4-1874-3C5FA8CBD17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FEBB14F-E5B8-B03B-2249-8F8D9135E0F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AB7467B-27D8-1745-10C1-4735AFE04932}"/>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4AE41426-E531-A480-677C-3E4A489779E0}"/>
              </a:ext>
            </a:extLst>
          </p:cNvPr>
          <p:cNvSpPr>
            <a:spLocks noGrp="1"/>
          </p:cNvSpPr>
          <p:nvPr>
            <p:ph type="sldNum" sz="quarter" idx="5"/>
          </p:nvPr>
        </p:nvSpPr>
        <p:spPr/>
        <p:txBody>
          <a:bodyPr/>
          <a:lstStyle/>
          <a:p>
            <a:fld id="{DF45572F-C6B0-4376-8530-624CA55892F8}" type="slidenum">
              <a:rPr lang="de-DE" smtClean="0"/>
              <a:t>17</a:t>
            </a:fld>
            <a:endParaRPr lang="de-DE"/>
          </a:p>
        </p:txBody>
      </p:sp>
    </p:spTree>
    <p:extLst>
      <p:ext uri="{BB962C8B-B14F-4D97-AF65-F5344CB8AC3E}">
        <p14:creationId xmlns:p14="http://schemas.microsoft.com/office/powerpoint/2010/main" val="518260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20559-6DC0-843F-9F94-D746A480598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CD61A6C-67D4-2407-FAF5-2CEA4CE5413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9B7A5B1-73FD-B7A7-319F-DB67AC5E7071}"/>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598DFF96-FA88-6E34-C210-D7935DB3C41F}"/>
              </a:ext>
            </a:extLst>
          </p:cNvPr>
          <p:cNvSpPr>
            <a:spLocks noGrp="1"/>
          </p:cNvSpPr>
          <p:nvPr>
            <p:ph type="sldNum" sz="quarter" idx="5"/>
          </p:nvPr>
        </p:nvSpPr>
        <p:spPr/>
        <p:txBody>
          <a:bodyPr/>
          <a:lstStyle/>
          <a:p>
            <a:fld id="{DF45572F-C6B0-4376-8530-624CA55892F8}" type="slidenum">
              <a:rPr lang="de-DE" smtClean="0"/>
              <a:t>18</a:t>
            </a:fld>
            <a:endParaRPr lang="de-DE"/>
          </a:p>
        </p:txBody>
      </p:sp>
    </p:spTree>
    <p:extLst>
      <p:ext uri="{BB962C8B-B14F-4D97-AF65-F5344CB8AC3E}">
        <p14:creationId xmlns:p14="http://schemas.microsoft.com/office/powerpoint/2010/main" val="1313726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 soil fertility management manual for smallholder farmers with simple infographics, or a comic book to teach farmers how to take soil samples.</a:t>
            </a:r>
          </a:p>
        </p:txBody>
      </p:sp>
      <p:sp>
        <p:nvSpPr>
          <p:cNvPr id="4" name="Foliennummernplatzhalter 3"/>
          <p:cNvSpPr>
            <a:spLocks noGrp="1"/>
          </p:cNvSpPr>
          <p:nvPr>
            <p:ph type="sldNum" sz="quarter" idx="5"/>
          </p:nvPr>
        </p:nvSpPr>
        <p:spPr/>
        <p:txBody>
          <a:bodyPr/>
          <a:lstStyle/>
          <a:p>
            <a:fld id="{DF45572F-C6B0-4376-8530-624CA55892F8}" type="slidenum">
              <a:rPr lang="de-DE" smtClean="0"/>
              <a:t>19</a:t>
            </a:fld>
            <a:endParaRPr lang="de-DE"/>
          </a:p>
        </p:txBody>
      </p:sp>
    </p:spTree>
    <p:extLst>
      <p:ext uri="{BB962C8B-B14F-4D97-AF65-F5344CB8AC3E}">
        <p14:creationId xmlns:p14="http://schemas.microsoft.com/office/powerpoint/2010/main" val="3030632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I have a double Masters degree in educational Science and Social Behavioral Science with a Major in Organisational Management and worked for 25 years in Africa, as a manager, entrepreneur but also trainer and consultant. Hereyou see me conducting a soil fertility trainings in Kenya, working with a Tanzanian women‘s group to set up a mango drying business or assisting a large company, HPW in Ghana, to reduce waste in their processes. </a:t>
            </a:r>
          </a:p>
        </p:txBody>
      </p:sp>
      <p:sp>
        <p:nvSpPr>
          <p:cNvPr id="4" name="Foliennummernplatzhalter 3"/>
          <p:cNvSpPr>
            <a:spLocks noGrp="1"/>
          </p:cNvSpPr>
          <p:nvPr>
            <p:ph type="sldNum" sz="quarter" idx="5"/>
          </p:nvPr>
        </p:nvSpPr>
        <p:spPr/>
        <p:txBody>
          <a:bodyPr/>
          <a:lstStyle/>
          <a:p>
            <a:fld id="{DF45572F-C6B0-4376-8530-624CA55892F8}" type="slidenum">
              <a:rPr lang="de-DE" smtClean="0"/>
              <a:t>20</a:t>
            </a:fld>
            <a:endParaRPr lang="de-DE"/>
          </a:p>
        </p:txBody>
      </p:sp>
    </p:spTree>
    <p:extLst>
      <p:ext uri="{BB962C8B-B14F-4D97-AF65-F5344CB8AC3E}">
        <p14:creationId xmlns:p14="http://schemas.microsoft.com/office/powerpoint/2010/main" val="2018875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solidFill>
                  <a:schemeClr val="bg1"/>
                </a:solidFill>
              </a:rPr>
              <a:t>In 2016 I joined GIZ in Western Kenya as a development worker at Bukura Agricultural College, where I taught career guidance. For that I developed our own website,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solidFill>
                  <a:schemeClr val="bg1"/>
                </a:solidFill>
              </a:rPr>
              <a:t>https://workforce-camp.weebly.com/</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solidFill>
                  <a:schemeClr val="bg1"/>
                </a:solidFill>
              </a:rPr>
              <a:t>After becoming grandparents in 2021 we decided to return to Germany and joined HSWT, where I am in charge of developing digital learning materials together with our African partners. For this I also do my own artwork and small animations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solidFill>
                <a:schemeClr val="bg1"/>
              </a:solidFill>
            </a:endParaRPr>
          </a:p>
          <a:p>
            <a:endParaRPr lang="de-DE"/>
          </a:p>
        </p:txBody>
      </p:sp>
      <p:sp>
        <p:nvSpPr>
          <p:cNvPr id="4" name="Slide Number Placeholder 3"/>
          <p:cNvSpPr>
            <a:spLocks noGrp="1"/>
          </p:cNvSpPr>
          <p:nvPr>
            <p:ph type="sldNum" sz="quarter" idx="10"/>
          </p:nvPr>
        </p:nvSpPr>
        <p:spPr/>
        <p:txBody>
          <a:bodyPr/>
          <a:lstStyle/>
          <a:p>
            <a:fld id="{DF45572F-C6B0-4376-8530-624CA55892F8}" type="slidenum">
              <a:rPr lang="de-DE" smtClean="0"/>
              <a:t>21</a:t>
            </a:fld>
            <a:endParaRPr lang="de-DE"/>
          </a:p>
        </p:txBody>
      </p:sp>
    </p:spTree>
    <p:extLst>
      <p:ext uri="{BB962C8B-B14F-4D97-AF65-F5344CB8AC3E}">
        <p14:creationId xmlns:p14="http://schemas.microsoft.com/office/powerpoint/2010/main" val="751605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One result of this is the entrepreneurship in food online course, that we have taught in tandem with Hawassa university.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t>file:///C:/Users/hswt993anj/Downloads/Let&amp;%23039%3bs%20summarize.....html</a:t>
            </a:r>
          </a:p>
        </p:txBody>
      </p:sp>
      <p:sp>
        <p:nvSpPr>
          <p:cNvPr id="4" name="Slide Number Placeholder 3"/>
          <p:cNvSpPr>
            <a:spLocks noGrp="1"/>
          </p:cNvSpPr>
          <p:nvPr>
            <p:ph type="sldNum" sz="quarter" idx="10"/>
          </p:nvPr>
        </p:nvSpPr>
        <p:spPr/>
        <p:txBody>
          <a:bodyPr/>
          <a:lstStyle/>
          <a:p>
            <a:fld id="{DF45572F-C6B0-4376-8530-624CA55892F8}" type="slidenum">
              <a:rPr lang="de-DE" smtClean="0"/>
              <a:t>22</a:t>
            </a:fld>
            <a:endParaRPr lang="de-DE"/>
          </a:p>
        </p:txBody>
      </p:sp>
    </p:spTree>
    <p:extLst>
      <p:ext uri="{BB962C8B-B14F-4D97-AF65-F5344CB8AC3E}">
        <p14:creationId xmlns:p14="http://schemas.microsoft.com/office/powerpoint/2010/main" val="353997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a:solidFill>
                  <a:schemeClr val="bg1"/>
                </a:solidFill>
              </a:rPr>
              <a:t>During my work I have become a big fan of the business canvas, and I will use it also during our 5 days here to tackle some of the questions: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a:solidFill>
                  <a:schemeClr val="bg1"/>
                </a:solidFill>
              </a:rPr>
              <a:t>Who are the students &amp; youths we are targeting as participants in Agri-Mocks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a:solidFill>
                  <a:schemeClr val="bg1"/>
                </a:solidFill>
              </a:rPr>
              <a:t>Which of their problems do we offer to solve or which need do we satisfy?</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a:solidFill>
                  <a:schemeClr val="bg1"/>
                </a:solidFill>
              </a:rPr>
              <a:t>How do we work together to prepare our programs and activities? Where and how will we offer our activities? How do we reach our target groups?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a:solidFill>
                  <a:schemeClr val="bg1"/>
                </a:solidFill>
              </a:rPr>
              <a:t>What do we need to be able to do this? Do we need help or support from our wider network?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a:solidFill>
                  <a:schemeClr val="bg1"/>
                </a:solidFill>
              </a:rPr>
              <a:t>How can we do this within our budget and within the timeframe of the next lumpsum payment, which will only come after we have accomplished 40% of our deliverables. </a:t>
            </a:r>
          </a:p>
          <a:p>
            <a:endParaRPr lang="de-DE"/>
          </a:p>
        </p:txBody>
      </p:sp>
      <p:sp>
        <p:nvSpPr>
          <p:cNvPr id="4" name="Foliennummernplatzhalter 3"/>
          <p:cNvSpPr>
            <a:spLocks noGrp="1"/>
          </p:cNvSpPr>
          <p:nvPr>
            <p:ph type="sldNum" sz="quarter" idx="5"/>
          </p:nvPr>
        </p:nvSpPr>
        <p:spPr/>
        <p:txBody>
          <a:bodyPr/>
          <a:lstStyle/>
          <a:p>
            <a:fld id="{DF45572F-C6B0-4376-8530-624CA55892F8}" type="slidenum">
              <a:rPr lang="de-DE" smtClean="0"/>
              <a:t>23</a:t>
            </a:fld>
            <a:endParaRPr lang="de-DE"/>
          </a:p>
        </p:txBody>
      </p:sp>
    </p:spTree>
    <p:extLst>
      <p:ext uri="{BB962C8B-B14F-4D97-AF65-F5344CB8AC3E}">
        <p14:creationId xmlns:p14="http://schemas.microsoft.com/office/powerpoint/2010/main" val="2888859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I grew up on a farm with a grandmother who was a trained hotel chef and who taught me how to process food. I remember butchering ducks with her when I was just 2 years old. I first studied arts to become a highschool teacher, and then joined a 400 ha organic farm in Germany together with my husband, who is a farmer. There, I set up food processing and a farm shop. In 1997 we sold our shares in the farm and moved to Tanzania, where we worked as managers on a large church-owned farm. Until 2003, I was in charge of the food processing units (bakery, dairy, butchery and fruit processing), marketing and sales. </a:t>
            </a:r>
          </a:p>
          <a:p>
            <a:r>
              <a:rPr lang="de-DE"/>
              <a:t>I think one of my biggest talents is to be able to convert learning content into learning formats that are approriate for the respective audience.</a:t>
            </a:r>
          </a:p>
        </p:txBody>
      </p:sp>
      <p:sp>
        <p:nvSpPr>
          <p:cNvPr id="4" name="Foliennummernplatzhalter 3"/>
          <p:cNvSpPr>
            <a:spLocks noGrp="1"/>
          </p:cNvSpPr>
          <p:nvPr>
            <p:ph type="sldNum" sz="quarter" idx="5"/>
          </p:nvPr>
        </p:nvSpPr>
        <p:spPr/>
        <p:txBody>
          <a:bodyPr/>
          <a:lstStyle/>
          <a:p>
            <a:fld id="{DF45572F-C6B0-4376-8530-624CA55892F8}" type="slidenum">
              <a:rPr lang="de-DE" smtClean="0"/>
              <a:t>6</a:t>
            </a:fld>
            <a:endParaRPr lang="de-DE"/>
          </a:p>
        </p:txBody>
      </p:sp>
    </p:spTree>
    <p:extLst>
      <p:ext uri="{BB962C8B-B14F-4D97-AF65-F5344CB8AC3E}">
        <p14:creationId xmlns:p14="http://schemas.microsoft.com/office/powerpoint/2010/main" val="3978837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F45572F-C6B0-4376-8530-624CA55892F8}" type="slidenum">
              <a:rPr lang="de-DE" smtClean="0"/>
              <a:t>24</a:t>
            </a:fld>
            <a:endParaRPr lang="de-DE"/>
          </a:p>
        </p:txBody>
      </p:sp>
    </p:spTree>
    <p:extLst>
      <p:ext uri="{BB962C8B-B14F-4D97-AF65-F5344CB8AC3E}">
        <p14:creationId xmlns:p14="http://schemas.microsoft.com/office/powerpoint/2010/main" val="122404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Links always in a brighter</a:t>
            </a:r>
            <a:r>
              <a:rPr lang="de-DE" baseline="0"/>
              <a:t> green or in the notes</a:t>
            </a:r>
            <a:endParaRPr lang="de-DE"/>
          </a:p>
        </p:txBody>
      </p:sp>
      <p:sp>
        <p:nvSpPr>
          <p:cNvPr id="4" name="Foliennummernplatzhalt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73CBCBF-FFDA-C943-A2C8-A35F76A11E07}" type="slidenum">
              <a:rPr kumimoji="0" 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32</a:t>
            </a:fld>
            <a:endParaRPr kumimoji="0" 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738500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en-US"/>
              <a:t>Virtual exchange compliments the traditional mobility of Erasmus+ and extends the reach </a:t>
            </a:r>
          </a:p>
          <a:p>
            <a:pPr marL="171450" indent="-171450">
              <a:buFontTx/>
              <a:buChar char="-"/>
            </a:pPr>
            <a:r>
              <a:rPr lang="en-US"/>
              <a:t>VE = technology-enabled, people-to-people dialogues and collaborative learning across cultures</a:t>
            </a:r>
          </a:p>
          <a:p>
            <a:pPr marL="0" indent="0">
              <a:buFontTx/>
              <a:buNone/>
            </a:pPr>
            <a:r>
              <a:rPr lang="en-US"/>
              <a:t>Goals:</a:t>
            </a:r>
          </a:p>
          <a:p>
            <a:pPr marL="171450" indent="-171450">
              <a:buFontTx/>
              <a:buChar char="-"/>
            </a:pPr>
            <a:r>
              <a:rPr lang="en-US"/>
              <a:t>Inclusive and accessible internationalization strategies</a:t>
            </a:r>
          </a:p>
          <a:p>
            <a:pPr marL="171450" indent="-171450">
              <a:buFontTx/>
              <a:buChar char="-"/>
            </a:pPr>
            <a:r>
              <a:rPr lang="en-US"/>
              <a:t>Contribution to the digital transformation of higher education and youth work</a:t>
            </a:r>
          </a:p>
          <a:p>
            <a:pPr marL="0" indent="0">
              <a:buFontTx/>
              <a:buNone/>
            </a:pPr>
            <a:endParaRPr lang="en-US"/>
          </a:p>
          <a:p>
            <a:pPr marL="0" indent="0">
              <a:buFontTx/>
              <a:buNone/>
            </a:pPr>
            <a:r>
              <a:rPr lang="en-US"/>
              <a:t>Benefits:</a:t>
            </a:r>
          </a:p>
          <a:p>
            <a:pPr marL="171450" indent="-171450">
              <a:buFontTx/>
              <a:buChar char="-"/>
            </a:pPr>
            <a:r>
              <a:rPr lang="en-US"/>
              <a:t>Expand international collaboration </a:t>
            </a:r>
            <a:r>
              <a:rPr lang="en-US" b="1"/>
              <a:t>without high logistical or financial effort</a:t>
            </a:r>
          </a:p>
          <a:p>
            <a:pPr marL="171450" indent="-171450">
              <a:buFontTx/>
              <a:buChar char="-"/>
            </a:pPr>
            <a:r>
              <a:rPr lang="en-US"/>
              <a:t>Align with institutional goals for </a:t>
            </a:r>
            <a:r>
              <a:rPr lang="en-US" b="1"/>
              <a:t>diversity, inclusion, and internationalization</a:t>
            </a:r>
          </a:p>
          <a:p>
            <a:pPr marL="171450" indent="-171450">
              <a:buFontTx/>
              <a:buChar char="-"/>
            </a:pPr>
            <a:r>
              <a:rPr lang="en-US"/>
              <a:t>Build capacities for </a:t>
            </a:r>
            <a:r>
              <a:rPr lang="en-US" b="1"/>
              <a:t>digital pedagogy and global networking</a:t>
            </a:r>
            <a:r>
              <a:rPr lang="en-US"/>
              <a:t>.</a:t>
            </a:r>
          </a:p>
          <a:p>
            <a:endParaRPr lang="en-US">
              <a:effectLst/>
            </a:endParaRPr>
          </a:p>
        </p:txBody>
      </p:sp>
      <p:sp>
        <p:nvSpPr>
          <p:cNvPr id="4" name="Foliennummernplatzhalt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73CBCBF-FFDA-C943-A2C8-A35F76A11E07}" type="slidenum">
              <a:rPr kumimoji="0" 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33</a:t>
            </a:fld>
            <a:endParaRPr kumimoji="0" 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150557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783B8-21A4-B1E2-8B35-37D2CF0661A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88A5B03-8F85-1FE8-2D54-199528A2523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FA32CAD-82BF-5DC6-6EAB-1D8DDD771F81}"/>
              </a:ext>
            </a:extLst>
          </p:cNvPr>
          <p:cNvSpPr>
            <a:spLocks noGrp="1"/>
          </p:cNvSpPr>
          <p:nvPr>
            <p:ph type="body" idx="1"/>
          </p:nvPr>
        </p:nvSpPr>
        <p:spPr/>
        <p:txBody>
          <a:bodyPr/>
          <a:lstStyle/>
          <a:p>
            <a:pPr>
              <a:buNone/>
            </a:pPr>
            <a:r>
              <a:rPr lang="en-US" b="1"/>
              <a:t>1. Grant Agreement (GA)</a:t>
            </a:r>
          </a:p>
          <a:p>
            <a:pPr>
              <a:buNone/>
            </a:pPr>
            <a:r>
              <a:rPr lang="en-US" i="1"/>
              <a:t>Between the EC and the Coordinator (on behalf of the consortium)</a:t>
            </a:r>
            <a:endParaRPr lang="en-US"/>
          </a:p>
          <a:p>
            <a:pPr>
              <a:buFont typeface="Arial" panose="020B0604020202020204" pitchFamily="34" charset="0"/>
              <a:buChar char="•"/>
            </a:pPr>
            <a:r>
              <a:rPr lang="en-US" b="1"/>
              <a:t>Legal contract</a:t>
            </a:r>
            <a:r>
              <a:rPr lang="en-US"/>
              <a:t> setting out the rules of the Erasmus+ funding</a:t>
            </a:r>
          </a:p>
          <a:p>
            <a:pPr>
              <a:buFont typeface="Arial" panose="020B0604020202020204" pitchFamily="34" charset="0"/>
              <a:buChar char="•"/>
            </a:pPr>
            <a:r>
              <a:rPr lang="en-US"/>
              <a:t>Defines:</a:t>
            </a:r>
          </a:p>
          <a:p>
            <a:pPr marL="742950" lvl="1" indent="-285750">
              <a:buFont typeface="Arial" panose="020B0604020202020204" pitchFamily="34" charset="0"/>
              <a:buChar char="•"/>
            </a:pPr>
            <a:r>
              <a:rPr lang="en-US"/>
              <a:t>Overall project scope, objectives, and budget</a:t>
            </a:r>
          </a:p>
          <a:p>
            <a:pPr marL="742950" lvl="1" indent="-285750">
              <a:buFont typeface="Arial" panose="020B0604020202020204" pitchFamily="34" charset="0"/>
              <a:buChar char="•"/>
            </a:pPr>
            <a:r>
              <a:rPr lang="en-US"/>
              <a:t>Eligibility rules and reporting requirements</a:t>
            </a:r>
          </a:p>
          <a:p>
            <a:pPr marL="742950" lvl="1" indent="-285750">
              <a:buFont typeface="Arial" panose="020B0604020202020204" pitchFamily="34" charset="0"/>
              <a:buChar char="•"/>
            </a:pPr>
            <a:r>
              <a:rPr lang="en-US"/>
              <a:t>Payment structure (Lump Sum model in this case)</a:t>
            </a:r>
          </a:p>
          <a:p>
            <a:pPr>
              <a:buFont typeface="Arial" panose="020B0604020202020204" pitchFamily="34" charset="0"/>
              <a:buChar char="•"/>
            </a:pPr>
            <a:r>
              <a:rPr lang="en-US"/>
              <a:t>The coordinator is legally responsible for:</a:t>
            </a:r>
          </a:p>
          <a:p>
            <a:pPr marL="742950" lvl="1" indent="-285750">
              <a:buFont typeface="Arial" panose="020B0604020202020204" pitchFamily="34" charset="0"/>
              <a:buChar char="•"/>
            </a:pPr>
            <a:r>
              <a:rPr lang="en-US"/>
              <a:t>Communicating with the EC</a:t>
            </a:r>
          </a:p>
          <a:p>
            <a:pPr marL="742950" lvl="1" indent="-285750">
              <a:buFont typeface="Arial" panose="020B0604020202020204" pitchFamily="34" charset="0"/>
              <a:buChar char="•"/>
            </a:pPr>
            <a:r>
              <a:rPr lang="en-US"/>
              <a:t>Submitting reports</a:t>
            </a:r>
          </a:p>
          <a:p>
            <a:pPr marL="742950" lvl="1" indent="-285750">
              <a:buFont typeface="Arial" panose="020B0604020202020204" pitchFamily="34" charset="0"/>
              <a:buChar char="•"/>
            </a:pPr>
            <a:r>
              <a:rPr lang="en-US"/>
              <a:t>Distributing funds to partners based on implementation</a:t>
            </a:r>
          </a:p>
          <a:p>
            <a:pPr marL="742950" lvl="1" indent="-285750">
              <a:buFont typeface="Arial" panose="020B0604020202020204" pitchFamily="34" charset="0"/>
              <a:buChar char="•"/>
            </a:pPr>
            <a:endParaRPr lang="en-US"/>
          </a:p>
          <a:p>
            <a:pPr>
              <a:buNone/>
            </a:pPr>
            <a:r>
              <a:rPr lang="en-US" b="1"/>
              <a:t>2. Consortium Agreement (CA)</a:t>
            </a:r>
          </a:p>
          <a:p>
            <a:pPr>
              <a:buNone/>
            </a:pPr>
            <a:r>
              <a:rPr lang="en-US" i="1"/>
              <a:t>Between all project partners – internal governance</a:t>
            </a:r>
            <a:endParaRPr lang="en-US"/>
          </a:p>
          <a:p>
            <a:pPr>
              <a:buFont typeface="Arial" panose="020B0604020202020204" pitchFamily="34" charset="0"/>
              <a:buChar char="•"/>
            </a:pPr>
            <a:r>
              <a:rPr lang="en-US" b="1"/>
              <a:t>Defines how the consortium will work together</a:t>
            </a:r>
            <a:endParaRPr lang="en-US"/>
          </a:p>
          <a:p>
            <a:pPr>
              <a:buFont typeface="Arial" panose="020B0604020202020204" pitchFamily="34" charset="0"/>
              <a:buChar char="•"/>
            </a:pPr>
            <a:r>
              <a:rPr lang="en-US"/>
              <a:t>Customizable – adapted to project size and complexity</a:t>
            </a:r>
          </a:p>
          <a:p>
            <a:pPr>
              <a:buFont typeface="Arial" panose="020B0604020202020204" pitchFamily="34" charset="0"/>
              <a:buChar char="•"/>
            </a:pPr>
            <a:r>
              <a:rPr lang="en-US"/>
              <a:t>Specifies:</a:t>
            </a:r>
          </a:p>
          <a:p>
            <a:pPr marL="742950" lvl="1" indent="-285750">
              <a:buFont typeface="Arial" panose="020B0604020202020204" pitchFamily="34" charset="0"/>
              <a:buChar char="•"/>
            </a:pPr>
            <a:r>
              <a:rPr lang="en-US"/>
              <a:t>Partner roles and responsibilities</a:t>
            </a:r>
          </a:p>
          <a:p>
            <a:pPr marL="742950" lvl="1" indent="-285750">
              <a:buFont typeface="Arial" panose="020B0604020202020204" pitchFamily="34" charset="0"/>
              <a:buChar char="•"/>
            </a:pPr>
            <a:r>
              <a:rPr lang="en-US"/>
              <a:t>Decision-making processes (e.g. voting rules)</a:t>
            </a:r>
          </a:p>
          <a:p>
            <a:pPr marL="742950" lvl="1" indent="-285750">
              <a:buFont typeface="Arial" panose="020B0604020202020204" pitchFamily="34" charset="0"/>
              <a:buChar char="•"/>
            </a:pPr>
            <a:r>
              <a:rPr lang="en-US"/>
              <a:t>Internal communication and reporting procedures</a:t>
            </a:r>
          </a:p>
          <a:p>
            <a:pPr marL="742950" lvl="1" indent="-285750">
              <a:buFont typeface="Arial" panose="020B0604020202020204" pitchFamily="34" charset="0"/>
              <a:buChar char="•"/>
            </a:pPr>
            <a:r>
              <a:rPr lang="en-US"/>
              <a:t>Conflict resolution and liability clauses</a:t>
            </a:r>
          </a:p>
          <a:p>
            <a:pPr marL="742950" lvl="1" indent="-285750">
              <a:buFont typeface="Arial" panose="020B0604020202020204" pitchFamily="34" charset="0"/>
              <a:buChar char="•"/>
            </a:pPr>
            <a:r>
              <a:rPr lang="en-US"/>
              <a:t>Distribution of lump sum shares (who gets what, when)</a:t>
            </a:r>
          </a:p>
          <a:p>
            <a:pPr marL="457200" lvl="1" indent="0">
              <a:buFont typeface="Arial" panose="020B0604020202020204" pitchFamily="34" charset="0"/>
              <a:buNone/>
            </a:pPr>
            <a:endParaRPr lang="en-US"/>
          </a:p>
        </p:txBody>
      </p:sp>
      <p:sp>
        <p:nvSpPr>
          <p:cNvPr id="4" name="Foliennummernplatzhalter 3">
            <a:extLst>
              <a:ext uri="{FF2B5EF4-FFF2-40B4-BE49-F238E27FC236}">
                <a16:creationId xmlns:a16="http://schemas.microsoft.com/office/drawing/2014/main" id="{C3BA0107-9C9C-6CCA-F36A-C9FF5F160CA8}"/>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73CBCBF-FFDA-C943-A2C8-A35F76A11E07}" type="slidenum">
              <a:rPr kumimoji="0" 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34</a:t>
            </a:fld>
            <a:endParaRPr kumimoji="0" 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0882644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D3182-01B7-72E7-5254-2F000450886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9FED77E-B2B3-FF4D-3852-1A8A7798147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DA0B86B-2368-5F46-D909-A4B8BC1745B2}"/>
              </a:ext>
            </a:extLst>
          </p:cNvPr>
          <p:cNvSpPr>
            <a:spLocks noGrp="1"/>
          </p:cNvSpPr>
          <p:nvPr>
            <p:ph type="body" idx="1"/>
          </p:nvPr>
        </p:nvSpPr>
        <p:spPr/>
        <p:txBody>
          <a:bodyPr/>
          <a:lstStyle/>
          <a:p>
            <a:pPr>
              <a:buNone/>
            </a:pPr>
            <a:r>
              <a:rPr lang="en-US" b="1"/>
              <a:t>How it Works</a:t>
            </a:r>
          </a:p>
          <a:p>
            <a:pPr>
              <a:buFont typeface="Arial" panose="020B0604020202020204" pitchFamily="34" charset="0"/>
              <a:buChar char="•"/>
            </a:pPr>
            <a:r>
              <a:rPr lang="en-US"/>
              <a:t>The grant is broken into </a:t>
            </a:r>
            <a:r>
              <a:rPr lang="en-US" b="1"/>
              <a:t>work packages</a:t>
            </a:r>
            <a:r>
              <a:rPr lang="en-US"/>
              <a:t> or </a:t>
            </a:r>
            <a:r>
              <a:rPr lang="en-US" b="1"/>
              <a:t>activities</a:t>
            </a:r>
            <a:endParaRPr lang="en-US"/>
          </a:p>
          <a:p>
            <a:pPr>
              <a:buFont typeface="Arial" panose="020B0604020202020204" pitchFamily="34" charset="0"/>
              <a:buChar char="•"/>
            </a:pPr>
            <a:r>
              <a:rPr lang="en-US"/>
              <a:t>Each work package is linked to:</a:t>
            </a:r>
          </a:p>
          <a:p>
            <a:pPr marL="742950" lvl="1" indent="-285750">
              <a:buFont typeface="Arial" panose="020B0604020202020204" pitchFamily="34" charset="0"/>
              <a:buChar char="•"/>
            </a:pPr>
            <a:r>
              <a:rPr lang="en-US" b="1"/>
              <a:t>Expected results or deliverables</a:t>
            </a:r>
            <a:endParaRPr lang="en-US"/>
          </a:p>
          <a:p>
            <a:pPr marL="742950" lvl="1" indent="-285750">
              <a:buFont typeface="Arial" panose="020B0604020202020204" pitchFamily="34" charset="0"/>
              <a:buChar char="•"/>
            </a:pPr>
            <a:r>
              <a:rPr lang="en-US"/>
              <a:t>A </a:t>
            </a:r>
            <a:r>
              <a:rPr lang="en-US" b="1"/>
              <a:t>fixed amount of funding</a:t>
            </a:r>
            <a:endParaRPr lang="en-US"/>
          </a:p>
          <a:p>
            <a:pPr>
              <a:buFont typeface="Arial" panose="020B0604020202020204" pitchFamily="34" charset="0"/>
              <a:buChar char="•"/>
            </a:pPr>
            <a:r>
              <a:rPr lang="en-US"/>
              <a:t>Funds are paid if the </a:t>
            </a:r>
            <a:r>
              <a:rPr lang="en-US" b="1"/>
              <a:t>results are delivered and accepted</a:t>
            </a:r>
            <a:br>
              <a:rPr lang="en-US"/>
            </a:br>
            <a:r>
              <a:rPr lang="en-US"/>
              <a:t>→ If not, that part of the lump sum may be reduced or rejected</a:t>
            </a:r>
          </a:p>
          <a:p>
            <a:endParaRPr lang="en-US">
              <a:effectLst/>
            </a:endParaRPr>
          </a:p>
          <a:p>
            <a:pPr>
              <a:buNone/>
            </a:pPr>
            <a:r>
              <a:rPr lang="en-US" b="1"/>
              <a:t>Reporting Under Lump Sum</a:t>
            </a:r>
          </a:p>
          <a:p>
            <a:pPr>
              <a:buFont typeface="Arial" panose="020B0604020202020204" pitchFamily="34" charset="0"/>
              <a:buChar char="•"/>
            </a:pPr>
            <a:r>
              <a:rPr lang="en-US" b="1"/>
              <a:t>Focuses on what was done</a:t>
            </a:r>
            <a:r>
              <a:rPr lang="en-US"/>
              <a:t>, not how much it cost</a:t>
            </a:r>
          </a:p>
          <a:p>
            <a:pPr>
              <a:buFont typeface="Arial" panose="020B0604020202020204" pitchFamily="34" charset="0"/>
              <a:buChar char="•"/>
            </a:pPr>
            <a:r>
              <a:rPr lang="en-US"/>
              <a:t>You must </a:t>
            </a:r>
            <a:r>
              <a:rPr lang="en-US" b="1"/>
              <a:t>prove implementation</a:t>
            </a:r>
            <a:r>
              <a:rPr lang="en-US"/>
              <a:t>, e.g.:</a:t>
            </a:r>
          </a:p>
          <a:p>
            <a:pPr marL="742950" lvl="1" indent="-285750">
              <a:buFont typeface="Arial" panose="020B0604020202020204" pitchFamily="34" charset="0"/>
              <a:buChar char="•"/>
            </a:pPr>
            <a:r>
              <a:rPr lang="en-US"/>
              <a:t>Participation records</a:t>
            </a:r>
          </a:p>
          <a:p>
            <a:pPr marL="742950" lvl="1" indent="-285750">
              <a:buFont typeface="Arial" panose="020B0604020202020204" pitchFamily="34" charset="0"/>
              <a:buChar char="•"/>
            </a:pPr>
            <a:r>
              <a:rPr lang="en-US"/>
              <a:t>Meeting reports or recordings</a:t>
            </a:r>
          </a:p>
          <a:p>
            <a:pPr marL="742950" lvl="1" indent="-285750">
              <a:buFont typeface="Arial" panose="020B0604020202020204" pitchFamily="34" charset="0"/>
              <a:buChar char="•"/>
            </a:pPr>
            <a:r>
              <a:rPr lang="en-US"/>
              <a:t>Learning content, videos, screenshots, publications</a:t>
            </a:r>
          </a:p>
          <a:p>
            <a:pPr>
              <a:buFont typeface="Arial" panose="020B0604020202020204" pitchFamily="34" charset="0"/>
              <a:buChar char="•"/>
            </a:pPr>
            <a:r>
              <a:rPr lang="en-US" b="1"/>
              <a:t>No financial documents</a:t>
            </a:r>
            <a:r>
              <a:rPr lang="en-US"/>
              <a:t> (invoices, payslips, etc.) are submitted to the EC</a:t>
            </a:r>
          </a:p>
          <a:p>
            <a:endParaRPr lang="en-US">
              <a:effectLst/>
            </a:endParaRPr>
          </a:p>
          <a:p>
            <a:pPr>
              <a:buNone/>
            </a:pPr>
            <a:r>
              <a:rPr lang="en-US" b="1"/>
              <a:t>Implications for Partners</a:t>
            </a:r>
          </a:p>
          <a:p>
            <a:pPr>
              <a:buFont typeface="Arial" panose="020B0604020202020204" pitchFamily="34" charset="0"/>
              <a:buChar char="•"/>
            </a:pPr>
            <a:r>
              <a:rPr lang="en-US"/>
              <a:t>Each partner is responsible for:</a:t>
            </a:r>
          </a:p>
          <a:p>
            <a:pPr marL="742950" lvl="1" indent="-285750">
              <a:buFont typeface="Arial" panose="020B0604020202020204" pitchFamily="34" charset="0"/>
              <a:buChar char="•"/>
            </a:pPr>
            <a:r>
              <a:rPr lang="en-US"/>
              <a:t>Implementing agreed activities</a:t>
            </a:r>
          </a:p>
          <a:p>
            <a:pPr marL="742950" lvl="1" indent="-285750">
              <a:buFont typeface="Arial" panose="020B0604020202020204" pitchFamily="34" charset="0"/>
              <a:buChar char="•"/>
            </a:pPr>
            <a:r>
              <a:rPr lang="en-US"/>
              <a:t>Providing </a:t>
            </a:r>
            <a:r>
              <a:rPr lang="en-US" b="1"/>
              <a:t>evidence of delivery</a:t>
            </a:r>
            <a:endParaRPr lang="en-US"/>
          </a:p>
          <a:p>
            <a:pPr>
              <a:buFont typeface="Arial" panose="020B0604020202020204" pitchFamily="34" charset="0"/>
              <a:buChar char="•"/>
            </a:pPr>
            <a:r>
              <a:rPr lang="en-US"/>
              <a:t>Internal payments (from coordinator to partners) are often linked to milestones</a:t>
            </a:r>
          </a:p>
          <a:p>
            <a:pPr>
              <a:buFont typeface="Arial" panose="020B0604020202020204" pitchFamily="34" charset="0"/>
              <a:buChar char="•"/>
            </a:pPr>
            <a:r>
              <a:rPr lang="en-US"/>
              <a:t>Your </a:t>
            </a:r>
            <a:r>
              <a:rPr lang="en-US" b="1"/>
              <a:t>share of the lump sum</a:t>
            </a:r>
            <a:r>
              <a:rPr lang="en-US"/>
              <a:t> is defined in the </a:t>
            </a:r>
            <a:r>
              <a:rPr lang="en-US" b="1"/>
              <a:t>Consortium Agreement</a:t>
            </a:r>
          </a:p>
          <a:p>
            <a:pPr>
              <a:buFont typeface="Arial" panose="020B0604020202020204" pitchFamily="34" charset="0"/>
              <a:buChar char="•"/>
            </a:pPr>
            <a:endParaRPr lang="en-US" b="1"/>
          </a:p>
          <a:p>
            <a:pPr>
              <a:buFont typeface="Arial" panose="020B0604020202020204" pitchFamily="34" charset="0"/>
              <a:buNone/>
            </a:pPr>
            <a:r>
              <a:rPr lang="en-US" b="0"/>
              <a:t>The estimated lump sum breakdown does not prescribe how the EU contribution is to be used by the beneficiaries. It shows the amounts that the EACEA commits to pay if the action is implemented properly, regardless of the costs actualy incurred.</a:t>
            </a:r>
          </a:p>
          <a:p>
            <a:endParaRPr lang="en-US">
              <a:effectLst/>
            </a:endParaRPr>
          </a:p>
        </p:txBody>
      </p:sp>
      <p:sp>
        <p:nvSpPr>
          <p:cNvPr id="4" name="Foliennummernplatzhalter 3">
            <a:extLst>
              <a:ext uri="{FF2B5EF4-FFF2-40B4-BE49-F238E27FC236}">
                <a16:creationId xmlns:a16="http://schemas.microsoft.com/office/drawing/2014/main" id="{B6E421C9-DBD5-7C65-758D-3D273A4B406F}"/>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73CBCBF-FFDA-C943-A2C8-A35F76A11E07}" type="slidenum">
              <a:rPr kumimoji="0" 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35</a:t>
            </a:fld>
            <a:endParaRPr kumimoji="0" 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1986648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6736A-B275-8F4A-338E-178D8DAF748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FBEC6E8-83FC-4550-05A9-2B3F18EB04C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2D2F795-C5C2-E32B-F204-75BD3576BC14}"/>
              </a:ext>
            </a:extLst>
          </p:cNvPr>
          <p:cNvSpPr>
            <a:spLocks noGrp="1"/>
          </p:cNvSpPr>
          <p:nvPr>
            <p:ph type="body" idx="1"/>
          </p:nvPr>
        </p:nvSpPr>
        <p:spPr/>
        <p:txBody>
          <a:bodyPr/>
          <a:lstStyle/>
          <a:p>
            <a:endParaRPr lang="en-US">
              <a:effectLst/>
            </a:endParaRPr>
          </a:p>
        </p:txBody>
      </p:sp>
      <p:sp>
        <p:nvSpPr>
          <p:cNvPr id="4" name="Foliennummernplatzhalter 3">
            <a:extLst>
              <a:ext uri="{FF2B5EF4-FFF2-40B4-BE49-F238E27FC236}">
                <a16:creationId xmlns:a16="http://schemas.microsoft.com/office/drawing/2014/main" id="{B5E0E6DD-E855-2BCE-0A0D-11C2FCF3BC7D}"/>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73CBCBF-FFDA-C943-A2C8-A35F76A11E07}" type="slidenum">
              <a:rPr kumimoji="0" 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36</a:t>
            </a:fld>
            <a:endParaRPr kumimoji="0" 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368336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020A9-0DD0-E1E4-9152-284BA58B719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A8D7447-77A2-4289-44E2-69255D27758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27BF5B3-D0AC-F270-DE3F-9365403B855A}"/>
              </a:ext>
            </a:extLst>
          </p:cNvPr>
          <p:cNvSpPr>
            <a:spLocks noGrp="1"/>
          </p:cNvSpPr>
          <p:nvPr>
            <p:ph type="body" idx="1"/>
          </p:nvPr>
        </p:nvSpPr>
        <p:spPr/>
        <p:txBody>
          <a:bodyPr/>
          <a:lstStyle/>
          <a:p>
            <a:r>
              <a:rPr lang="en-US">
                <a:effectLst/>
              </a:rPr>
              <a:t>Screenshot from the Portal</a:t>
            </a:r>
          </a:p>
          <a:p>
            <a:endParaRPr lang="en-US">
              <a:effectLst/>
            </a:endParaRPr>
          </a:p>
        </p:txBody>
      </p:sp>
      <p:sp>
        <p:nvSpPr>
          <p:cNvPr id="4" name="Foliennummernplatzhalter 3">
            <a:extLst>
              <a:ext uri="{FF2B5EF4-FFF2-40B4-BE49-F238E27FC236}">
                <a16:creationId xmlns:a16="http://schemas.microsoft.com/office/drawing/2014/main" id="{6988D309-0375-1DE1-590F-50B63B0444B0}"/>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73CBCBF-FFDA-C943-A2C8-A35F76A11E07}" type="slidenum">
              <a:rPr kumimoji="0" 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37</a:t>
            </a:fld>
            <a:endParaRPr kumimoji="0" 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2365867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BB8EC-58CE-4076-4B17-66AAF14208F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B2EFB65-8463-2F48-84B7-971F5BA7838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0DB63F4-0453-298B-B85A-273DB707EB36}"/>
              </a:ext>
            </a:extLst>
          </p:cNvPr>
          <p:cNvSpPr>
            <a:spLocks noGrp="1"/>
          </p:cNvSpPr>
          <p:nvPr>
            <p:ph type="body" idx="1"/>
          </p:nvPr>
        </p:nvSpPr>
        <p:spPr/>
        <p:txBody>
          <a:bodyPr/>
          <a:lstStyle/>
          <a:p>
            <a:pPr>
              <a:buNone/>
            </a:pPr>
            <a:r>
              <a:rPr lang="en-US" b="1"/>
              <a:t>Coordinator (Weihenstephan-Triesdorf University)</a:t>
            </a:r>
          </a:p>
          <a:p>
            <a:pPr>
              <a:buFont typeface="Arial" panose="020B0604020202020204" pitchFamily="34" charset="0"/>
              <a:buChar char="•"/>
            </a:pPr>
            <a:r>
              <a:rPr lang="en-US"/>
              <a:t>Main contact with the </a:t>
            </a:r>
            <a:r>
              <a:rPr lang="en-US" b="1"/>
              <a:t>EC</a:t>
            </a:r>
            <a:endParaRPr lang="en-US"/>
          </a:p>
          <a:p>
            <a:pPr>
              <a:buFont typeface="Arial" panose="020B0604020202020204" pitchFamily="34" charset="0"/>
              <a:buChar char="•"/>
            </a:pPr>
            <a:r>
              <a:rPr lang="en-US"/>
              <a:t>Legally responsible for the </a:t>
            </a:r>
            <a:r>
              <a:rPr lang="en-US" b="1"/>
              <a:t>Grant Agreement</a:t>
            </a:r>
            <a:endParaRPr lang="en-US"/>
          </a:p>
          <a:p>
            <a:pPr>
              <a:buFont typeface="Arial" panose="020B0604020202020204" pitchFamily="34" charset="0"/>
              <a:buChar char="•"/>
            </a:pPr>
            <a:r>
              <a:rPr lang="en-US"/>
              <a:t>Coordinates overall project activities and quality assurance</a:t>
            </a:r>
          </a:p>
          <a:p>
            <a:pPr>
              <a:buFont typeface="Arial" panose="020B0604020202020204" pitchFamily="34" charset="0"/>
              <a:buChar char="•"/>
            </a:pPr>
            <a:r>
              <a:rPr lang="en-US"/>
              <a:t>Submits progress and final reports</a:t>
            </a:r>
          </a:p>
          <a:p>
            <a:pPr>
              <a:buFont typeface="Arial" panose="020B0604020202020204" pitchFamily="34" charset="0"/>
              <a:buChar char="•"/>
            </a:pPr>
            <a:r>
              <a:rPr lang="en-US"/>
              <a:t>Collects and validates deliverables from partners</a:t>
            </a:r>
          </a:p>
          <a:p>
            <a:pPr>
              <a:buFont typeface="Arial" panose="020B0604020202020204" pitchFamily="34" charset="0"/>
              <a:buChar char="•"/>
            </a:pPr>
            <a:r>
              <a:rPr lang="en-US"/>
              <a:t>Distributes lump sum shares according to the Consortium Agreement</a:t>
            </a:r>
          </a:p>
          <a:p>
            <a:pPr>
              <a:buFont typeface="Arial" panose="020B0604020202020204" pitchFamily="34" charset="0"/>
              <a:buChar char="•"/>
            </a:pPr>
            <a:r>
              <a:rPr lang="en-US"/>
              <a:t>Organises meetings and supports communication</a:t>
            </a:r>
          </a:p>
          <a:p>
            <a:pPr>
              <a:buFont typeface="Arial" panose="020B0604020202020204" pitchFamily="34" charset="0"/>
              <a:buChar char="•"/>
            </a:pPr>
            <a:r>
              <a:rPr lang="en-US"/>
              <a:t>Does the continuous reporting</a:t>
            </a:r>
          </a:p>
          <a:p>
            <a:pPr>
              <a:buFont typeface="Arial" panose="020B0604020202020204" pitchFamily="34" charset="0"/>
              <a:buChar char="•"/>
            </a:pPr>
            <a:endParaRPr lang="en-US"/>
          </a:p>
          <a:p>
            <a:pPr>
              <a:buNone/>
            </a:pPr>
            <a:r>
              <a:rPr lang="en-US" b="1"/>
              <a:t>Project Partners</a:t>
            </a:r>
          </a:p>
          <a:p>
            <a:pPr>
              <a:buFont typeface="Arial" panose="020B0604020202020204" pitchFamily="34" charset="0"/>
              <a:buChar char="•"/>
            </a:pPr>
            <a:r>
              <a:rPr lang="en-US"/>
              <a:t>Carry out the </a:t>
            </a:r>
            <a:r>
              <a:rPr lang="en-US" b="1"/>
              <a:t>activities assigned</a:t>
            </a:r>
            <a:r>
              <a:rPr lang="en-US"/>
              <a:t> in the application and Consortium Agreement</a:t>
            </a:r>
          </a:p>
          <a:p>
            <a:pPr>
              <a:buFont typeface="Arial" panose="020B0604020202020204" pitchFamily="34" charset="0"/>
              <a:buChar char="•"/>
            </a:pPr>
            <a:r>
              <a:rPr lang="en-US"/>
              <a:t>Ensure quality and timely delivery of </a:t>
            </a:r>
            <a:r>
              <a:rPr lang="en-US" b="1"/>
              <a:t>outputs and milestones</a:t>
            </a:r>
            <a:endParaRPr lang="en-US"/>
          </a:p>
          <a:p>
            <a:pPr>
              <a:buFont typeface="Arial" panose="020B0604020202020204" pitchFamily="34" charset="0"/>
              <a:buChar char="•"/>
            </a:pPr>
            <a:r>
              <a:rPr lang="en-US"/>
              <a:t>Provide </a:t>
            </a:r>
            <a:r>
              <a:rPr lang="en-US" b="1"/>
              <a:t>evidence of implementation</a:t>
            </a:r>
            <a:r>
              <a:rPr lang="en-US"/>
              <a:t> (photos, agendas, materials, participation logs, etc.)</a:t>
            </a:r>
          </a:p>
          <a:p>
            <a:pPr>
              <a:buFont typeface="Arial" panose="020B0604020202020204" pitchFamily="34" charset="0"/>
              <a:buChar char="•"/>
            </a:pPr>
            <a:r>
              <a:rPr lang="en-US"/>
              <a:t>Share updates and progress with the coordinator</a:t>
            </a:r>
          </a:p>
          <a:p>
            <a:pPr>
              <a:buFont typeface="Arial" panose="020B0604020202020204" pitchFamily="34" charset="0"/>
              <a:buChar char="•"/>
            </a:pPr>
            <a:r>
              <a:rPr lang="en-US"/>
              <a:t>Participate actively in project meetings and collaborative tasks</a:t>
            </a:r>
          </a:p>
          <a:p>
            <a:pPr>
              <a:buFont typeface="Arial" panose="020B0604020202020204" pitchFamily="34" charset="0"/>
              <a:buChar char="•"/>
            </a:pPr>
            <a:r>
              <a:rPr lang="en-US"/>
              <a:t>Inform the coordinator in case of delays, changes, or risks</a:t>
            </a:r>
          </a:p>
          <a:p>
            <a:pPr>
              <a:buFont typeface="Arial" panose="020B0604020202020204" pitchFamily="34" charset="0"/>
              <a:buNone/>
            </a:pPr>
            <a:endParaRPr lang="en-US"/>
          </a:p>
          <a:p>
            <a:endParaRPr lang="en-US">
              <a:effectLst/>
            </a:endParaRPr>
          </a:p>
        </p:txBody>
      </p:sp>
      <p:sp>
        <p:nvSpPr>
          <p:cNvPr id="4" name="Foliennummernplatzhalter 3">
            <a:extLst>
              <a:ext uri="{FF2B5EF4-FFF2-40B4-BE49-F238E27FC236}">
                <a16:creationId xmlns:a16="http://schemas.microsoft.com/office/drawing/2014/main" id="{9C2CECBD-6807-E6D7-D263-50423D6F550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73CBCBF-FFDA-C943-A2C8-A35F76A11E07}" type="slidenum">
              <a:rPr kumimoji="0" 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38</a:t>
            </a:fld>
            <a:endParaRPr kumimoji="0" 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167721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B79BB-DD90-EB41-C9A4-88798204E50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1AB5998-1859-3B6C-7C30-550180DC484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17EA5F5-B28F-41EC-10E4-5EA8134934AE}"/>
              </a:ext>
            </a:extLst>
          </p:cNvPr>
          <p:cNvSpPr>
            <a:spLocks noGrp="1"/>
          </p:cNvSpPr>
          <p:nvPr>
            <p:ph type="body" idx="1"/>
          </p:nvPr>
        </p:nvSpPr>
        <p:spPr/>
        <p:txBody>
          <a:bodyPr/>
          <a:lstStyle/>
          <a:p>
            <a:pPr algn="l"/>
            <a:r>
              <a:rPr lang="en-US" sz="1800" b="0" i="0" u="none" strike="noStrike" baseline="0">
                <a:latin typeface="TimesNewRomanPSMT"/>
              </a:rPr>
              <a:t>For </a:t>
            </a:r>
            <a:r>
              <a:rPr lang="en-US" sz="1800" b="1" i="0" u="none" strike="noStrike" baseline="0">
                <a:latin typeface="TimesNewRomanPS-BoldMT"/>
              </a:rPr>
              <a:t>additional prefinancings </a:t>
            </a:r>
            <a:r>
              <a:rPr lang="en-US" sz="1800" b="0" i="0" u="none" strike="noStrike" baseline="0">
                <a:latin typeface="TimesNewRomanPSMT"/>
              </a:rPr>
              <a:t>(if any), the amount due, schedule and modalities are also set out in</a:t>
            </a:r>
          </a:p>
          <a:p>
            <a:pPr algn="l"/>
            <a:r>
              <a:rPr lang="en-US" sz="1800" b="0" i="0" u="none" strike="noStrike" baseline="0">
                <a:latin typeface="TimesNewRomanPSMT"/>
              </a:rPr>
              <a:t>the Data Sheet (see Point 4.2). However, if the statement on the use of the previous prefinancing</a:t>
            </a:r>
          </a:p>
          <a:p>
            <a:pPr algn="l"/>
            <a:r>
              <a:rPr lang="en-US" sz="1800" b="0" i="0" u="none" strike="noStrike" baseline="0">
                <a:latin typeface="TimesNewRomanPSMT"/>
              </a:rPr>
              <a:t>payment shows that less than 70% was used, the amount set out in the Data Sheet will be reduced by</a:t>
            </a:r>
          </a:p>
          <a:p>
            <a:pPr algn="l"/>
            <a:r>
              <a:rPr lang="en-US" sz="1800" b="0" i="0" u="none" strike="noStrike" baseline="0">
                <a:latin typeface="TimesNewRomanPSMT"/>
              </a:rPr>
              <a:t>the difference between the 70% threshold and the amount used.</a:t>
            </a:r>
          </a:p>
          <a:p>
            <a:pPr algn="l"/>
            <a:endParaRPr lang="en-US" sz="1800" b="0" i="0" u="none" strike="noStrike" baseline="0">
              <a:effectLst/>
              <a:latin typeface="TimesNewRomanPSMT"/>
            </a:endParaRPr>
          </a:p>
          <a:p>
            <a:pPr algn="l"/>
            <a:r>
              <a:rPr lang="en-US" sz="1800" b="0" i="0" u="none" strike="noStrike" baseline="0">
                <a:effectLst/>
                <a:latin typeface="TimesNewRomanPSMT"/>
              </a:rPr>
              <a:t>VERY IMPORTANT: Deliverables should be regularly uploaded in the portal before the reporting deadline.</a:t>
            </a:r>
          </a:p>
          <a:p>
            <a:pPr algn="l"/>
            <a:endParaRPr lang="en-US" sz="1800" b="0" i="0" u="none" strike="noStrike" baseline="0">
              <a:effectLst/>
              <a:latin typeface="TimesNewRomanPSMT"/>
            </a:endParaRPr>
          </a:p>
          <a:p>
            <a:pPr algn="l"/>
            <a:r>
              <a:rPr lang="en-US" sz="1800" b="0" i="0" u="none" strike="noStrike" baseline="0">
                <a:effectLst/>
                <a:latin typeface="TimesNewRomanPSMT"/>
              </a:rPr>
              <a:t>Continuous Reporting = periodic uploading of results</a:t>
            </a:r>
          </a:p>
          <a:p>
            <a:pPr algn="l"/>
            <a:r>
              <a:rPr lang="en-US" sz="1800" b="0" i="0" u="none" strike="noStrike" baseline="0">
                <a:effectLst/>
                <a:latin typeface="TimesNewRomanPSMT"/>
              </a:rPr>
              <a:t>Periodic Reporting Module = linked to payment</a:t>
            </a:r>
            <a:endParaRPr lang="en-US">
              <a:effectLst/>
            </a:endParaRPr>
          </a:p>
        </p:txBody>
      </p:sp>
      <p:sp>
        <p:nvSpPr>
          <p:cNvPr id="4" name="Foliennummernplatzhalter 3">
            <a:extLst>
              <a:ext uri="{FF2B5EF4-FFF2-40B4-BE49-F238E27FC236}">
                <a16:creationId xmlns:a16="http://schemas.microsoft.com/office/drawing/2014/main" id="{AAF2454E-5C43-FEFC-22A9-61BA534DCE38}"/>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73CBCBF-FFDA-C943-A2C8-A35F76A11E07}" type="slidenum">
              <a:rPr kumimoji="0" 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39</a:t>
            </a:fld>
            <a:endParaRPr kumimoji="0" 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0808723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9D716-7695-0298-052A-B65E30F0333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034D87C-756E-5E31-9208-9FE500E8F08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55CECBA-CCD3-B963-0D81-F99AFC3464F3}"/>
              </a:ext>
            </a:extLst>
          </p:cNvPr>
          <p:cNvSpPr>
            <a:spLocks noGrp="1"/>
          </p:cNvSpPr>
          <p:nvPr>
            <p:ph type="body" idx="1"/>
          </p:nvPr>
        </p:nvSpPr>
        <p:spPr/>
        <p:txBody>
          <a:bodyPr/>
          <a:lstStyle/>
          <a:p>
            <a:pPr>
              <a:buNone/>
            </a:pPr>
            <a:r>
              <a:rPr lang="en-US"/>
              <a:t>Further communication</a:t>
            </a:r>
          </a:p>
          <a:p>
            <a:endParaRPr lang="en-US">
              <a:effectLst/>
            </a:endParaRPr>
          </a:p>
        </p:txBody>
      </p:sp>
      <p:sp>
        <p:nvSpPr>
          <p:cNvPr id="4" name="Foliennummernplatzhalter 3">
            <a:extLst>
              <a:ext uri="{FF2B5EF4-FFF2-40B4-BE49-F238E27FC236}">
                <a16:creationId xmlns:a16="http://schemas.microsoft.com/office/drawing/2014/main" id="{C8AB6C0C-0663-9516-4C5B-985FA27BF3E4}"/>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73CBCBF-FFDA-C943-A2C8-A35F76A11E07}" type="slidenum">
              <a:rPr kumimoji="0" 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40</a:t>
            </a:fld>
            <a:endParaRPr kumimoji="0" 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446370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7A880-312C-D509-CF40-5135A373E0D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A38E48C-5AA4-EA8B-9927-391502DF6AF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1D5173F-A44C-FE6A-4953-2B218A902944}"/>
              </a:ext>
            </a:extLst>
          </p:cNvPr>
          <p:cNvSpPr>
            <a:spLocks noGrp="1"/>
          </p:cNvSpPr>
          <p:nvPr>
            <p:ph type="body" idx="1"/>
          </p:nvPr>
        </p:nvSpPr>
        <p:spPr/>
        <p:txBody>
          <a:bodyPr/>
          <a:lstStyle/>
          <a:p>
            <a:r>
              <a:rPr lang="de-DE"/>
              <a:t>For example a children‘s book on soils published with FAO</a:t>
            </a:r>
          </a:p>
        </p:txBody>
      </p:sp>
      <p:sp>
        <p:nvSpPr>
          <p:cNvPr id="4" name="Foliennummernplatzhalter 3">
            <a:extLst>
              <a:ext uri="{FF2B5EF4-FFF2-40B4-BE49-F238E27FC236}">
                <a16:creationId xmlns:a16="http://schemas.microsoft.com/office/drawing/2014/main" id="{C84845B4-A651-1E88-3AFC-7AD7A1CBCF74}"/>
              </a:ext>
            </a:extLst>
          </p:cNvPr>
          <p:cNvSpPr>
            <a:spLocks noGrp="1"/>
          </p:cNvSpPr>
          <p:nvPr>
            <p:ph type="sldNum" sz="quarter" idx="5"/>
          </p:nvPr>
        </p:nvSpPr>
        <p:spPr/>
        <p:txBody>
          <a:bodyPr/>
          <a:lstStyle/>
          <a:p>
            <a:fld id="{DF45572F-C6B0-4376-8530-624CA55892F8}" type="slidenum">
              <a:rPr lang="de-DE" smtClean="0"/>
              <a:t>7</a:t>
            </a:fld>
            <a:endParaRPr lang="de-DE"/>
          </a:p>
        </p:txBody>
      </p:sp>
    </p:spTree>
    <p:extLst>
      <p:ext uri="{BB962C8B-B14F-4D97-AF65-F5344CB8AC3E}">
        <p14:creationId xmlns:p14="http://schemas.microsoft.com/office/powerpoint/2010/main" val="31951355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F45572F-C6B0-4376-8530-624CA55892F8}" type="slidenum">
              <a:rPr lang="de-DE" smtClean="0"/>
              <a:t>48</a:t>
            </a:fld>
            <a:endParaRPr lang="de-DE"/>
          </a:p>
        </p:txBody>
      </p:sp>
    </p:spTree>
    <p:extLst>
      <p:ext uri="{BB962C8B-B14F-4D97-AF65-F5344CB8AC3E}">
        <p14:creationId xmlns:p14="http://schemas.microsoft.com/office/powerpoint/2010/main" val="21263860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Anja</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73CBCBF-FFDA-C943-A2C8-A35F76A11E07}" type="slidenum">
              <a:rPr kumimoji="0" 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58</a:t>
            </a:fld>
            <a:endParaRPr kumimoji="0" 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1664816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DE" dirty="0"/>
              <a:t>When we were visiting Marina and M</a:t>
            </a:r>
            <a:r>
              <a:rPr lang="en-GB" dirty="0"/>
              <a:t>a</a:t>
            </a:r>
            <a:r>
              <a:rPr lang="en-DE" dirty="0"/>
              <a:t>rlies the other day I thought that developing a strategy is a bit like developing a new recipe. You look at the food that you have and taste it and decide what to do to improve it. I hope we can do that – at least in part– here today. My objective for this workshop is to develop a kind of roadmap, to make sure we are all on the same page, and moving in the same direction. And specifically for myself, I would like to make sure that the things that I am doing are getting me / us towards where we want to go. </a:t>
            </a:r>
          </a:p>
          <a:p>
            <a:endParaRPr lang="en-DE" dirty="0"/>
          </a:p>
        </p:txBody>
      </p:sp>
      <p:sp>
        <p:nvSpPr>
          <p:cNvPr id="4" name="Slide Number Placeholder 3"/>
          <p:cNvSpPr>
            <a:spLocks noGrp="1"/>
          </p:cNvSpPr>
          <p:nvPr>
            <p:ph type="sldNum" sz="quarter" idx="5"/>
          </p:nvPr>
        </p:nvSpPr>
        <p:spPr/>
        <p:txBody>
          <a:bodyPr/>
          <a:lstStyle/>
          <a:p>
            <a:fld id="{EEFB908C-6FA0-1247-9EA5-FAC376E2A172}" type="slidenum">
              <a:rPr lang="en-DE" smtClean="0"/>
              <a:t>59</a:t>
            </a:fld>
            <a:endParaRPr lang="en-DE"/>
          </a:p>
        </p:txBody>
      </p:sp>
    </p:spTree>
    <p:extLst>
      <p:ext uri="{BB962C8B-B14F-4D97-AF65-F5344CB8AC3E}">
        <p14:creationId xmlns:p14="http://schemas.microsoft.com/office/powerpoint/2010/main" val="37489524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To do that I would like to use this kind of </a:t>
            </a:r>
            <a:r>
              <a:rPr lang="en-DE"/>
              <a:t>timeline approach</a:t>
            </a:r>
            <a:endParaRPr lang="de-DE"/>
          </a:p>
          <a:p>
            <a:r>
              <a:rPr lang="de-DE"/>
              <a:t>Jan 2026 WP2</a:t>
            </a:r>
            <a:r>
              <a:rPr lang="de-DE" baseline="0"/>
              <a:t> deliverables (e-internship developed with VE-space)</a:t>
            </a:r>
          </a:p>
          <a:p>
            <a:r>
              <a:rPr lang="de-DE" baseline="0"/>
              <a:t>Aug 2025 Del. 2.1 trainers have received capacity building trainings</a:t>
            </a:r>
          </a:p>
        </p:txBody>
      </p:sp>
      <p:sp>
        <p:nvSpPr>
          <p:cNvPr id="4" name="Slide Number Placeholder 3"/>
          <p:cNvSpPr>
            <a:spLocks noGrp="1"/>
          </p:cNvSpPr>
          <p:nvPr>
            <p:ph type="sldNum" sz="quarter" idx="5"/>
          </p:nvPr>
        </p:nvSpPr>
        <p:spPr/>
        <p:txBody>
          <a:bodyPr/>
          <a:lstStyle/>
          <a:p>
            <a:fld id="{EEFB908C-6FA0-1247-9EA5-FAC376E2A172}" type="slidenum">
              <a:rPr lang="en-DE" smtClean="0"/>
              <a:t>60</a:t>
            </a:fld>
            <a:endParaRPr lang="en-DE"/>
          </a:p>
        </p:txBody>
      </p:sp>
    </p:spTree>
    <p:extLst>
      <p:ext uri="{BB962C8B-B14F-4D97-AF65-F5344CB8AC3E}">
        <p14:creationId xmlns:p14="http://schemas.microsoft.com/office/powerpoint/2010/main" val="42948858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a:t>
            </a:r>
            <a:r>
              <a:rPr lang="en-DE" dirty="0"/>
              <a:t>here we first look at where we currently are</a:t>
            </a:r>
          </a:p>
        </p:txBody>
      </p:sp>
      <p:sp>
        <p:nvSpPr>
          <p:cNvPr id="4" name="Slide Number Placeholder 3"/>
          <p:cNvSpPr>
            <a:spLocks noGrp="1"/>
          </p:cNvSpPr>
          <p:nvPr>
            <p:ph type="sldNum" sz="quarter" idx="5"/>
          </p:nvPr>
        </p:nvSpPr>
        <p:spPr/>
        <p:txBody>
          <a:bodyPr/>
          <a:lstStyle/>
          <a:p>
            <a:fld id="{EEFB908C-6FA0-1247-9EA5-FAC376E2A172}" type="slidenum">
              <a:rPr lang="en-DE" smtClean="0"/>
              <a:t>61</a:t>
            </a:fld>
            <a:endParaRPr lang="en-DE"/>
          </a:p>
        </p:txBody>
      </p:sp>
    </p:spTree>
    <p:extLst>
      <p:ext uri="{BB962C8B-B14F-4D97-AF65-F5344CB8AC3E}">
        <p14:creationId xmlns:p14="http://schemas.microsoft.com/office/powerpoint/2010/main" val="33415384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DE" dirty="0"/>
              <a:t>And to help us get a better understanding of each others’ unique skills, I would like to create a picture of </a:t>
            </a:r>
            <a:r>
              <a:rPr lang="en-DE"/>
              <a:t>the things we do well. </a:t>
            </a:r>
          </a:p>
          <a:p>
            <a:pPr marL="0" marR="0" lvl="0" indent="0" algn="l" defTabSz="914400" rtl="0" eaLnBrk="1" fontAlgn="auto" latinLnBrk="0" hangingPunct="1">
              <a:lnSpc>
                <a:spcPct val="100000"/>
              </a:lnSpc>
              <a:spcBef>
                <a:spcPts val="0"/>
              </a:spcBef>
              <a:spcAft>
                <a:spcPts val="0"/>
              </a:spcAft>
              <a:buClrTx/>
              <a:buSzTx/>
              <a:buFontTx/>
              <a:buNone/>
              <a:tabLst/>
              <a:defRPr/>
            </a:pPr>
            <a:r>
              <a:rPr lang="en-DE"/>
              <a:t>Could somebody please take a markerpen and add the skills to the puzzle pieces as they get mentioned?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FB908C-6FA0-1247-9EA5-FAC376E2A172}"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67405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dirty="0"/>
              <a:t>Curriculum design was critical; Structure, routine and flexibility within curriculum design were recurrent enablers</a:t>
            </a:r>
          </a:p>
          <a:p>
            <a:r>
              <a:rPr lang="en-GB" i="0" dirty="0"/>
              <a:t>Forums were highlighted as an enabler; students perceive that they can get support on a forum</a:t>
            </a:r>
          </a:p>
          <a:p>
            <a:r>
              <a:rPr lang="en-GB" i="0" dirty="0"/>
              <a:t>In the tuition category, tutors were mentioned both positively and negatively. They were enablers if they genuinely cared, showed enthusiasm and commitment, and if students knew they had the tutor’s support</a:t>
            </a:r>
          </a:p>
          <a:p>
            <a:r>
              <a:rPr lang="en-GB" i="0" dirty="0"/>
              <a:t>It seems to be important to recreate in the online setting </a:t>
            </a:r>
            <a:r>
              <a:rPr lang="en-GB" dirty="0"/>
              <a:t>the kind of free flow dialogue, a discussion that you get in a face-to-face environment</a:t>
            </a:r>
          </a:p>
          <a:p>
            <a:r>
              <a:rPr lang="en-GB" dirty="0"/>
              <a:t>Assessments being clearly worded was mentioned as extremely important. Unclear assessment instructions or criteria were </a:t>
            </a:r>
            <a:r>
              <a:rPr lang="en-GB"/>
              <a:t>extremely triggering anxiety </a:t>
            </a:r>
            <a:r>
              <a:rPr lang="en-GB" dirty="0"/>
              <a:t>for students.</a:t>
            </a:r>
          </a:p>
          <a:p>
            <a:r>
              <a:rPr lang="en-GB" i="0" dirty="0"/>
              <a:t>Feedback is seen as an enabler if </a:t>
            </a:r>
            <a:r>
              <a:rPr lang="en-GB" dirty="0"/>
              <a:t>lecturer and students managed to develop a relationship based on trust</a:t>
            </a:r>
            <a:endParaRPr lang="de-DE"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5572F-C6B0-4376-8530-624CA55892F8}"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8175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0" dirty="0">
                <a:latin typeface="+mn-lt"/>
              </a:rPr>
              <a:t>students and tutors both highlighted workload as a barrier</a:t>
            </a:r>
            <a:r>
              <a:rPr lang="en-GB" sz="1200" i="0">
                <a:latin typeface="+mn-lt"/>
              </a:rPr>
              <a:t>: Even perceived workload which causes a panic </a:t>
            </a:r>
            <a:r>
              <a:rPr lang="en-GB" sz="1200" i="0" dirty="0">
                <a:latin typeface="+mn-lt"/>
              </a:rPr>
              <a:t>mode; too much to do, can’t cope!’ </a:t>
            </a:r>
          </a:p>
          <a:p>
            <a:r>
              <a:rPr lang="en-GB" sz="1200" i="0" dirty="0">
                <a:latin typeface="+mn-lt"/>
              </a:rPr>
              <a:t>Activities within the curriculum could be challenging, collaborative activities in </a:t>
            </a:r>
            <a:r>
              <a:rPr lang="en-GB" sz="1200" i="0">
                <a:latin typeface="+mn-lt"/>
              </a:rPr>
              <a:t>particular when participants don’t like to </a:t>
            </a:r>
            <a:r>
              <a:rPr lang="en-GB" sz="1200" i="0" dirty="0">
                <a:latin typeface="+mn-lt"/>
              </a:rPr>
              <a:t>interact with </a:t>
            </a:r>
            <a:r>
              <a:rPr lang="en-GB" sz="1200" i="0">
                <a:latin typeface="+mn-lt"/>
              </a:rPr>
              <a:t>people.</a:t>
            </a:r>
            <a:endParaRPr lang="en-GB" sz="1200" i="0" dirty="0">
              <a:latin typeface="+mn-lt"/>
            </a:endParaRPr>
          </a:p>
          <a:p>
            <a:r>
              <a:rPr lang="en-GB" sz="1200" i="0" dirty="0">
                <a:latin typeface="+mn-lt"/>
              </a:rPr>
              <a:t>Tutors were viewed as problematic if they were unkind or patronizing, </a:t>
            </a:r>
            <a:r>
              <a:rPr lang="en-GB" dirty="0"/>
              <a:t>if they were ‘</a:t>
            </a:r>
            <a:r>
              <a:rPr lang="en-GB" i="1" dirty="0"/>
              <a:t>really not helpful’</a:t>
            </a:r>
            <a:r>
              <a:rPr lang="en-GB" dirty="0"/>
              <a:t>, if they ‘</a:t>
            </a:r>
            <a:r>
              <a:rPr lang="en-GB" i="1" dirty="0"/>
              <a:t>told off’</a:t>
            </a:r>
            <a:r>
              <a:rPr lang="en-GB" dirty="0"/>
              <a:t> the student or if students were given </a:t>
            </a:r>
            <a:r>
              <a:rPr lang="en-GB" i="0" dirty="0"/>
              <a:t>different </a:t>
            </a:r>
            <a:r>
              <a:rPr lang="en-GB" i="0"/>
              <a:t>advice from the tutor </a:t>
            </a:r>
            <a:r>
              <a:rPr lang="en-GB" i="0" dirty="0"/>
              <a:t>and the moderators</a:t>
            </a:r>
          </a:p>
          <a:p>
            <a:r>
              <a:rPr lang="en-GB" dirty="0"/>
              <a:t>Exams were exclusively mentioned as a barrier</a:t>
            </a:r>
            <a:r>
              <a:rPr lang="en-GB" i="0" dirty="0"/>
              <a:t>. </a:t>
            </a:r>
          </a:p>
          <a:p>
            <a:r>
              <a:rPr lang="en-GB" dirty="0"/>
              <a:t>Negative feedback, and the fear of negative feedback, were highlighted as barriers. </a:t>
            </a:r>
            <a:endParaRPr lang="de-DE" sz="1200" i="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5572F-C6B0-4376-8530-624CA55892F8}"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40352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acquirement of skills or confidence in skills were seen as an enabler. This category was broken down into study skills, social skills, and self-management skills.</a:t>
            </a:r>
          </a:p>
          <a:p>
            <a:r>
              <a:rPr lang="en-GB" dirty="0"/>
              <a:t>Social skills refer to how students related to other people in their courses.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Study skills were both a key enabler when present, and a clear barrier when not. Students needed help to </a:t>
            </a:r>
            <a:r>
              <a:rPr lang="en-GB" i="1" dirty="0"/>
              <a:t>learn how to study effectively,</a:t>
            </a:r>
            <a:r>
              <a:rPr lang="en-GB" dirty="0"/>
              <a:t> how to take notes and how to revise, or even learning to concentrate for longer, and to learn time management skills. Once these skills were acquired they became enablers as students reported growing confidence.</a:t>
            </a:r>
            <a:endParaRPr lang="de-DE" dirty="0"/>
          </a:p>
          <a:p>
            <a:r>
              <a:rPr lang="en-GB" dirty="0"/>
              <a:t>Self-management skills related to positive behaviours, students’ confidence and sense of identity and belonging. An important aspect of identity was recognising growth and success. Taking time to celebrate successes was just as important as managing expectations. </a:t>
            </a:r>
          </a:p>
          <a:p>
            <a:r>
              <a:rPr lang="en-GB" dirty="0"/>
              <a:t>Mental Health management in the form of e.g. taking part in positive activities provided, collecting souvenirs, reminders and outputs (including photo albums, common </a:t>
            </a:r>
            <a:r>
              <a:rPr lang="en-GB" dirty="0" err="1"/>
              <a:t>facebook</a:t>
            </a:r>
            <a:r>
              <a:rPr lang="en-GB" dirty="0"/>
              <a:t> page or website, group song, etc.) from positive activities were mentioned as beneficial</a:t>
            </a:r>
            <a:endParaRPr lang="de-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5572F-C6B0-4376-8530-624CA55892F8}"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4755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lack of skills caused distress or a barrier. Social skills related barriers were primarily in terms of communication, not asking for help, and fear of participating in forums </a:t>
            </a:r>
            <a:r>
              <a:rPr lang="en-GB"/>
              <a:t>and tutorials, which for some caused anxiety</a:t>
            </a:r>
            <a:r>
              <a:rPr lang="en-GB" dirty="0"/>
              <a:t>.</a:t>
            </a:r>
          </a:p>
          <a:p>
            <a:r>
              <a:rPr lang="en-GB" dirty="0"/>
              <a:t>Study skills were both a key enabler when present, and a clear barrier when not. Students needed help to </a:t>
            </a:r>
            <a:r>
              <a:rPr lang="en-GB" i="1" dirty="0"/>
              <a:t>learn how to study effectively,</a:t>
            </a:r>
            <a:r>
              <a:rPr lang="en-GB" dirty="0"/>
              <a:t> how to take notes and how to revise, or even learning to concentrate for longer, and to learn time management skills. Once these skills were acquired they became enablers. </a:t>
            </a:r>
          </a:p>
          <a:p>
            <a:r>
              <a:rPr lang="en-GB" dirty="0"/>
              <a:t>Absence of study skills was a clear barrier. </a:t>
            </a:r>
          </a:p>
          <a:p>
            <a:endParaRPr lang="de-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5572F-C6B0-4376-8530-624CA55892F8}"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9851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F45572F-C6B0-4376-8530-624CA55892F8}" type="slidenum">
              <a:rPr lang="de-DE" smtClean="0"/>
              <a:t>8</a:t>
            </a:fld>
            <a:endParaRPr lang="de-DE"/>
          </a:p>
        </p:txBody>
      </p:sp>
    </p:spTree>
    <p:extLst>
      <p:ext uri="{BB962C8B-B14F-4D97-AF65-F5344CB8AC3E}">
        <p14:creationId xmlns:p14="http://schemas.microsoft.com/office/powerpoint/2010/main" val="32264228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was a fine line between the distance environment being a barrier or an enabler. In an online setting it is important to establish a link between the participants and a feeling of belonging and pride to associate with the people met and activities conducted. For many students not having to attend an in-person class was seen as positive and enabling.</a:t>
            </a:r>
          </a:p>
          <a:p>
            <a:r>
              <a:rPr lang="en-GB" dirty="0"/>
              <a:t>Social media was generally seen as a positive space.</a:t>
            </a:r>
          </a:p>
          <a:p>
            <a:r>
              <a:rPr lang="en-GB" dirty="0"/>
              <a:t>University systems, structures and administrative processes were strongly felt as both barriers and enablers. Understanding the need for certain structures, reminders of deadlines, assistance in filling in forms, offering learning materials in different formats, etc. can change these into enablers. </a:t>
            </a:r>
          </a:p>
          <a:p>
            <a:r>
              <a:rPr lang="en-GB" dirty="0"/>
              <a:t>Communication from the institution needs to be forthcoming and proactive to be enabling.</a:t>
            </a:r>
          </a:p>
          <a:p>
            <a:r>
              <a:rPr lang="en-GB" dirty="0"/>
              <a:t>People clearly had the power to be a positive or negative influence on study or wellbeing. Peers were generally an enabler; </a:t>
            </a:r>
          </a:p>
          <a:p>
            <a:r>
              <a:rPr lang="en-GB" dirty="0"/>
              <a:t>Life circumstances were enablers if students had time and support to be able to study.</a:t>
            </a:r>
            <a:endParaRPr lang="de-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5572F-C6B0-4376-8530-624CA55892F8}"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91753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‘Isolation’ was a clear barrier for students.</a:t>
            </a:r>
          </a:p>
          <a:p>
            <a:r>
              <a:rPr lang="de-DE" dirty="0"/>
              <a:t>Communication </a:t>
            </a:r>
            <a:r>
              <a:rPr lang="de-DE" dirty="0" err="1"/>
              <a:t>from</a:t>
            </a:r>
            <a:r>
              <a:rPr lang="de-DE" dirty="0"/>
              <a:t> </a:t>
            </a:r>
            <a:r>
              <a:rPr lang="de-DE" dirty="0" err="1"/>
              <a:t>the</a:t>
            </a:r>
            <a:r>
              <a:rPr lang="de-DE" dirty="0"/>
              <a:t> </a:t>
            </a:r>
            <a:r>
              <a:rPr lang="de-DE" dirty="0" err="1"/>
              <a:t>institution</a:t>
            </a:r>
            <a:r>
              <a:rPr lang="de-DE" dirty="0"/>
              <a:t> was </a:t>
            </a:r>
            <a:r>
              <a:rPr lang="de-DE" dirty="0" err="1"/>
              <a:t>often</a:t>
            </a:r>
            <a:r>
              <a:rPr lang="de-DE" dirty="0"/>
              <a:t> </a:t>
            </a:r>
            <a:r>
              <a:rPr lang="de-DE" dirty="0" err="1"/>
              <a:t>seen</a:t>
            </a:r>
            <a:r>
              <a:rPr lang="de-DE" dirty="0"/>
              <a:t> </a:t>
            </a:r>
            <a:r>
              <a:rPr lang="de-DE" dirty="0" err="1"/>
              <a:t>as</a:t>
            </a:r>
            <a:r>
              <a:rPr lang="de-DE" dirty="0"/>
              <a:t> a </a:t>
            </a:r>
            <a:r>
              <a:rPr lang="de-DE" dirty="0" err="1"/>
              <a:t>clear</a:t>
            </a:r>
            <a:r>
              <a:rPr lang="de-DE" dirty="0"/>
              <a:t> </a:t>
            </a:r>
            <a:r>
              <a:rPr lang="de-DE" dirty="0" err="1"/>
              <a:t>barrier</a:t>
            </a:r>
            <a:r>
              <a:rPr lang="de-DE" dirty="0"/>
              <a:t>. </a:t>
            </a:r>
          </a:p>
          <a:p>
            <a:r>
              <a:rPr lang="en-GB" dirty="0"/>
              <a:t>Peers were felt to be a barrier if students felt they were ‘</a:t>
            </a:r>
            <a:r>
              <a:rPr lang="en-GB" i="1" dirty="0"/>
              <a:t>being judged and disliked</a:t>
            </a:r>
            <a:r>
              <a:rPr lang="en-GB" dirty="0"/>
              <a:t>’</a:t>
            </a:r>
          </a:p>
          <a:p>
            <a:r>
              <a:rPr lang="en-GB" dirty="0"/>
              <a:t>General life circumstances had enormous potential to be barriers. Barriers included work, bereavement, family or relationship issues, illness, pregnancy and maternity, and also background issues such as economic status and coming to terms with sexuality. </a:t>
            </a:r>
          </a:p>
          <a:p>
            <a:endParaRPr lang="en-GB" dirty="0"/>
          </a:p>
          <a:p>
            <a:r>
              <a:rPr lang="en-GB" dirty="0"/>
              <a:t>A key finding of this study is that barriers and enablers were found in the majority of themes, implying that aspects of the study can be both barriers or enablers for mental wellbeing and study success, depending on who is experiencing them and how. Crucially, this implies that there is potential for many of the barriers students experience to become enablers; for example, assessment feedback was a barrier for students when it was negative, but was an enabler when it was constructive and took place in an environment of trust. Similarly, lack of study skills was a barrier, but confidence in study skills was an enabler. This presents an interesting contrast to individualistic interventions, such as aiming to reduce assessment-related stress with a mindfulness intervention (Galante et al., </a:t>
            </a:r>
            <a:r>
              <a:rPr lang="en-GB" dirty="0">
                <a:hlinkClick r:id="rId3"/>
              </a:rPr>
              <a:t>Citation2018</a:t>
            </a:r>
            <a:r>
              <a:rPr lang="en-GB" dirty="0"/>
              <a:t>), implying instead that the assessment design could require investigation.</a:t>
            </a:r>
            <a:endParaRPr lang="de-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5572F-C6B0-4376-8530-624CA55892F8}"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0555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de-DE" sz="1200" kern="1200">
                <a:solidFill>
                  <a:schemeClr val="tx1"/>
                </a:solidFill>
                <a:effectLst/>
                <a:latin typeface="+mn-lt"/>
                <a:ea typeface="+mn-ea"/>
                <a:cs typeface="+mn-cs"/>
              </a:rPr>
              <a:t>Keep me posted</a:t>
            </a:r>
          </a:p>
          <a:p>
            <a:r>
              <a:rPr lang="en-US" sz="1200" kern="1200">
                <a:solidFill>
                  <a:schemeClr val="tx1"/>
                </a:solidFill>
                <a:effectLst/>
                <a:latin typeface="+mn-lt"/>
                <a:ea typeface="+mn-ea"/>
                <a:cs typeface="+mn-cs"/>
              </a:rPr>
              <a:t>Create a common social media account for your class where participants can post about something they’ve been learning and be social</a:t>
            </a:r>
            <a:endParaRPr lang="de-DE" sz="1200" kern="1200">
              <a:solidFill>
                <a:schemeClr val="tx1"/>
              </a:solidFill>
              <a:effectLst/>
              <a:latin typeface="+mn-lt"/>
              <a:ea typeface="+mn-ea"/>
              <a:cs typeface="+mn-cs"/>
            </a:endParaRPr>
          </a:p>
          <a:p>
            <a:pPr lvl="0"/>
            <a:r>
              <a:rPr lang="de-DE" sz="1200" kern="1200">
                <a:solidFill>
                  <a:schemeClr val="tx1"/>
                </a:solidFill>
                <a:effectLst/>
                <a:latin typeface="+mn-lt"/>
                <a:ea typeface="+mn-ea"/>
                <a:cs typeface="+mn-cs"/>
              </a:rPr>
              <a:t>Create a blog</a:t>
            </a:r>
          </a:p>
          <a:p>
            <a:r>
              <a:rPr lang="en-US" sz="1200" kern="1200">
                <a:solidFill>
                  <a:schemeClr val="tx1"/>
                </a:solidFill>
                <a:effectLst/>
                <a:latin typeface="+mn-lt"/>
                <a:ea typeface="+mn-ea"/>
                <a:cs typeface="+mn-cs"/>
              </a:rPr>
              <a:t>Encourage students to contribute regularly then share their posts on several sociual media sites. They may also comment to other’s posts.</a:t>
            </a:r>
            <a:endParaRPr lang="de-DE" sz="1200" kern="1200">
              <a:solidFill>
                <a:schemeClr val="tx1"/>
              </a:solidFill>
              <a:effectLst/>
              <a:latin typeface="+mn-lt"/>
              <a:ea typeface="+mn-ea"/>
              <a:cs typeface="+mn-cs"/>
            </a:endParaRPr>
          </a:p>
          <a:p>
            <a:pPr lvl="0"/>
            <a:r>
              <a:rPr lang="de-DE" sz="1200" kern="1200">
                <a:solidFill>
                  <a:schemeClr val="tx1"/>
                </a:solidFill>
                <a:effectLst/>
                <a:latin typeface="+mn-lt"/>
                <a:ea typeface="+mn-ea"/>
                <a:cs typeface="+mn-cs"/>
              </a:rPr>
              <a:t>Simulations</a:t>
            </a:r>
            <a:r>
              <a:rPr lang="de-DE" sz="1200" kern="1200" baseline="0">
                <a:solidFill>
                  <a:schemeClr val="tx1"/>
                </a:solidFill>
                <a:effectLst/>
                <a:latin typeface="+mn-lt"/>
                <a:ea typeface="+mn-ea"/>
                <a:cs typeface="+mn-cs"/>
              </a:rPr>
              <a:t> to learn from virtaul company settings</a:t>
            </a:r>
            <a:endParaRPr lang="de-DE" sz="1200" kern="1200">
              <a:solidFill>
                <a:schemeClr val="tx1"/>
              </a:solidFill>
              <a:effectLst/>
              <a:latin typeface="+mn-lt"/>
              <a:ea typeface="+mn-ea"/>
              <a:cs typeface="+mn-cs"/>
            </a:endParaRPr>
          </a:p>
          <a:p>
            <a:pPr lvl="0"/>
            <a:r>
              <a:rPr lang="de-DE" sz="1200" kern="1200">
                <a:solidFill>
                  <a:schemeClr val="tx1"/>
                </a:solidFill>
                <a:effectLst/>
                <a:latin typeface="+mn-lt"/>
                <a:ea typeface="+mn-ea"/>
                <a:cs typeface="+mn-cs"/>
              </a:rPr>
              <a:t>YouTubers</a:t>
            </a:r>
          </a:p>
          <a:p>
            <a:pPr lvl="0"/>
            <a:r>
              <a:rPr lang="en-US" sz="1200" kern="1200">
                <a:solidFill>
                  <a:schemeClr val="tx1"/>
                </a:solidFill>
                <a:effectLst/>
                <a:latin typeface="+mn-lt"/>
                <a:ea typeface="+mn-ea"/>
                <a:cs typeface="+mn-cs"/>
              </a:rPr>
              <a:t>Create a youTube channel and let students create videos e.g. of interviews, roleplays, AI-generated songs etc. to be posted there. Again, share across other social media </a:t>
            </a:r>
            <a:endParaRPr lang="de-DE" sz="1200" kern="1200">
              <a:solidFill>
                <a:schemeClr val="tx1"/>
              </a:solidFill>
              <a:effectLst/>
              <a:latin typeface="+mn-lt"/>
              <a:ea typeface="+mn-ea"/>
              <a:cs typeface="+mn-cs"/>
            </a:endParaRPr>
          </a:p>
          <a:p>
            <a:pPr lvl="0"/>
            <a:r>
              <a:rPr lang="de-DE" sz="1200" kern="1200">
                <a:solidFill>
                  <a:schemeClr val="tx1"/>
                </a:solidFill>
                <a:effectLst/>
                <a:latin typeface="+mn-lt"/>
                <a:ea typeface="+mn-ea"/>
                <a:cs typeface="+mn-cs"/>
              </a:rPr>
              <a:t>Digital Citizenship</a:t>
            </a:r>
          </a:p>
          <a:p>
            <a:r>
              <a:rPr lang="en-US" sz="1200" kern="1200">
                <a:solidFill>
                  <a:schemeClr val="tx1"/>
                </a:solidFill>
                <a:effectLst/>
                <a:latin typeface="+mn-lt"/>
                <a:ea typeface="+mn-ea"/>
                <a:cs typeface="+mn-cs"/>
              </a:rPr>
              <a:t>Teach students how to create a professional online portfolio (Linkedin profile), how to fill in digital CVs for online job applications, do &amp; don’ts to present yourself on social media (recruiters check out online profiles of applicants) </a:t>
            </a:r>
            <a:endParaRPr lang="de-DE"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a:solidFill>
                  <a:schemeClr val="tx1"/>
                </a:solidFill>
                <a:effectLst/>
                <a:latin typeface="+mn-lt"/>
                <a:ea typeface="+mn-ea"/>
                <a:cs typeface="+mn-cs"/>
              </a:rPr>
              <a:t>Virtual classroom </a:t>
            </a:r>
            <a:r>
              <a:rPr lang="en-US" sz="1200" kern="1200">
                <a:solidFill>
                  <a:schemeClr val="tx1"/>
                </a:solidFill>
                <a:effectLst/>
                <a:latin typeface="+mn-lt"/>
                <a:ea typeface="+mn-ea"/>
                <a:cs typeface="+mn-cs"/>
              </a:rPr>
              <a:t>Bring classes from different countries together</a:t>
            </a:r>
            <a:endParaRPr lang="de-DE" sz="1200" kern="1200">
              <a:solidFill>
                <a:schemeClr val="tx1"/>
              </a:solidFill>
              <a:effectLst/>
              <a:latin typeface="+mn-lt"/>
              <a:ea typeface="+mn-ea"/>
              <a:cs typeface="+mn-cs"/>
            </a:endParaRPr>
          </a:p>
          <a:p>
            <a:pPr lvl="0"/>
            <a:r>
              <a:rPr lang="de-DE" sz="1200" kern="1200">
                <a:solidFill>
                  <a:schemeClr val="tx1"/>
                </a:solidFill>
                <a:effectLst/>
                <a:latin typeface="+mn-lt"/>
                <a:ea typeface="+mn-ea"/>
                <a:cs typeface="+mn-cs"/>
              </a:rPr>
              <a:t>Gamification</a:t>
            </a:r>
            <a:r>
              <a:rPr lang="de-DE" sz="1200" kern="1200" baseline="0">
                <a:solidFill>
                  <a:schemeClr val="tx1"/>
                </a:solidFill>
                <a:effectLst/>
                <a:latin typeface="+mn-lt"/>
                <a:ea typeface="+mn-ea"/>
                <a:cs typeface="+mn-cs"/>
              </a:rPr>
              <a:t> of learning platforms to get learners ‚hooked‘ to learning</a:t>
            </a:r>
            <a:endParaRPr lang="de-DE" sz="1200" kern="1200">
              <a:solidFill>
                <a:schemeClr val="tx1"/>
              </a:solidFill>
              <a:effectLst/>
              <a:latin typeface="+mn-lt"/>
              <a:ea typeface="+mn-ea"/>
              <a:cs typeface="+mn-cs"/>
            </a:endParaRPr>
          </a:p>
          <a:p>
            <a:endParaRPr lang="de-DE"/>
          </a:p>
        </p:txBody>
      </p:sp>
      <p:sp>
        <p:nvSpPr>
          <p:cNvPr id="4" name="Slide Number Placeholder 3"/>
          <p:cNvSpPr>
            <a:spLocks noGrp="1"/>
          </p:cNvSpPr>
          <p:nvPr>
            <p:ph type="sldNum" sz="quarter" idx="10"/>
          </p:nvPr>
        </p:nvSpPr>
        <p:spPr/>
        <p:txBody>
          <a:bodyPr/>
          <a:lstStyle/>
          <a:p>
            <a:fld id="{DF45572F-C6B0-4376-8530-624CA55892F8}" type="slidenum">
              <a:rPr lang="de-DE" smtClean="0"/>
              <a:t>73</a:t>
            </a:fld>
            <a:endParaRPr lang="de-DE"/>
          </a:p>
        </p:txBody>
      </p:sp>
    </p:spTree>
    <p:extLst>
      <p:ext uri="{BB962C8B-B14F-4D97-AF65-F5344CB8AC3E}">
        <p14:creationId xmlns:p14="http://schemas.microsoft.com/office/powerpoint/2010/main" val="16168080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https://hswt.zoom.us/j/4278250055?omn=98057317483 </a:t>
            </a:r>
          </a:p>
          <a:p>
            <a:endParaRPr lang="de-DE"/>
          </a:p>
        </p:txBody>
      </p:sp>
      <p:sp>
        <p:nvSpPr>
          <p:cNvPr id="4" name="Foliennummernplatzhalter 3"/>
          <p:cNvSpPr>
            <a:spLocks noGrp="1"/>
          </p:cNvSpPr>
          <p:nvPr>
            <p:ph type="sldNum" sz="quarter" idx="5"/>
          </p:nvPr>
        </p:nvSpPr>
        <p:spPr/>
        <p:txBody>
          <a:bodyPr/>
          <a:lstStyle/>
          <a:p>
            <a:fld id="{DF45572F-C6B0-4376-8530-624CA55892F8}" type="slidenum">
              <a:rPr lang="de-DE" smtClean="0"/>
              <a:t>74</a:t>
            </a:fld>
            <a:endParaRPr lang="de-DE"/>
          </a:p>
        </p:txBody>
      </p:sp>
    </p:spTree>
    <p:extLst>
      <p:ext uri="{BB962C8B-B14F-4D97-AF65-F5344CB8AC3E}">
        <p14:creationId xmlns:p14="http://schemas.microsoft.com/office/powerpoint/2010/main" val="218792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Should we have our own logo? </a:t>
            </a:r>
          </a:p>
        </p:txBody>
      </p:sp>
      <p:sp>
        <p:nvSpPr>
          <p:cNvPr id="4" name="Foliennummernplatzhalter 3"/>
          <p:cNvSpPr>
            <a:spLocks noGrp="1"/>
          </p:cNvSpPr>
          <p:nvPr>
            <p:ph type="sldNum" sz="quarter" idx="5"/>
          </p:nvPr>
        </p:nvSpPr>
        <p:spPr/>
        <p:txBody>
          <a:bodyPr/>
          <a:lstStyle/>
          <a:p>
            <a:fld id="{DF45572F-C6B0-4376-8530-624CA55892F8}" type="slidenum">
              <a:rPr lang="de-DE" smtClean="0"/>
              <a:t>78</a:t>
            </a:fld>
            <a:endParaRPr lang="de-DE"/>
          </a:p>
        </p:txBody>
      </p:sp>
    </p:spTree>
    <p:extLst>
      <p:ext uri="{BB962C8B-B14F-4D97-AF65-F5344CB8AC3E}">
        <p14:creationId xmlns:p14="http://schemas.microsoft.com/office/powerpoint/2010/main" val="3605836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755CE-2320-4510-78C0-721F00E2818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587D079-8D94-186F-50AB-2596A9C399C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0428C25-A079-1A4C-5A90-47407329EBB6}"/>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C08FA5F4-722C-FB12-B0A6-167205A2596D}"/>
              </a:ext>
            </a:extLst>
          </p:cNvPr>
          <p:cNvSpPr>
            <a:spLocks noGrp="1"/>
          </p:cNvSpPr>
          <p:nvPr>
            <p:ph type="sldNum" sz="quarter" idx="5"/>
          </p:nvPr>
        </p:nvSpPr>
        <p:spPr/>
        <p:txBody>
          <a:bodyPr/>
          <a:lstStyle/>
          <a:p>
            <a:fld id="{DF45572F-C6B0-4376-8530-624CA55892F8}" type="slidenum">
              <a:rPr lang="de-DE" smtClean="0"/>
              <a:t>9</a:t>
            </a:fld>
            <a:endParaRPr lang="de-DE"/>
          </a:p>
        </p:txBody>
      </p:sp>
    </p:spTree>
    <p:extLst>
      <p:ext uri="{BB962C8B-B14F-4D97-AF65-F5344CB8AC3E}">
        <p14:creationId xmlns:p14="http://schemas.microsoft.com/office/powerpoint/2010/main" val="3776741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081E2-BE9E-B00A-7798-1B6E2800AF6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3FE0B93-187F-1937-143D-9CB2F326E58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9F76D8A-B6C0-56AD-BB58-0C0150DCF57A}"/>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0F2A2FE6-26D2-2349-DDA6-7128D1D50F12}"/>
              </a:ext>
            </a:extLst>
          </p:cNvPr>
          <p:cNvSpPr>
            <a:spLocks noGrp="1"/>
          </p:cNvSpPr>
          <p:nvPr>
            <p:ph type="sldNum" sz="quarter" idx="5"/>
          </p:nvPr>
        </p:nvSpPr>
        <p:spPr/>
        <p:txBody>
          <a:bodyPr/>
          <a:lstStyle/>
          <a:p>
            <a:fld id="{DF45572F-C6B0-4376-8530-624CA55892F8}" type="slidenum">
              <a:rPr lang="de-DE" smtClean="0"/>
              <a:t>10</a:t>
            </a:fld>
            <a:endParaRPr lang="de-DE"/>
          </a:p>
        </p:txBody>
      </p:sp>
    </p:spTree>
    <p:extLst>
      <p:ext uri="{BB962C8B-B14F-4D97-AF65-F5344CB8AC3E}">
        <p14:creationId xmlns:p14="http://schemas.microsoft.com/office/powerpoint/2010/main" val="2650171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B81D3-B315-89DA-A205-B692FC2E187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14E1FE2-F291-59F2-FDDB-5C79AC82596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F0B8B3D-639B-CC01-25B0-D06CC9A859EC}"/>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E2D27628-E82C-6008-C7E8-AB0725874B61}"/>
              </a:ext>
            </a:extLst>
          </p:cNvPr>
          <p:cNvSpPr>
            <a:spLocks noGrp="1"/>
          </p:cNvSpPr>
          <p:nvPr>
            <p:ph type="sldNum" sz="quarter" idx="5"/>
          </p:nvPr>
        </p:nvSpPr>
        <p:spPr/>
        <p:txBody>
          <a:bodyPr/>
          <a:lstStyle/>
          <a:p>
            <a:fld id="{DF45572F-C6B0-4376-8530-624CA55892F8}" type="slidenum">
              <a:rPr lang="de-DE" smtClean="0"/>
              <a:t>11</a:t>
            </a:fld>
            <a:endParaRPr lang="de-DE"/>
          </a:p>
        </p:txBody>
      </p:sp>
    </p:spTree>
    <p:extLst>
      <p:ext uri="{BB962C8B-B14F-4D97-AF65-F5344CB8AC3E}">
        <p14:creationId xmlns:p14="http://schemas.microsoft.com/office/powerpoint/2010/main" val="1784335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0EA52-1686-F892-2B90-C8A6A6B470F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4169A15-E575-0546-0F92-03C8B657DD2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4C03386-BE7D-0173-4FF9-F5C1763C4E21}"/>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C3F05613-5D05-D7FC-CAB2-DE562DEC8C47}"/>
              </a:ext>
            </a:extLst>
          </p:cNvPr>
          <p:cNvSpPr>
            <a:spLocks noGrp="1"/>
          </p:cNvSpPr>
          <p:nvPr>
            <p:ph type="sldNum" sz="quarter" idx="5"/>
          </p:nvPr>
        </p:nvSpPr>
        <p:spPr/>
        <p:txBody>
          <a:bodyPr/>
          <a:lstStyle/>
          <a:p>
            <a:fld id="{DF45572F-C6B0-4376-8530-624CA55892F8}" type="slidenum">
              <a:rPr lang="de-DE" smtClean="0"/>
              <a:t>12</a:t>
            </a:fld>
            <a:endParaRPr lang="de-DE"/>
          </a:p>
        </p:txBody>
      </p:sp>
    </p:spTree>
    <p:extLst>
      <p:ext uri="{BB962C8B-B14F-4D97-AF65-F5344CB8AC3E}">
        <p14:creationId xmlns:p14="http://schemas.microsoft.com/office/powerpoint/2010/main" val="908955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4B5D8-963C-7840-4110-2E309F66363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5840120-6198-7186-0A8B-9D87F64F911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FC0E223-5765-2ACC-1E89-C21135126D93}"/>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D2C62436-E795-5C9F-328E-2870A162B2A9}"/>
              </a:ext>
            </a:extLst>
          </p:cNvPr>
          <p:cNvSpPr>
            <a:spLocks noGrp="1"/>
          </p:cNvSpPr>
          <p:nvPr>
            <p:ph type="sldNum" sz="quarter" idx="5"/>
          </p:nvPr>
        </p:nvSpPr>
        <p:spPr/>
        <p:txBody>
          <a:bodyPr/>
          <a:lstStyle/>
          <a:p>
            <a:fld id="{DF45572F-C6B0-4376-8530-624CA55892F8}" type="slidenum">
              <a:rPr lang="de-DE" smtClean="0"/>
              <a:t>13</a:t>
            </a:fld>
            <a:endParaRPr lang="de-DE"/>
          </a:p>
        </p:txBody>
      </p:sp>
    </p:spTree>
    <p:extLst>
      <p:ext uri="{BB962C8B-B14F-4D97-AF65-F5344CB8AC3E}">
        <p14:creationId xmlns:p14="http://schemas.microsoft.com/office/powerpoint/2010/main" val="3496068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folie_mit_Bi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164431E-EAC1-CB49-AA70-9F75F51F7448}"/>
              </a:ext>
            </a:extLst>
          </p:cNvPr>
          <p:cNvSpPr>
            <a:spLocks noGrp="1"/>
          </p:cNvSpPr>
          <p:nvPr>
            <p:ph type="pic" sz="quarter" idx="18" hasCustomPrompt="1"/>
          </p:nvPr>
        </p:nvSpPr>
        <p:spPr>
          <a:xfrm>
            <a:off x="768350" y="1411818"/>
            <a:ext cx="10608735" cy="4754033"/>
          </a:xfrm>
          <a:prstGeom prst="rect">
            <a:avLst/>
          </a:prstGeom>
        </p:spPr>
        <p:txBody>
          <a:bodyPr/>
          <a:lstStyle>
            <a:lvl1pPr marL="0" indent="0">
              <a:buNone/>
              <a:defRPr sz="1867">
                <a:latin typeface="Arial" panose="020B0604020202020204" pitchFamily="34" charset="0"/>
                <a:cs typeface="Arial" panose="020B0604020202020204" pitchFamily="34" charset="0"/>
              </a:defRPr>
            </a:lvl1pPr>
          </a:lstStyle>
          <a:p>
            <a:r>
              <a:rPr lang="de-DE" dirty="0"/>
              <a:t>Hintergrundbild über diesen Platzhalter hinzufügen. Falls kein Hintergrundbild vorhanden ist, bitte eine der anderen Titelfolien verwenden</a:t>
            </a:r>
          </a:p>
        </p:txBody>
      </p:sp>
      <p:sp>
        <p:nvSpPr>
          <p:cNvPr id="11" name="Content Placeholder 10">
            <a:extLst>
              <a:ext uri="{FF2B5EF4-FFF2-40B4-BE49-F238E27FC236}">
                <a16:creationId xmlns:a16="http://schemas.microsoft.com/office/drawing/2014/main" id="{022F645E-E365-024D-AD0E-0205983FBBA8}"/>
              </a:ext>
            </a:extLst>
          </p:cNvPr>
          <p:cNvSpPr>
            <a:spLocks noGrp="1"/>
          </p:cNvSpPr>
          <p:nvPr>
            <p:ph sz="quarter" idx="19" hasCustomPrompt="1"/>
          </p:nvPr>
        </p:nvSpPr>
        <p:spPr>
          <a:xfrm>
            <a:off x="-478520" y="2105397"/>
            <a:ext cx="5234517" cy="52324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vert="vert270"/>
          <a:lstStyle>
            <a:lvl1pPr marL="0" indent="0">
              <a:buFontTx/>
              <a:buNone/>
              <a:defRPr sz="1600">
                <a:latin typeface="Arial" panose="020B0604020202020204" pitchFamily="34" charset="0"/>
                <a:cs typeface="Arial" panose="020B0604020202020204" pitchFamily="34" charset="0"/>
              </a:defRPr>
            </a:lvl1pPr>
          </a:lstStyle>
          <a:p>
            <a:pPr lvl="0"/>
            <a:r>
              <a:rPr lang="de-DE" dirty="0"/>
              <a:t>Bitte hier nichts einfügen.</a:t>
            </a:r>
          </a:p>
        </p:txBody>
      </p:sp>
      <p:sp>
        <p:nvSpPr>
          <p:cNvPr id="14" name="Textplatzhalter 9">
            <a:extLst>
              <a:ext uri="{FF2B5EF4-FFF2-40B4-BE49-F238E27FC236}">
                <a16:creationId xmlns:a16="http://schemas.microsoft.com/office/drawing/2014/main" id="{61193814-994C-3040-A597-729DEBEC2059}"/>
              </a:ext>
            </a:extLst>
          </p:cNvPr>
          <p:cNvSpPr>
            <a:spLocks noGrp="1"/>
          </p:cNvSpPr>
          <p:nvPr>
            <p:ph type="body" sz="quarter" idx="17" hasCustomPrompt="1"/>
          </p:nvPr>
        </p:nvSpPr>
        <p:spPr>
          <a:xfrm>
            <a:off x="1295401" y="5717315"/>
            <a:ext cx="3266768" cy="376492"/>
          </a:xfrm>
          <a:prstGeom prst="rect">
            <a:avLst/>
          </a:prstGeom>
        </p:spPr>
        <p:txBody>
          <a:bodyPr vert="horz" lIns="0" tIns="0" rIns="0" bIns="0"/>
          <a:lstStyle>
            <a:lvl1pPr marL="0" indent="0" algn="l">
              <a:spcBef>
                <a:spcPts val="0"/>
              </a:spcBef>
              <a:buFont typeface="Arial" pitchFamily="-110" charset="0"/>
              <a:buNone/>
              <a:defRPr sz="20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2600">
                <a:latin typeface="Arial"/>
                <a:cs typeface="Arial"/>
              </a:defRPr>
            </a:lvl2pPr>
            <a:lvl3pPr>
              <a:buNone/>
              <a:defRPr sz="2600">
                <a:latin typeface="Arial"/>
                <a:cs typeface="Arial"/>
              </a:defRPr>
            </a:lvl3pPr>
            <a:lvl4pPr>
              <a:buNone/>
              <a:defRPr sz="2600">
                <a:latin typeface="Arial"/>
                <a:cs typeface="Arial"/>
              </a:defRPr>
            </a:lvl4pPr>
            <a:lvl5pPr>
              <a:buNone/>
              <a:defRPr sz="2600">
                <a:latin typeface="Arial"/>
                <a:cs typeface="Arial"/>
              </a:defRPr>
            </a:lvl5pPr>
          </a:lstStyle>
          <a:p>
            <a:fld id="{A3D54916-CEBA-6B48-A3D0-23D67B2BC3B8}" type="datetime1">
              <a:rPr lang="de-DE" smtClean="0"/>
              <a:t>30.07.19</a:t>
            </a:fld>
            <a:endParaRPr lang="de-DE" dirty="0"/>
          </a:p>
        </p:txBody>
      </p:sp>
      <p:sp>
        <p:nvSpPr>
          <p:cNvPr id="7" name="Textplatzhalter 9"/>
          <p:cNvSpPr>
            <a:spLocks noGrp="1"/>
          </p:cNvSpPr>
          <p:nvPr>
            <p:ph type="body" sz="quarter" idx="14" hasCustomPrompt="1"/>
          </p:nvPr>
        </p:nvSpPr>
        <p:spPr>
          <a:xfrm>
            <a:off x="1295401" y="5216158"/>
            <a:ext cx="5062280" cy="311151"/>
          </a:xfrm>
          <a:prstGeom prst="rect">
            <a:avLst/>
          </a:prstGeom>
        </p:spPr>
        <p:txBody>
          <a:bodyPr vert="horz" lIns="0" tIns="0" rIns="0" bIns="0"/>
          <a:lstStyle>
            <a:lvl1pPr marL="0" indent="0" algn="l">
              <a:spcBef>
                <a:spcPts val="0"/>
              </a:spcBef>
              <a:buFont typeface="Arial" pitchFamily="-110" charset="0"/>
              <a:buNone/>
              <a:defRPr sz="20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2600">
                <a:latin typeface="Arial"/>
                <a:cs typeface="Arial"/>
              </a:defRPr>
            </a:lvl2pPr>
            <a:lvl3pPr>
              <a:buNone/>
              <a:defRPr sz="2600">
                <a:latin typeface="Arial"/>
                <a:cs typeface="Arial"/>
              </a:defRPr>
            </a:lvl3pPr>
            <a:lvl4pPr>
              <a:buNone/>
              <a:defRPr sz="2600">
                <a:latin typeface="Arial"/>
                <a:cs typeface="Arial"/>
              </a:defRPr>
            </a:lvl4pPr>
            <a:lvl5pPr>
              <a:buNone/>
              <a:defRPr sz="2600">
                <a:latin typeface="Arial"/>
                <a:cs typeface="Arial"/>
              </a:defRPr>
            </a:lvl5pPr>
          </a:lstStyle>
          <a:p>
            <a:r>
              <a:rPr lang="de-DE" dirty="0"/>
              <a:t>Hier steht die Referentin/der Referent</a:t>
            </a:r>
          </a:p>
        </p:txBody>
      </p:sp>
      <p:sp>
        <p:nvSpPr>
          <p:cNvPr id="9" name="Textplatzhalter 9"/>
          <p:cNvSpPr>
            <a:spLocks noGrp="1"/>
          </p:cNvSpPr>
          <p:nvPr>
            <p:ph type="body" sz="quarter" idx="13" hasCustomPrompt="1"/>
          </p:nvPr>
        </p:nvSpPr>
        <p:spPr>
          <a:xfrm>
            <a:off x="1280971" y="3235548"/>
            <a:ext cx="9912000" cy="508000"/>
          </a:xfrm>
          <a:prstGeom prst="rect">
            <a:avLst/>
          </a:prstGeom>
        </p:spPr>
        <p:txBody>
          <a:bodyPr vert="horz" lIns="0" tIns="0" rIns="0" bIns="0"/>
          <a:lstStyle>
            <a:lvl1pPr marL="0" indent="0">
              <a:spcBef>
                <a:spcPts val="0"/>
              </a:spcBef>
              <a:buNone/>
              <a:defRPr sz="28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2600">
                <a:latin typeface="Arial"/>
                <a:cs typeface="Arial"/>
              </a:defRPr>
            </a:lvl2pPr>
            <a:lvl3pPr>
              <a:buNone/>
              <a:defRPr sz="2600">
                <a:latin typeface="Arial"/>
                <a:cs typeface="Arial"/>
              </a:defRPr>
            </a:lvl3pPr>
            <a:lvl4pPr>
              <a:buNone/>
              <a:defRPr sz="2600">
                <a:latin typeface="Arial"/>
                <a:cs typeface="Arial"/>
              </a:defRPr>
            </a:lvl4pPr>
            <a:lvl5pPr>
              <a:buNone/>
              <a:defRPr sz="2600">
                <a:latin typeface="Arial"/>
                <a:cs typeface="Arial"/>
              </a:defRPr>
            </a:lvl5pPr>
          </a:lstStyle>
          <a:p>
            <a:pPr lvl="0"/>
            <a:r>
              <a:rPr lang="de-DE" dirty="0"/>
              <a:t>Hier steht der Untertitel</a:t>
            </a:r>
          </a:p>
        </p:txBody>
      </p:sp>
      <p:sp>
        <p:nvSpPr>
          <p:cNvPr id="8" name="Textplatzhalter 5"/>
          <p:cNvSpPr>
            <a:spLocks noGrp="1"/>
          </p:cNvSpPr>
          <p:nvPr>
            <p:ph type="body" sz="quarter" idx="12" hasCustomPrompt="1"/>
          </p:nvPr>
        </p:nvSpPr>
        <p:spPr>
          <a:xfrm>
            <a:off x="1280971" y="2359247"/>
            <a:ext cx="9912000" cy="603251"/>
          </a:xfrm>
          <a:prstGeom prst="rect">
            <a:avLst/>
          </a:prstGeom>
        </p:spPr>
        <p:txBody>
          <a:bodyPr vert="horz" wrap="none" lIns="0" tIns="0" rIns="0" bIns="0"/>
          <a:lstStyle>
            <a:lvl1pPr marL="0" indent="0">
              <a:spcBef>
                <a:spcPts val="0"/>
              </a:spcBef>
              <a:buNone/>
              <a:defRPr sz="4267" b="1">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Hier steht der Titel</a:t>
            </a:r>
          </a:p>
        </p:txBody>
      </p:sp>
    </p:spTree>
    <p:extLst>
      <p:ext uri="{BB962C8B-B14F-4D97-AF65-F5344CB8AC3E}">
        <p14:creationId xmlns:p14="http://schemas.microsoft.com/office/powerpoint/2010/main" val="2477647939"/>
      </p:ext>
    </p:extLst>
  </p:cSld>
  <p:clrMapOvr>
    <a:masterClrMapping/>
  </p:clrMapOvr>
  <p:extLst>
    <p:ext uri="{DCECCB84-F9BA-43D5-87BE-67443E8EF086}">
      <p15:sldGuideLst xmlns:p15="http://schemas.microsoft.com/office/powerpoint/2012/main">
        <p15:guide id="1" orient="horz" pos="667">
          <p15:clr>
            <a:srgbClr val="FBAE40"/>
          </p15:clr>
        </p15:guide>
        <p15:guide id="2" pos="363">
          <p15:clr>
            <a:srgbClr val="FBAE40"/>
          </p15:clr>
        </p15:guide>
        <p15:guide id="3" pos="5375">
          <p15:clr>
            <a:srgbClr val="FBAE40"/>
          </p15:clr>
        </p15:guide>
        <p15:guide id="4" orient="horz" pos="291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7AB76227-103A-EC42-861C-289EBC53FE96}" type="datetimeFigureOut">
              <a:rPr lang="en-DE" smtClean="0"/>
              <a:t>04/28/2025</a:t>
            </a:fld>
            <a:endParaRPr lang="en-DE"/>
          </a:p>
        </p:txBody>
      </p:sp>
      <p:sp>
        <p:nvSpPr>
          <p:cNvPr id="4" name="Footer Placeholder 3"/>
          <p:cNvSpPr>
            <a:spLocks noGrp="1"/>
          </p:cNvSpPr>
          <p:nvPr>
            <p:ph type="ftr" sz="quarter" idx="11"/>
          </p:nvPr>
        </p:nvSpPr>
        <p:spPr/>
        <p:txBody>
          <a:bodyPr/>
          <a:lstStyle/>
          <a:p>
            <a:endParaRPr lang="en-DE"/>
          </a:p>
        </p:txBody>
      </p:sp>
      <p:sp>
        <p:nvSpPr>
          <p:cNvPr id="5" name="Slide Number Placeholder 4"/>
          <p:cNvSpPr>
            <a:spLocks noGrp="1"/>
          </p:cNvSpPr>
          <p:nvPr>
            <p:ph type="sldNum" sz="quarter" idx="12"/>
          </p:nvPr>
        </p:nvSpPr>
        <p:spPr/>
        <p:txBody>
          <a:bodyPr/>
          <a:lstStyle/>
          <a:p>
            <a:fld id="{99C41731-BABC-3C47-9E12-1DD3AF01BAEA}" type="slidenum">
              <a:rPr lang="en-DE" smtClean="0"/>
              <a:t>‹Nr.›</a:t>
            </a:fld>
            <a:endParaRPr lang="en-DE"/>
          </a:p>
        </p:txBody>
      </p:sp>
    </p:spTree>
    <p:extLst>
      <p:ext uri="{BB962C8B-B14F-4D97-AF65-F5344CB8AC3E}">
        <p14:creationId xmlns:p14="http://schemas.microsoft.com/office/powerpoint/2010/main" val="936852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76227-103A-EC42-861C-289EBC53FE96}" type="datetimeFigureOut">
              <a:rPr lang="en-DE" smtClean="0"/>
              <a:t>04/28/2025</a:t>
            </a:fld>
            <a:endParaRPr lang="en-DE"/>
          </a:p>
        </p:txBody>
      </p:sp>
      <p:sp>
        <p:nvSpPr>
          <p:cNvPr id="3" name="Footer Placeholder 2"/>
          <p:cNvSpPr>
            <a:spLocks noGrp="1"/>
          </p:cNvSpPr>
          <p:nvPr>
            <p:ph type="ftr" sz="quarter" idx="11"/>
          </p:nvPr>
        </p:nvSpPr>
        <p:spPr/>
        <p:txBody>
          <a:bodyPr/>
          <a:lstStyle/>
          <a:p>
            <a:endParaRPr lang="en-DE"/>
          </a:p>
        </p:txBody>
      </p:sp>
      <p:sp>
        <p:nvSpPr>
          <p:cNvPr id="4" name="Slide Number Placeholder 3"/>
          <p:cNvSpPr>
            <a:spLocks noGrp="1"/>
          </p:cNvSpPr>
          <p:nvPr>
            <p:ph type="sldNum" sz="quarter" idx="12"/>
          </p:nvPr>
        </p:nvSpPr>
        <p:spPr/>
        <p:txBody>
          <a:bodyPr/>
          <a:lstStyle/>
          <a:p>
            <a:fld id="{99C41731-BABC-3C47-9E12-1DD3AF01BAEA}" type="slidenum">
              <a:rPr lang="en-DE" smtClean="0"/>
              <a:t>‹Nr.›</a:t>
            </a:fld>
            <a:endParaRPr lang="en-DE"/>
          </a:p>
        </p:txBody>
      </p:sp>
    </p:spTree>
    <p:extLst>
      <p:ext uri="{BB962C8B-B14F-4D97-AF65-F5344CB8AC3E}">
        <p14:creationId xmlns:p14="http://schemas.microsoft.com/office/powerpoint/2010/main" val="2394516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7AB76227-103A-EC42-861C-289EBC53FE96}" type="datetimeFigureOut">
              <a:rPr lang="en-DE" smtClean="0"/>
              <a:t>04/28/2025</a:t>
            </a:fld>
            <a:endParaRPr lang="en-DE"/>
          </a:p>
        </p:txBody>
      </p:sp>
      <p:sp>
        <p:nvSpPr>
          <p:cNvPr id="6" name="Footer Placeholder 5"/>
          <p:cNvSpPr>
            <a:spLocks noGrp="1"/>
          </p:cNvSpPr>
          <p:nvPr>
            <p:ph type="ftr" sz="quarter" idx="11"/>
          </p:nvPr>
        </p:nvSpPr>
        <p:spPr/>
        <p:txBody>
          <a:bodyPr/>
          <a:lstStyle/>
          <a:p>
            <a:endParaRPr lang="en-DE"/>
          </a:p>
        </p:txBody>
      </p:sp>
      <p:sp>
        <p:nvSpPr>
          <p:cNvPr id="7" name="Slide Number Placeholder 6"/>
          <p:cNvSpPr>
            <a:spLocks noGrp="1"/>
          </p:cNvSpPr>
          <p:nvPr>
            <p:ph type="sldNum" sz="quarter" idx="12"/>
          </p:nvPr>
        </p:nvSpPr>
        <p:spPr/>
        <p:txBody>
          <a:bodyPr/>
          <a:lstStyle/>
          <a:p>
            <a:fld id="{99C41731-BABC-3C47-9E12-1DD3AF01BAEA}" type="slidenum">
              <a:rPr lang="en-DE" smtClean="0"/>
              <a:t>‹Nr.›</a:t>
            </a:fld>
            <a:endParaRPr lang="en-DE"/>
          </a:p>
        </p:txBody>
      </p:sp>
    </p:spTree>
    <p:extLst>
      <p:ext uri="{BB962C8B-B14F-4D97-AF65-F5344CB8AC3E}">
        <p14:creationId xmlns:p14="http://schemas.microsoft.com/office/powerpoint/2010/main" val="376908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7AB76227-103A-EC42-861C-289EBC53FE96}" type="datetimeFigureOut">
              <a:rPr lang="en-DE" smtClean="0"/>
              <a:t>04/28/2025</a:t>
            </a:fld>
            <a:endParaRPr lang="en-DE"/>
          </a:p>
        </p:txBody>
      </p:sp>
      <p:sp>
        <p:nvSpPr>
          <p:cNvPr id="6" name="Footer Placeholder 5"/>
          <p:cNvSpPr>
            <a:spLocks noGrp="1"/>
          </p:cNvSpPr>
          <p:nvPr>
            <p:ph type="ftr" sz="quarter" idx="11"/>
          </p:nvPr>
        </p:nvSpPr>
        <p:spPr/>
        <p:txBody>
          <a:bodyPr/>
          <a:lstStyle/>
          <a:p>
            <a:endParaRPr lang="en-DE"/>
          </a:p>
        </p:txBody>
      </p:sp>
      <p:sp>
        <p:nvSpPr>
          <p:cNvPr id="7" name="Slide Number Placeholder 6"/>
          <p:cNvSpPr>
            <a:spLocks noGrp="1"/>
          </p:cNvSpPr>
          <p:nvPr>
            <p:ph type="sldNum" sz="quarter" idx="12"/>
          </p:nvPr>
        </p:nvSpPr>
        <p:spPr/>
        <p:txBody>
          <a:bodyPr/>
          <a:lstStyle/>
          <a:p>
            <a:fld id="{99C41731-BABC-3C47-9E12-1DD3AF01BAEA}" type="slidenum">
              <a:rPr lang="en-DE" smtClean="0"/>
              <a:t>‹Nr.›</a:t>
            </a:fld>
            <a:endParaRPr lang="en-DE"/>
          </a:p>
        </p:txBody>
      </p:sp>
    </p:spTree>
    <p:extLst>
      <p:ext uri="{BB962C8B-B14F-4D97-AF65-F5344CB8AC3E}">
        <p14:creationId xmlns:p14="http://schemas.microsoft.com/office/powerpoint/2010/main" val="4247774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7AB76227-103A-EC42-861C-289EBC53FE96}" type="datetimeFigureOut">
              <a:rPr lang="en-DE" smtClean="0"/>
              <a:t>04/28/2025</a:t>
            </a:fld>
            <a:endParaRPr lang="en-DE"/>
          </a:p>
        </p:txBody>
      </p:sp>
      <p:sp>
        <p:nvSpPr>
          <p:cNvPr id="5" name="Footer Placeholder 4"/>
          <p:cNvSpPr>
            <a:spLocks noGrp="1"/>
          </p:cNvSpPr>
          <p:nvPr>
            <p:ph type="ftr" sz="quarter" idx="11"/>
          </p:nvPr>
        </p:nvSpPr>
        <p:spPr/>
        <p:txBody>
          <a:bodyPr/>
          <a:lstStyle/>
          <a:p>
            <a:endParaRPr lang="en-DE"/>
          </a:p>
        </p:txBody>
      </p:sp>
      <p:sp>
        <p:nvSpPr>
          <p:cNvPr id="6" name="Slide Number Placeholder 5"/>
          <p:cNvSpPr>
            <a:spLocks noGrp="1"/>
          </p:cNvSpPr>
          <p:nvPr>
            <p:ph type="sldNum" sz="quarter" idx="12"/>
          </p:nvPr>
        </p:nvSpPr>
        <p:spPr/>
        <p:txBody>
          <a:bodyPr/>
          <a:lstStyle/>
          <a:p>
            <a:fld id="{99C41731-BABC-3C47-9E12-1DD3AF01BAEA}" type="slidenum">
              <a:rPr lang="en-DE" smtClean="0"/>
              <a:t>‹Nr.›</a:t>
            </a:fld>
            <a:endParaRPr lang="en-DE"/>
          </a:p>
        </p:txBody>
      </p:sp>
    </p:spTree>
    <p:extLst>
      <p:ext uri="{BB962C8B-B14F-4D97-AF65-F5344CB8AC3E}">
        <p14:creationId xmlns:p14="http://schemas.microsoft.com/office/powerpoint/2010/main" val="3820374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7AB76227-103A-EC42-861C-289EBC53FE96}" type="datetimeFigureOut">
              <a:rPr lang="en-DE" smtClean="0"/>
              <a:t>04/28/2025</a:t>
            </a:fld>
            <a:endParaRPr lang="en-DE"/>
          </a:p>
        </p:txBody>
      </p:sp>
      <p:sp>
        <p:nvSpPr>
          <p:cNvPr id="5" name="Footer Placeholder 4"/>
          <p:cNvSpPr>
            <a:spLocks noGrp="1"/>
          </p:cNvSpPr>
          <p:nvPr>
            <p:ph type="ftr" sz="quarter" idx="11"/>
          </p:nvPr>
        </p:nvSpPr>
        <p:spPr/>
        <p:txBody>
          <a:bodyPr/>
          <a:lstStyle/>
          <a:p>
            <a:endParaRPr lang="en-DE"/>
          </a:p>
        </p:txBody>
      </p:sp>
      <p:sp>
        <p:nvSpPr>
          <p:cNvPr id="6" name="Slide Number Placeholder 5"/>
          <p:cNvSpPr>
            <a:spLocks noGrp="1"/>
          </p:cNvSpPr>
          <p:nvPr>
            <p:ph type="sldNum" sz="quarter" idx="12"/>
          </p:nvPr>
        </p:nvSpPr>
        <p:spPr/>
        <p:txBody>
          <a:bodyPr/>
          <a:lstStyle/>
          <a:p>
            <a:fld id="{99C41731-BABC-3C47-9E12-1DD3AF01BAEA}" type="slidenum">
              <a:rPr lang="en-DE" smtClean="0"/>
              <a:t>‹Nr.›</a:t>
            </a:fld>
            <a:endParaRPr lang="en-DE"/>
          </a:p>
        </p:txBody>
      </p:sp>
    </p:spTree>
    <p:extLst>
      <p:ext uri="{BB962C8B-B14F-4D97-AF65-F5344CB8AC3E}">
        <p14:creationId xmlns:p14="http://schemas.microsoft.com/office/powerpoint/2010/main" val="19135721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de-D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
        <p:nvSpPr>
          <p:cNvPr id="4" name="Date Placeholder 3"/>
          <p:cNvSpPr>
            <a:spLocks noGrp="1"/>
          </p:cNvSpPr>
          <p:nvPr>
            <p:ph type="dt" sz="half" idx="10"/>
          </p:nvPr>
        </p:nvSpPr>
        <p:spPr/>
        <p:txBody>
          <a:bodyPr/>
          <a:lstStyle/>
          <a:p>
            <a:fld id="{86EE0894-6626-4BE4-AE30-AB906BE59C66}" type="datetimeFigureOut">
              <a:rPr lang="de-DE" smtClean="0"/>
              <a:t>28.04.2025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97E15D1-DFE0-436F-B4C1-1E3EF4C846D7}" type="slidenum">
              <a:rPr lang="de-DE" smtClean="0"/>
              <a:t>‹Nr.›</a:t>
            </a:fld>
            <a:endParaRPr lang="de-DE"/>
          </a:p>
        </p:txBody>
      </p:sp>
    </p:spTree>
    <p:extLst>
      <p:ext uri="{BB962C8B-B14F-4D97-AF65-F5344CB8AC3E}">
        <p14:creationId xmlns:p14="http://schemas.microsoft.com/office/powerpoint/2010/main" val="631171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86EE0894-6626-4BE4-AE30-AB906BE59C66}" type="datetimeFigureOut">
              <a:rPr lang="de-DE" smtClean="0"/>
              <a:t>28.04.2025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97E15D1-DFE0-436F-B4C1-1E3EF4C846D7}" type="slidenum">
              <a:rPr lang="de-DE" smtClean="0"/>
              <a:t>‹Nr.›</a:t>
            </a:fld>
            <a:endParaRPr lang="de-DE"/>
          </a:p>
        </p:txBody>
      </p:sp>
    </p:spTree>
    <p:extLst>
      <p:ext uri="{BB962C8B-B14F-4D97-AF65-F5344CB8AC3E}">
        <p14:creationId xmlns:p14="http://schemas.microsoft.com/office/powerpoint/2010/main" val="2011502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de-D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EE0894-6626-4BE4-AE30-AB906BE59C66}" type="datetimeFigureOut">
              <a:rPr lang="de-DE" smtClean="0"/>
              <a:t>28.04.2025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97E15D1-DFE0-436F-B4C1-1E3EF4C846D7}" type="slidenum">
              <a:rPr lang="de-DE" smtClean="0"/>
              <a:t>‹Nr.›</a:t>
            </a:fld>
            <a:endParaRPr lang="de-DE"/>
          </a:p>
        </p:txBody>
      </p:sp>
    </p:spTree>
    <p:extLst>
      <p:ext uri="{BB962C8B-B14F-4D97-AF65-F5344CB8AC3E}">
        <p14:creationId xmlns:p14="http://schemas.microsoft.com/office/powerpoint/2010/main" val="17541915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e Placeholder 4"/>
          <p:cNvSpPr>
            <a:spLocks noGrp="1"/>
          </p:cNvSpPr>
          <p:nvPr>
            <p:ph type="dt" sz="half" idx="10"/>
          </p:nvPr>
        </p:nvSpPr>
        <p:spPr/>
        <p:txBody>
          <a:bodyPr/>
          <a:lstStyle/>
          <a:p>
            <a:fld id="{86EE0894-6626-4BE4-AE30-AB906BE59C66}" type="datetimeFigureOut">
              <a:rPr lang="de-DE" smtClean="0"/>
              <a:t>28.04.2025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697E15D1-DFE0-436F-B4C1-1E3EF4C846D7}" type="slidenum">
              <a:rPr lang="de-DE" smtClean="0"/>
              <a:t>‹Nr.›</a:t>
            </a:fld>
            <a:endParaRPr lang="de-DE"/>
          </a:p>
        </p:txBody>
      </p:sp>
    </p:spTree>
    <p:extLst>
      <p:ext uri="{BB962C8B-B14F-4D97-AF65-F5344CB8AC3E}">
        <p14:creationId xmlns:p14="http://schemas.microsoft.com/office/powerpoint/2010/main" val="980556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folie_mit_Keyvisual_im_Passe">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2D91F386-E352-7F4D-89FB-D623A1C7FC91}"/>
              </a:ext>
            </a:extLst>
          </p:cNvPr>
          <p:cNvPicPr>
            <a:picLocks noChangeAspect="1"/>
          </p:cNvPicPr>
          <p:nvPr userDrawn="1"/>
        </p:nvPicPr>
        <p:blipFill rotWithShape="1">
          <a:blip r:embed="rId2" cstate="screen">
            <a:alphaModFix amt="85000"/>
            <a:extLst>
              <a:ext uri="{28A0092B-C50C-407E-A947-70E740481C1C}">
                <a14:useLocalDpi xmlns:a14="http://schemas.microsoft.com/office/drawing/2010/main"/>
              </a:ext>
            </a:extLst>
          </a:blip>
          <a:srcRect/>
          <a:stretch/>
        </p:blipFill>
        <p:spPr>
          <a:xfrm>
            <a:off x="768350" y="1411818"/>
            <a:ext cx="10608735" cy="4754033"/>
          </a:xfrm>
          <a:prstGeom prst="rect">
            <a:avLst/>
          </a:prstGeom>
        </p:spPr>
      </p:pic>
      <p:sp>
        <p:nvSpPr>
          <p:cNvPr id="16" name="Rechteck 15">
            <a:extLst>
              <a:ext uri="{FF2B5EF4-FFF2-40B4-BE49-F238E27FC236}">
                <a16:creationId xmlns:a16="http://schemas.microsoft.com/office/drawing/2014/main" id="{886879A0-D9F5-E145-9635-EA0C785984D5}"/>
              </a:ext>
            </a:extLst>
          </p:cNvPr>
          <p:cNvSpPr/>
          <p:nvPr userDrawn="1"/>
        </p:nvSpPr>
        <p:spPr>
          <a:xfrm>
            <a:off x="3525089" y="5015329"/>
            <a:ext cx="4202803" cy="4202803"/>
          </a:xfrm>
          <a:prstGeom prst="rect">
            <a:avLst/>
          </a:prstGeom>
          <a:solidFill>
            <a:schemeClr val="bg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sp>
        <p:nvSpPr>
          <p:cNvPr id="18" name="Rechteck 17">
            <a:extLst>
              <a:ext uri="{FF2B5EF4-FFF2-40B4-BE49-F238E27FC236}">
                <a16:creationId xmlns:a16="http://schemas.microsoft.com/office/drawing/2014/main" id="{721616A7-0653-A940-A8E2-27D0C4BF986D}"/>
              </a:ext>
            </a:extLst>
          </p:cNvPr>
          <p:cNvSpPr/>
          <p:nvPr userDrawn="1"/>
        </p:nvSpPr>
        <p:spPr>
          <a:xfrm>
            <a:off x="4082428" y="4298789"/>
            <a:ext cx="2294787" cy="2294787"/>
          </a:xfrm>
          <a:prstGeom prst="rect">
            <a:avLst/>
          </a:prstGeom>
          <a:solidFill>
            <a:schemeClr val="bg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sp>
        <p:nvSpPr>
          <p:cNvPr id="2" name="Rechteck 1">
            <a:extLst>
              <a:ext uri="{FF2B5EF4-FFF2-40B4-BE49-F238E27FC236}">
                <a16:creationId xmlns:a16="http://schemas.microsoft.com/office/drawing/2014/main" id="{67356BA4-41D0-4A46-A02B-6A78F79A8DE8}"/>
              </a:ext>
            </a:extLst>
          </p:cNvPr>
          <p:cNvSpPr/>
          <p:nvPr userDrawn="1"/>
        </p:nvSpPr>
        <p:spPr>
          <a:xfrm>
            <a:off x="-478521" y="2108929"/>
            <a:ext cx="5228868" cy="5228868"/>
          </a:xfrm>
          <a:prstGeom prst="rect">
            <a:avLst/>
          </a:prstGeom>
          <a:solidFill>
            <a:schemeClr val="accent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sp>
        <p:nvSpPr>
          <p:cNvPr id="8" name="Textplatzhalter 5"/>
          <p:cNvSpPr>
            <a:spLocks noGrp="1"/>
          </p:cNvSpPr>
          <p:nvPr>
            <p:ph type="body" sz="quarter" idx="12" hasCustomPrompt="1"/>
          </p:nvPr>
        </p:nvSpPr>
        <p:spPr>
          <a:xfrm>
            <a:off x="1280971" y="2359247"/>
            <a:ext cx="9912000" cy="603251"/>
          </a:xfrm>
          <a:prstGeom prst="rect">
            <a:avLst/>
          </a:prstGeom>
        </p:spPr>
        <p:txBody>
          <a:bodyPr vert="horz" wrap="none" lIns="0" tIns="0" rIns="0" bIns="0"/>
          <a:lstStyle>
            <a:lvl1pPr marL="0" indent="0">
              <a:spcBef>
                <a:spcPts val="0"/>
              </a:spcBef>
              <a:buNone/>
              <a:defRPr sz="4267" b="1">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Hier steht der Titel</a:t>
            </a:r>
          </a:p>
        </p:txBody>
      </p:sp>
      <p:sp>
        <p:nvSpPr>
          <p:cNvPr id="9" name="Textplatzhalter 9"/>
          <p:cNvSpPr>
            <a:spLocks noGrp="1"/>
          </p:cNvSpPr>
          <p:nvPr>
            <p:ph type="body" sz="quarter" idx="13" hasCustomPrompt="1"/>
          </p:nvPr>
        </p:nvSpPr>
        <p:spPr>
          <a:xfrm>
            <a:off x="1280971" y="3235548"/>
            <a:ext cx="9912000" cy="508000"/>
          </a:xfrm>
          <a:prstGeom prst="rect">
            <a:avLst/>
          </a:prstGeom>
        </p:spPr>
        <p:txBody>
          <a:bodyPr vert="horz" lIns="0" tIns="0" rIns="0" bIns="0"/>
          <a:lstStyle>
            <a:lvl1pPr marL="0" indent="0">
              <a:spcBef>
                <a:spcPts val="0"/>
              </a:spcBef>
              <a:buNone/>
              <a:defRPr sz="28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2600">
                <a:latin typeface="Arial"/>
                <a:cs typeface="Arial"/>
              </a:defRPr>
            </a:lvl2pPr>
            <a:lvl3pPr>
              <a:buNone/>
              <a:defRPr sz="2600">
                <a:latin typeface="Arial"/>
                <a:cs typeface="Arial"/>
              </a:defRPr>
            </a:lvl3pPr>
            <a:lvl4pPr>
              <a:buNone/>
              <a:defRPr sz="2600">
                <a:latin typeface="Arial"/>
                <a:cs typeface="Arial"/>
              </a:defRPr>
            </a:lvl4pPr>
            <a:lvl5pPr>
              <a:buNone/>
              <a:defRPr sz="2600">
                <a:latin typeface="Arial"/>
                <a:cs typeface="Arial"/>
              </a:defRPr>
            </a:lvl5pPr>
          </a:lstStyle>
          <a:p>
            <a:pPr lvl="0"/>
            <a:r>
              <a:rPr lang="de-DE" dirty="0"/>
              <a:t>Hier steht der Untertitel</a:t>
            </a:r>
          </a:p>
        </p:txBody>
      </p:sp>
      <p:sp>
        <p:nvSpPr>
          <p:cNvPr id="10" name="Textplatzhalter 9">
            <a:extLst>
              <a:ext uri="{FF2B5EF4-FFF2-40B4-BE49-F238E27FC236}">
                <a16:creationId xmlns:a16="http://schemas.microsoft.com/office/drawing/2014/main" id="{2EE1536B-D72F-9F43-BFF5-361152D00806}"/>
              </a:ext>
            </a:extLst>
          </p:cNvPr>
          <p:cNvSpPr>
            <a:spLocks noGrp="1"/>
          </p:cNvSpPr>
          <p:nvPr>
            <p:ph type="body" sz="quarter" idx="14" hasCustomPrompt="1"/>
          </p:nvPr>
        </p:nvSpPr>
        <p:spPr>
          <a:xfrm>
            <a:off x="1295400" y="5216158"/>
            <a:ext cx="4800599" cy="311151"/>
          </a:xfrm>
          <a:prstGeom prst="rect">
            <a:avLst/>
          </a:prstGeom>
        </p:spPr>
        <p:txBody>
          <a:bodyPr vert="horz" lIns="0" tIns="0" rIns="0" bIns="0"/>
          <a:lstStyle>
            <a:lvl1pPr marL="0" indent="0" algn="l">
              <a:spcBef>
                <a:spcPts val="0"/>
              </a:spcBef>
              <a:buFont typeface="Arial" pitchFamily="-110" charset="0"/>
              <a:buNone/>
              <a:defRPr sz="20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2600">
                <a:latin typeface="Arial"/>
                <a:cs typeface="Arial"/>
              </a:defRPr>
            </a:lvl2pPr>
            <a:lvl3pPr>
              <a:buNone/>
              <a:defRPr sz="2600">
                <a:latin typeface="Arial"/>
                <a:cs typeface="Arial"/>
              </a:defRPr>
            </a:lvl3pPr>
            <a:lvl4pPr>
              <a:buNone/>
              <a:defRPr sz="2600">
                <a:latin typeface="Arial"/>
                <a:cs typeface="Arial"/>
              </a:defRPr>
            </a:lvl4pPr>
            <a:lvl5pPr>
              <a:buNone/>
              <a:defRPr sz="2600">
                <a:latin typeface="Arial"/>
                <a:cs typeface="Arial"/>
              </a:defRPr>
            </a:lvl5pPr>
          </a:lstStyle>
          <a:p>
            <a:r>
              <a:rPr lang="de-DE" dirty="0"/>
              <a:t>Hier steht die Referentin/der Referent</a:t>
            </a:r>
          </a:p>
        </p:txBody>
      </p:sp>
      <p:sp>
        <p:nvSpPr>
          <p:cNvPr id="11" name="Textplatzhalter 9">
            <a:extLst>
              <a:ext uri="{FF2B5EF4-FFF2-40B4-BE49-F238E27FC236}">
                <a16:creationId xmlns:a16="http://schemas.microsoft.com/office/drawing/2014/main" id="{89C9E519-5629-154E-9EDA-9F1D7E0980B6}"/>
              </a:ext>
            </a:extLst>
          </p:cNvPr>
          <p:cNvSpPr>
            <a:spLocks noGrp="1"/>
          </p:cNvSpPr>
          <p:nvPr>
            <p:ph type="body" sz="quarter" idx="17" hasCustomPrompt="1"/>
          </p:nvPr>
        </p:nvSpPr>
        <p:spPr>
          <a:xfrm>
            <a:off x="1295401" y="5717315"/>
            <a:ext cx="3266768" cy="376492"/>
          </a:xfrm>
          <a:prstGeom prst="rect">
            <a:avLst/>
          </a:prstGeom>
        </p:spPr>
        <p:txBody>
          <a:bodyPr vert="horz" lIns="0" tIns="0" rIns="0" bIns="0"/>
          <a:lstStyle>
            <a:lvl1pPr marL="0" indent="0" algn="l">
              <a:spcBef>
                <a:spcPts val="0"/>
              </a:spcBef>
              <a:buFont typeface="Arial" pitchFamily="-110" charset="0"/>
              <a:buNone/>
              <a:defRPr sz="20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2600">
                <a:latin typeface="Arial"/>
                <a:cs typeface="Arial"/>
              </a:defRPr>
            </a:lvl2pPr>
            <a:lvl3pPr>
              <a:buNone/>
              <a:defRPr sz="2600">
                <a:latin typeface="Arial"/>
                <a:cs typeface="Arial"/>
              </a:defRPr>
            </a:lvl3pPr>
            <a:lvl4pPr>
              <a:buNone/>
              <a:defRPr sz="2600">
                <a:latin typeface="Arial"/>
                <a:cs typeface="Arial"/>
              </a:defRPr>
            </a:lvl4pPr>
            <a:lvl5pPr>
              <a:buNone/>
              <a:defRPr sz="2600">
                <a:latin typeface="Arial"/>
                <a:cs typeface="Arial"/>
              </a:defRPr>
            </a:lvl5pPr>
          </a:lstStyle>
          <a:p>
            <a:fld id="{A3D54916-CEBA-6B48-A3D0-23D67B2BC3B8}" type="datetime1">
              <a:rPr lang="de-DE" smtClean="0"/>
              <a:t>30.07.19</a:t>
            </a:fld>
            <a:endParaRPr lang="de-DE" dirty="0"/>
          </a:p>
        </p:txBody>
      </p:sp>
    </p:spTree>
    <p:extLst>
      <p:ext uri="{BB962C8B-B14F-4D97-AF65-F5344CB8AC3E}">
        <p14:creationId xmlns:p14="http://schemas.microsoft.com/office/powerpoint/2010/main" val="138414129"/>
      </p:ext>
    </p:extLst>
  </p:cSld>
  <p:clrMapOvr>
    <a:masterClrMapping/>
  </p:clrMapOvr>
  <p:extLst>
    <p:ext uri="{DCECCB84-F9BA-43D5-87BE-67443E8EF086}">
      <p15:sldGuideLst xmlns:p15="http://schemas.microsoft.com/office/powerpoint/2012/main">
        <p15:guide id="1" orient="horz" pos="667">
          <p15:clr>
            <a:srgbClr val="FBAE40"/>
          </p15:clr>
        </p15:guide>
        <p15:guide id="2" pos="363">
          <p15:clr>
            <a:srgbClr val="FBAE40"/>
          </p15:clr>
        </p15:guide>
        <p15:guide id="3" pos="5375">
          <p15:clr>
            <a:srgbClr val="FBAE40"/>
          </p15:clr>
        </p15:guide>
        <p15:guide id="4" orient="horz" pos="291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de-D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Date Placeholder 6"/>
          <p:cNvSpPr>
            <a:spLocks noGrp="1"/>
          </p:cNvSpPr>
          <p:nvPr>
            <p:ph type="dt" sz="half" idx="10"/>
          </p:nvPr>
        </p:nvSpPr>
        <p:spPr/>
        <p:txBody>
          <a:bodyPr/>
          <a:lstStyle/>
          <a:p>
            <a:fld id="{86EE0894-6626-4BE4-AE30-AB906BE59C66}" type="datetimeFigureOut">
              <a:rPr lang="de-DE" smtClean="0"/>
              <a:t>28.04.2025</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697E15D1-DFE0-436F-B4C1-1E3EF4C846D7}" type="slidenum">
              <a:rPr lang="de-DE" smtClean="0"/>
              <a:t>‹Nr.›</a:t>
            </a:fld>
            <a:endParaRPr lang="de-DE"/>
          </a:p>
        </p:txBody>
      </p:sp>
    </p:spTree>
    <p:extLst>
      <p:ext uri="{BB962C8B-B14F-4D97-AF65-F5344CB8AC3E}">
        <p14:creationId xmlns:p14="http://schemas.microsoft.com/office/powerpoint/2010/main" val="16309214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Date Placeholder 2"/>
          <p:cNvSpPr>
            <a:spLocks noGrp="1"/>
          </p:cNvSpPr>
          <p:nvPr>
            <p:ph type="dt" sz="half" idx="10"/>
          </p:nvPr>
        </p:nvSpPr>
        <p:spPr/>
        <p:txBody>
          <a:bodyPr/>
          <a:lstStyle/>
          <a:p>
            <a:fld id="{86EE0894-6626-4BE4-AE30-AB906BE59C66}" type="datetimeFigureOut">
              <a:rPr lang="de-DE" smtClean="0"/>
              <a:t>28.04.2025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697E15D1-DFE0-436F-B4C1-1E3EF4C846D7}" type="slidenum">
              <a:rPr lang="de-DE" smtClean="0"/>
              <a:t>‹Nr.›</a:t>
            </a:fld>
            <a:endParaRPr lang="de-DE"/>
          </a:p>
        </p:txBody>
      </p:sp>
    </p:spTree>
    <p:extLst>
      <p:ext uri="{BB962C8B-B14F-4D97-AF65-F5344CB8AC3E}">
        <p14:creationId xmlns:p14="http://schemas.microsoft.com/office/powerpoint/2010/main" val="528152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EE0894-6626-4BE4-AE30-AB906BE59C66}" type="datetimeFigureOut">
              <a:rPr lang="de-DE" smtClean="0"/>
              <a:t>28.04.2025</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697E15D1-DFE0-436F-B4C1-1E3EF4C846D7}" type="slidenum">
              <a:rPr lang="de-DE" smtClean="0"/>
              <a:t>‹Nr.›</a:t>
            </a:fld>
            <a:endParaRPr lang="de-DE"/>
          </a:p>
        </p:txBody>
      </p:sp>
    </p:spTree>
    <p:extLst>
      <p:ext uri="{BB962C8B-B14F-4D97-AF65-F5344CB8AC3E}">
        <p14:creationId xmlns:p14="http://schemas.microsoft.com/office/powerpoint/2010/main" val="37157308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D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6EE0894-6626-4BE4-AE30-AB906BE59C66}" type="datetimeFigureOut">
              <a:rPr lang="de-DE" smtClean="0"/>
              <a:t>28.04.2025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697E15D1-DFE0-436F-B4C1-1E3EF4C846D7}" type="slidenum">
              <a:rPr lang="de-DE" smtClean="0"/>
              <a:t>‹Nr.›</a:t>
            </a:fld>
            <a:endParaRPr lang="de-DE"/>
          </a:p>
        </p:txBody>
      </p:sp>
    </p:spTree>
    <p:extLst>
      <p:ext uri="{BB962C8B-B14F-4D97-AF65-F5344CB8AC3E}">
        <p14:creationId xmlns:p14="http://schemas.microsoft.com/office/powerpoint/2010/main" val="42624034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D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6EE0894-6626-4BE4-AE30-AB906BE59C66}" type="datetimeFigureOut">
              <a:rPr lang="de-DE" smtClean="0"/>
              <a:t>28.04.2025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697E15D1-DFE0-436F-B4C1-1E3EF4C846D7}" type="slidenum">
              <a:rPr lang="de-DE" smtClean="0"/>
              <a:t>‹Nr.›</a:t>
            </a:fld>
            <a:endParaRPr lang="de-DE"/>
          </a:p>
        </p:txBody>
      </p:sp>
    </p:spTree>
    <p:extLst>
      <p:ext uri="{BB962C8B-B14F-4D97-AF65-F5344CB8AC3E}">
        <p14:creationId xmlns:p14="http://schemas.microsoft.com/office/powerpoint/2010/main" val="33294473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86EE0894-6626-4BE4-AE30-AB906BE59C66}" type="datetimeFigureOut">
              <a:rPr lang="de-DE" smtClean="0"/>
              <a:t>28.04.2025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97E15D1-DFE0-436F-B4C1-1E3EF4C846D7}" type="slidenum">
              <a:rPr lang="de-DE" smtClean="0"/>
              <a:t>‹Nr.›</a:t>
            </a:fld>
            <a:endParaRPr lang="de-DE"/>
          </a:p>
        </p:txBody>
      </p:sp>
    </p:spTree>
    <p:extLst>
      <p:ext uri="{BB962C8B-B14F-4D97-AF65-F5344CB8AC3E}">
        <p14:creationId xmlns:p14="http://schemas.microsoft.com/office/powerpoint/2010/main" val="9040889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de-D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86EE0894-6626-4BE4-AE30-AB906BE59C66}" type="datetimeFigureOut">
              <a:rPr lang="de-DE" smtClean="0"/>
              <a:t>28.04.2025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97E15D1-DFE0-436F-B4C1-1E3EF4C846D7}" type="slidenum">
              <a:rPr lang="de-DE" smtClean="0"/>
              <a:t>‹Nr.›</a:t>
            </a:fld>
            <a:endParaRPr lang="de-DE"/>
          </a:p>
        </p:txBody>
      </p:sp>
    </p:spTree>
    <p:extLst>
      <p:ext uri="{BB962C8B-B14F-4D97-AF65-F5344CB8AC3E}">
        <p14:creationId xmlns:p14="http://schemas.microsoft.com/office/powerpoint/2010/main" val="38552157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uflistung">
    <p:spTree>
      <p:nvGrpSpPr>
        <p:cNvPr id="1" name=""/>
        <p:cNvGrpSpPr/>
        <p:nvPr/>
      </p:nvGrpSpPr>
      <p:grpSpPr>
        <a:xfrm>
          <a:off x="0" y="0"/>
          <a:ext cx="0" cy="0"/>
          <a:chOff x="0" y="0"/>
          <a:chExt cx="0" cy="0"/>
        </a:xfrm>
      </p:grpSpPr>
      <p:sp>
        <p:nvSpPr>
          <p:cNvPr id="13" name="Textplatzhalter 12"/>
          <p:cNvSpPr>
            <a:spLocks noGrp="1"/>
          </p:cNvSpPr>
          <p:nvPr>
            <p:ph type="body" sz="quarter" idx="12"/>
          </p:nvPr>
        </p:nvSpPr>
        <p:spPr>
          <a:xfrm>
            <a:off x="1280435" y="799424"/>
            <a:ext cx="9912000" cy="592673"/>
          </a:xfrm>
          <a:prstGeom prst="rect">
            <a:avLst/>
          </a:prstGeom>
        </p:spPr>
        <p:txBody>
          <a:bodyPr vert="horz" lIns="0" tIns="0" rIns="0" bIns="0"/>
          <a:lstStyle>
            <a:lvl1pPr>
              <a:spcBef>
                <a:spcPts val="0"/>
              </a:spcBef>
              <a:spcAft>
                <a:spcPts val="2200"/>
              </a:spcAft>
              <a:buFontTx/>
              <a:buNone/>
              <a:defRPr sz="3733" b="1">
                <a:solidFill>
                  <a:schemeClr val="tx1"/>
                </a:solidFill>
                <a:latin typeface="Arial" panose="020B0604020202020204" pitchFamily="34" charset="0"/>
                <a:ea typeface="Fira Sans" panose="020B0503050000020004" pitchFamily="34" charset="0"/>
                <a:cs typeface="Arial" panose="020B0604020202020204" pitchFamily="34" charset="0"/>
              </a:defRPr>
            </a:lvl1pPr>
            <a:lvl2pPr marL="0" indent="0">
              <a:spcBef>
                <a:spcPts val="0"/>
              </a:spcBef>
              <a:spcAft>
                <a:spcPts val="2200"/>
              </a:spcAft>
              <a:buFontTx/>
              <a:buNone/>
              <a:defRPr b="1" baseline="0">
                <a:solidFill>
                  <a:schemeClr val="tx1"/>
                </a:solidFill>
                <a:latin typeface="Arial"/>
                <a:cs typeface="Arial"/>
              </a:defRPr>
            </a:lvl2pPr>
            <a:lvl3pPr>
              <a:buClr>
                <a:srgbClr val="71AD2A"/>
              </a:buClr>
              <a:buFont typeface="Lucida Grande"/>
              <a:buChar char="»"/>
              <a:defRPr>
                <a:latin typeface="Arial"/>
                <a:cs typeface="Arial"/>
              </a:defRPr>
            </a:lvl3pPr>
            <a:lvl4pPr>
              <a:defRPr>
                <a:latin typeface="Arial"/>
                <a:cs typeface="Arial"/>
              </a:defRPr>
            </a:lvl4pPr>
            <a:lvl5pPr>
              <a:defRPr>
                <a:latin typeface="Arial"/>
                <a:cs typeface="Arial"/>
              </a:defRPr>
            </a:lvl5pPr>
          </a:lstStyle>
          <a:p>
            <a:pPr lvl="0"/>
            <a:r>
              <a:rPr lang="de-DE" dirty="0"/>
              <a:t>Mastertextformat bearbeiten</a:t>
            </a:r>
          </a:p>
        </p:txBody>
      </p:sp>
      <p:sp>
        <p:nvSpPr>
          <p:cNvPr id="15" name="Textplatzhalter 14"/>
          <p:cNvSpPr>
            <a:spLocks noGrp="1"/>
          </p:cNvSpPr>
          <p:nvPr>
            <p:ph type="body" sz="quarter" idx="13"/>
          </p:nvPr>
        </p:nvSpPr>
        <p:spPr>
          <a:xfrm>
            <a:off x="1295400" y="2323413"/>
            <a:ext cx="9912000" cy="3294000"/>
          </a:xfrm>
          <a:prstGeom prst="rect">
            <a:avLst/>
          </a:prstGeom>
        </p:spPr>
        <p:txBody>
          <a:bodyPr vert="horz" lIns="0" rIns="0" bIns="0">
            <a:normAutofit/>
          </a:bodyPr>
          <a:lstStyle>
            <a:lvl1pPr marL="180970" indent="-177796">
              <a:lnSpc>
                <a:spcPct val="150000"/>
              </a:lnSpc>
              <a:spcBef>
                <a:spcPts val="400"/>
              </a:spcBef>
              <a:buClr>
                <a:srgbClr val="71AD2A"/>
              </a:buClr>
              <a:buSzPct val="100000"/>
              <a:buFont typeface="Wingdings" pitchFamily="2" charset="2"/>
              <a:buChar char="§"/>
              <a:tabLst/>
              <a:defRPr sz="2800">
                <a:solidFill>
                  <a:schemeClr val="tx1"/>
                </a:solidFill>
                <a:latin typeface="Arial" panose="020B0604020202020204" pitchFamily="34" charset="0"/>
                <a:ea typeface="Fira Sans" panose="020B0503050000020004" pitchFamily="34" charset="0"/>
                <a:cs typeface="Arial" panose="020B0604020202020204" pitchFamily="34" charset="0"/>
              </a:defRPr>
            </a:lvl1pPr>
            <a:lvl2pPr marL="539737" indent="-180970">
              <a:lnSpc>
                <a:spcPct val="150000"/>
              </a:lnSpc>
              <a:spcBef>
                <a:spcPts val="0"/>
              </a:spcBef>
              <a:buClr>
                <a:srgbClr val="71AD2A"/>
              </a:buClr>
              <a:buFont typeface="Wingdings" pitchFamily="2" charset="2"/>
              <a:buChar char="§"/>
              <a:tabLst/>
              <a:defRPr sz="2533">
                <a:latin typeface="Arial" panose="020B0604020202020204" pitchFamily="34" charset="0"/>
                <a:ea typeface="Fira Sans" panose="020B0503050000020004" pitchFamily="34" charset="0"/>
                <a:cs typeface="Arial" panose="020B0604020202020204" pitchFamily="34" charset="0"/>
              </a:defRPr>
            </a:lvl2pPr>
            <a:lvl3pPr marL="717533" indent="-177796">
              <a:lnSpc>
                <a:spcPct val="150000"/>
              </a:lnSpc>
              <a:buClr>
                <a:srgbClr val="71AD2A"/>
              </a:buClr>
              <a:buFont typeface="Wingdings" pitchFamily="2" charset="2"/>
              <a:buChar char="§"/>
              <a:defRPr sz="2267">
                <a:latin typeface="Arial" panose="020B0604020202020204" pitchFamily="34" charset="0"/>
                <a:ea typeface="Fira Sans" panose="020B0503050000020004" pitchFamily="34" charset="0"/>
                <a:cs typeface="Arial" panose="020B0604020202020204" pitchFamily="34" charset="0"/>
              </a:defRPr>
            </a:lvl3pPr>
            <a:lvl4pPr marL="895328" indent="-177796">
              <a:buClr>
                <a:srgbClr val="71AD2A"/>
              </a:buClr>
              <a:buFont typeface="Wingdings" pitchFamily="2" charset="2"/>
              <a:buChar char="§"/>
              <a:tabLst/>
              <a:defRPr sz="1600">
                <a:latin typeface="Arial" panose="020B0604020202020204" pitchFamily="34" charset="0"/>
                <a:ea typeface="Fira Sans" panose="020B0503050000020004" pitchFamily="34" charset="0"/>
                <a:cs typeface="Arial" panose="020B0604020202020204" pitchFamily="34" charset="0"/>
              </a:defRPr>
            </a:lvl4pPr>
            <a:lvl5pPr marL="1079473" indent="-184146">
              <a:buClr>
                <a:srgbClr val="71AD2A"/>
              </a:buClr>
              <a:buFont typeface="Wingdings" pitchFamily="2" charset="2"/>
              <a:buChar char="§"/>
              <a:tabLst>
                <a:tab pos="1701757" algn="l"/>
              </a:tabLst>
              <a:defRPr sz="1600" baseline="0">
                <a:latin typeface="Arial" panose="020B0604020202020204" pitchFamily="34" charset="0"/>
                <a:ea typeface="Fira Sans" panose="020B05030500000200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p:txBody>
      </p:sp>
      <p:sp>
        <p:nvSpPr>
          <p:cNvPr id="7" name="Textplatzhalter 6"/>
          <p:cNvSpPr>
            <a:spLocks noGrp="1"/>
          </p:cNvSpPr>
          <p:nvPr>
            <p:ph type="body" sz="quarter" idx="14"/>
          </p:nvPr>
        </p:nvSpPr>
        <p:spPr>
          <a:xfrm>
            <a:off x="1280435" y="1665143"/>
            <a:ext cx="9912000" cy="457200"/>
          </a:xfrm>
          <a:prstGeom prst="rect">
            <a:avLst/>
          </a:prstGeom>
        </p:spPr>
        <p:txBody>
          <a:bodyPr vert="horz" lIns="0" tIns="0" rIns="0" bIns="0"/>
          <a:lstStyle>
            <a:lvl1pPr marL="0" indent="0">
              <a:spcBef>
                <a:spcPts val="0"/>
              </a:spcBef>
              <a:buNone/>
              <a:defRPr sz="3067"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Tree>
    <p:extLst>
      <p:ext uri="{BB962C8B-B14F-4D97-AF65-F5344CB8AC3E}">
        <p14:creationId xmlns:p14="http://schemas.microsoft.com/office/powerpoint/2010/main" val="41483914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uflistung_+">
    <p:spTree>
      <p:nvGrpSpPr>
        <p:cNvPr id="1" name=""/>
        <p:cNvGrpSpPr/>
        <p:nvPr/>
      </p:nvGrpSpPr>
      <p:grpSpPr>
        <a:xfrm>
          <a:off x="0" y="0"/>
          <a:ext cx="0" cy="0"/>
          <a:chOff x="0" y="0"/>
          <a:chExt cx="0" cy="0"/>
        </a:xfrm>
      </p:grpSpPr>
      <p:sp>
        <p:nvSpPr>
          <p:cNvPr id="13" name="Textplatzhalter 12"/>
          <p:cNvSpPr>
            <a:spLocks noGrp="1"/>
          </p:cNvSpPr>
          <p:nvPr>
            <p:ph type="body" sz="quarter" idx="12"/>
          </p:nvPr>
        </p:nvSpPr>
        <p:spPr>
          <a:xfrm>
            <a:off x="1280435" y="799424"/>
            <a:ext cx="9912000" cy="592673"/>
          </a:xfrm>
          <a:prstGeom prst="rect">
            <a:avLst/>
          </a:prstGeom>
        </p:spPr>
        <p:txBody>
          <a:bodyPr vert="horz" lIns="0" tIns="0" rIns="0" bIns="0"/>
          <a:lstStyle>
            <a:lvl1pPr>
              <a:spcBef>
                <a:spcPts val="0"/>
              </a:spcBef>
              <a:spcAft>
                <a:spcPts val="2200"/>
              </a:spcAft>
              <a:buFontTx/>
              <a:buNone/>
              <a:defRPr sz="3733" b="1">
                <a:solidFill>
                  <a:schemeClr val="tx1"/>
                </a:solidFill>
                <a:latin typeface="Arial" panose="020B0604020202020204" pitchFamily="34" charset="0"/>
                <a:ea typeface="Fira Sans" panose="020B0503050000020004" pitchFamily="34" charset="0"/>
                <a:cs typeface="Arial" panose="020B0604020202020204" pitchFamily="34" charset="0"/>
              </a:defRPr>
            </a:lvl1pPr>
            <a:lvl2pPr marL="0" indent="0">
              <a:spcBef>
                <a:spcPts val="0"/>
              </a:spcBef>
              <a:spcAft>
                <a:spcPts val="2200"/>
              </a:spcAft>
              <a:buFontTx/>
              <a:buNone/>
              <a:defRPr b="1" baseline="0">
                <a:solidFill>
                  <a:schemeClr val="tx1"/>
                </a:solidFill>
                <a:latin typeface="Arial"/>
                <a:cs typeface="Arial"/>
              </a:defRPr>
            </a:lvl2pPr>
            <a:lvl3pPr>
              <a:buClr>
                <a:srgbClr val="71AD2A"/>
              </a:buClr>
              <a:buFont typeface="Lucida Grande"/>
              <a:buChar char="»"/>
              <a:defRPr>
                <a:latin typeface="Arial"/>
                <a:cs typeface="Arial"/>
              </a:defRPr>
            </a:lvl3pPr>
            <a:lvl4pPr>
              <a:defRPr>
                <a:latin typeface="Arial"/>
                <a:cs typeface="Arial"/>
              </a:defRPr>
            </a:lvl4pPr>
            <a:lvl5pPr>
              <a:defRPr>
                <a:latin typeface="Arial"/>
                <a:cs typeface="Arial"/>
              </a:defRPr>
            </a:lvl5pPr>
          </a:lstStyle>
          <a:p>
            <a:pPr lvl="0"/>
            <a:r>
              <a:rPr lang="de-DE" dirty="0"/>
              <a:t>Mastertextformat bearbeiten</a:t>
            </a:r>
          </a:p>
        </p:txBody>
      </p:sp>
      <p:sp>
        <p:nvSpPr>
          <p:cNvPr id="15" name="Textplatzhalter 14"/>
          <p:cNvSpPr>
            <a:spLocks noGrp="1"/>
          </p:cNvSpPr>
          <p:nvPr>
            <p:ph type="body" sz="quarter" idx="13"/>
          </p:nvPr>
        </p:nvSpPr>
        <p:spPr>
          <a:xfrm>
            <a:off x="1295400" y="2323413"/>
            <a:ext cx="9912000" cy="3294000"/>
          </a:xfrm>
          <a:prstGeom prst="rect">
            <a:avLst/>
          </a:prstGeom>
        </p:spPr>
        <p:txBody>
          <a:bodyPr vert="horz" lIns="0" rIns="0" bIns="0">
            <a:normAutofit/>
          </a:bodyPr>
          <a:lstStyle>
            <a:lvl1pPr marL="180970" indent="-177796">
              <a:lnSpc>
                <a:spcPct val="150000"/>
              </a:lnSpc>
              <a:spcBef>
                <a:spcPts val="400"/>
              </a:spcBef>
              <a:buClr>
                <a:srgbClr val="71AD2A"/>
              </a:buClr>
              <a:buSzPct val="100000"/>
              <a:buFont typeface="Systemschrift"/>
              <a:buChar char="+"/>
              <a:tabLst/>
              <a:defRPr sz="2800">
                <a:solidFill>
                  <a:schemeClr val="tx1"/>
                </a:solidFill>
                <a:latin typeface="Arial" panose="020B0604020202020204" pitchFamily="34" charset="0"/>
                <a:ea typeface="Fira Sans" panose="020B0503050000020004" pitchFamily="34" charset="0"/>
                <a:cs typeface="Arial" panose="020B0604020202020204" pitchFamily="34" charset="0"/>
              </a:defRPr>
            </a:lvl1pPr>
            <a:lvl2pPr marL="539737" indent="-180970">
              <a:lnSpc>
                <a:spcPct val="150000"/>
              </a:lnSpc>
              <a:spcBef>
                <a:spcPts val="0"/>
              </a:spcBef>
              <a:buClr>
                <a:srgbClr val="71AD2A"/>
              </a:buClr>
              <a:buFont typeface="Systemschrift"/>
              <a:buChar char="+"/>
              <a:tabLst/>
              <a:defRPr sz="2533">
                <a:latin typeface="Arial" panose="020B0604020202020204" pitchFamily="34" charset="0"/>
                <a:ea typeface="Fira Sans" panose="020B0503050000020004" pitchFamily="34" charset="0"/>
                <a:cs typeface="Arial" panose="020B0604020202020204" pitchFamily="34" charset="0"/>
              </a:defRPr>
            </a:lvl2pPr>
            <a:lvl3pPr marL="717533" indent="-177796">
              <a:lnSpc>
                <a:spcPct val="150000"/>
              </a:lnSpc>
              <a:buClr>
                <a:srgbClr val="71AD2A"/>
              </a:buClr>
              <a:buFont typeface="Systemschrift"/>
              <a:buChar char="+"/>
              <a:defRPr sz="2267">
                <a:latin typeface="Arial" panose="020B0604020202020204" pitchFamily="34" charset="0"/>
                <a:ea typeface="Fira Sans" panose="020B0503050000020004" pitchFamily="34" charset="0"/>
                <a:cs typeface="Arial" panose="020B0604020202020204" pitchFamily="34" charset="0"/>
              </a:defRPr>
            </a:lvl3pPr>
            <a:lvl4pPr marL="895328" indent="-177796">
              <a:buClr>
                <a:srgbClr val="71AD2A"/>
              </a:buClr>
              <a:buFont typeface="Systemschrift"/>
              <a:buChar char="+"/>
              <a:tabLst/>
              <a:defRPr sz="1600">
                <a:latin typeface="Arial" panose="020B0604020202020204" pitchFamily="34" charset="0"/>
                <a:ea typeface="Fira Sans" panose="020B0503050000020004" pitchFamily="34" charset="0"/>
                <a:cs typeface="Arial" panose="020B0604020202020204" pitchFamily="34" charset="0"/>
              </a:defRPr>
            </a:lvl4pPr>
            <a:lvl5pPr marL="1079473" indent="-184146">
              <a:buClr>
                <a:srgbClr val="71AD2A"/>
              </a:buClr>
              <a:buFont typeface="Systemschrift"/>
              <a:buChar char="+"/>
              <a:tabLst>
                <a:tab pos="1701757" algn="l"/>
              </a:tabLst>
              <a:defRPr sz="1600" baseline="0">
                <a:latin typeface="Arial" panose="020B0604020202020204" pitchFamily="34" charset="0"/>
                <a:ea typeface="Fira Sans" panose="020B05030500000200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p:txBody>
      </p:sp>
      <p:sp>
        <p:nvSpPr>
          <p:cNvPr id="7" name="Textplatzhalter 6"/>
          <p:cNvSpPr>
            <a:spLocks noGrp="1"/>
          </p:cNvSpPr>
          <p:nvPr>
            <p:ph type="body" sz="quarter" idx="14"/>
          </p:nvPr>
        </p:nvSpPr>
        <p:spPr>
          <a:xfrm>
            <a:off x="1280435" y="1665143"/>
            <a:ext cx="9912000" cy="457200"/>
          </a:xfrm>
          <a:prstGeom prst="rect">
            <a:avLst/>
          </a:prstGeom>
        </p:spPr>
        <p:txBody>
          <a:bodyPr vert="horz" lIns="0" tIns="0" rIns="0" bIns="0"/>
          <a:lstStyle>
            <a:lvl1pPr marL="0" indent="0">
              <a:spcBef>
                <a:spcPts val="0"/>
              </a:spcBef>
              <a:buNone/>
              <a:defRPr sz="3067"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Tree>
    <p:extLst>
      <p:ext uri="{BB962C8B-B14F-4D97-AF65-F5344CB8AC3E}">
        <p14:creationId xmlns:p14="http://schemas.microsoft.com/office/powerpoint/2010/main" val="10675092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halt_Ueberschrift_Text">
    <p:spTree>
      <p:nvGrpSpPr>
        <p:cNvPr id="1" name=""/>
        <p:cNvGrpSpPr/>
        <p:nvPr/>
      </p:nvGrpSpPr>
      <p:grpSpPr>
        <a:xfrm>
          <a:off x="0" y="0"/>
          <a:ext cx="0" cy="0"/>
          <a:chOff x="0" y="0"/>
          <a:chExt cx="0" cy="0"/>
        </a:xfrm>
      </p:grpSpPr>
      <p:sp>
        <p:nvSpPr>
          <p:cNvPr id="3" name="Textplatzhalter 12"/>
          <p:cNvSpPr>
            <a:spLocks noGrp="1"/>
          </p:cNvSpPr>
          <p:nvPr>
            <p:ph type="body" sz="quarter" idx="12"/>
          </p:nvPr>
        </p:nvSpPr>
        <p:spPr>
          <a:xfrm>
            <a:off x="1281888" y="807378"/>
            <a:ext cx="9912000" cy="592673"/>
          </a:xfrm>
          <a:prstGeom prst="rect">
            <a:avLst/>
          </a:prstGeom>
        </p:spPr>
        <p:txBody>
          <a:bodyPr vert="horz" lIns="0" tIns="0" rIns="0" bIns="0"/>
          <a:lstStyle>
            <a:lvl1pPr>
              <a:spcBef>
                <a:spcPts val="0"/>
              </a:spcBef>
              <a:spcAft>
                <a:spcPts val="2200"/>
              </a:spcAft>
              <a:buFontTx/>
              <a:buNone/>
              <a:defRPr sz="3733" b="1">
                <a:solidFill>
                  <a:schemeClr val="tx1"/>
                </a:solidFill>
                <a:latin typeface="Arial" panose="020B0604020202020204" pitchFamily="34" charset="0"/>
                <a:ea typeface="Fira Sans" panose="020B0503050000020004" pitchFamily="34" charset="0"/>
                <a:cs typeface="Arial" panose="020B0604020202020204" pitchFamily="34" charset="0"/>
              </a:defRPr>
            </a:lvl1pPr>
            <a:lvl2pPr marL="0" indent="0">
              <a:spcBef>
                <a:spcPts val="0"/>
              </a:spcBef>
              <a:spcAft>
                <a:spcPts val="2200"/>
              </a:spcAft>
              <a:buFontTx/>
              <a:buNone/>
              <a:defRPr b="1" baseline="0">
                <a:solidFill>
                  <a:schemeClr val="tx1"/>
                </a:solidFill>
                <a:latin typeface="Arial"/>
                <a:cs typeface="Arial"/>
              </a:defRPr>
            </a:lvl2pPr>
            <a:lvl3pPr>
              <a:buClr>
                <a:srgbClr val="71AD2A"/>
              </a:buClr>
              <a:buFont typeface="Lucida Grande"/>
              <a:buChar char="»"/>
              <a:defRPr>
                <a:latin typeface="Arial"/>
                <a:cs typeface="Arial"/>
              </a:defRPr>
            </a:lvl3pPr>
            <a:lvl4pPr>
              <a:defRPr>
                <a:latin typeface="Arial"/>
                <a:cs typeface="Arial"/>
              </a:defRPr>
            </a:lvl4pPr>
            <a:lvl5pPr>
              <a:defRPr>
                <a:latin typeface="Arial"/>
                <a:cs typeface="Arial"/>
              </a:defRPr>
            </a:lvl5pPr>
          </a:lstStyle>
          <a:p>
            <a:pPr lvl="0"/>
            <a:r>
              <a:rPr lang="de-DE" dirty="0"/>
              <a:t>Mastertextformat bearbeiten</a:t>
            </a:r>
          </a:p>
        </p:txBody>
      </p:sp>
      <p:sp>
        <p:nvSpPr>
          <p:cNvPr id="4" name="Textplatzhalter 6"/>
          <p:cNvSpPr>
            <a:spLocks noGrp="1"/>
          </p:cNvSpPr>
          <p:nvPr>
            <p:ph type="body" sz="quarter" idx="14"/>
          </p:nvPr>
        </p:nvSpPr>
        <p:spPr>
          <a:xfrm>
            <a:off x="1281888" y="1673097"/>
            <a:ext cx="9912000" cy="457200"/>
          </a:xfrm>
          <a:prstGeom prst="rect">
            <a:avLst/>
          </a:prstGeom>
        </p:spPr>
        <p:txBody>
          <a:bodyPr vert="horz" lIns="0" tIns="0" rIns="0" bIns="0"/>
          <a:lstStyle>
            <a:lvl1pPr marL="0" indent="0">
              <a:spcBef>
                <a:spcPts val="0"/>
              </a:spcBef>
              <a:buNone/>
              <a:defRPr sz="3067"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5" name="Textplatzhalter 14"/>
          <p:cNvSpPr>
            <a:spLocks noGrp="1"/>
          </p:cNvSpPr>
          <p:nvPr>
            <p:ph type="body" sz="quarter" idx="15"/>
          </p:nvPr>
        </p:nvSpPr>
        <p:spPr>
          <a:xfrm>
            <a:off x="1281888" y="2377948"/>
            <a:ext cx="9912000" cy="3249613"/>
          </a:xfrm>
          <a:prstGeom prst="rect">
            <a:avLst/>
          </a:prstGeom>
        </p:spPr>
        <p:txBody>
          <a:bodyPr vert="horz" lIns="0" tIns="0" rIns="0" bIns="0">
            <a:noAutofit/>
          </a:bodyPr>
          <a:lstStyle>
            <a:lvl1pPr marL="0" indent="0">
              <a:lnSpc>
                <a:spcPts val="2400"/>
              </a:lnSpc>
              <a:spcBef>
                <a:spcPts val="0"/>
              </a:spcBef>
              <a:buNone/>
              <a:defRPr sz="2533">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Tree>
    <p:extLst>
      <p:ext uri="{BB962C8B-B14F-4D97-AF65-F5344CB8AC3E}">
        <p14:creationId xmlns:p14="http://schemas.microsoft.com/office/powerpoint/2010/main" val="40655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_mit_Keyvisual">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1D6AE9A-6707-104A-903A-662D6A58BC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9727" y="-154329"/>
            <a:ext cx="12496056" cy="7160872"/>
          </a:xfrm>
          <a:prstGeom prst="rect">
            <a:avLst/>
          </a:prstGeom>
        </p:spPr>
      </p:pic>
      <p:sp>
        <p:nvSpPr>
          <p:cNvPr id="2" name="Rechteck 1">
            <a:extLst>
              <a:ext uri="{FF2B5EF4-FFF2-40B4-BE49-F238E27FC236}">
                <a16:creationId xmlns:a16="http://schemas.microsoft.com/office/drawing/2014/main" id="{67356BA4-41D0-4A46-A02B-6A78F79A8DE8}"/>
              </a:ext>
            </a:extLst>
          </p:cNvPr>
          <p:cNvSpPr/>
          <p:nvPr userDrawn="1"/>
        </p:nvSpPr>
        <p:spPr>
          <a:xfrm>
            <a:off x="4319277" y="3877427"/>
            <a:ext cx="3859963" cy="3859963"/>
          </a:xfrm>
          <a:prstGeom prst="rect">
            <a:avLst/>
          </a:prstGeom>
          <a:solidFill>
            <a:schemeClr val="bg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sp>
        <p:nvSpPr>
          <p:cNvPr id="14" name="Rechteck 13">
            <a:extLst>
              <a:ext uri="{FF2B5EF4-FFF2-40B4-BE49-F238E27FC236}">
                <a16:creationId xmlns:a16="http://schemas.microsoft.com/office/drawing/2014/main" id="{C515EBF6-8F29-1F43-949C-EECBC5B96FFD}"/>
              </a:ext>
            </a:extLst>
          </p:cNvPr>
          <p:cNvSpPr/>
          <p:nvPr userDrawn="1"/>
        </p:nvSpPr>
        <p:spPr>
          <a:xfrm>
            <a:off x="6708227" y="3235548"/>
            <a:ext cx="4202803" cy="4202803"/>
          </a:xfrm>
          <a:prstGeom prst="rect">
            <a:avLst/>
          </a:prstGeom>
          <a:solidFill>
            <a:schemeClr val="bg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sp>
        <p:nvSpPr>
          <p:cNvPr id="15" name="Rechteck 14">
            <a:extLst>
              <a:ext uri="{FF2B5EF4-FFF2-40B4-BE49-F238E27FC236}">
                <a16:creationId xmlns:a16="http://schemas.microsoft.com/office/drawing/2014/main" id="{9D0D581E-4A2D-114B-ACAA-E9AC0192C2B7}"/>
              </a:ext>
            </a:extLst>
          </p:cNvPr>
          <p:cNvSpPr/>
          <p:nvPr userDrawn="1"/>
        </p:nvSpPr>
        <p:spPr>
          <a:xfrm>
            <a:off x="9420796" y="2519008"/>
            <a:ext cx="2294787" cy="2294787"/>
          </a:xfrm>
          <a:prstGeom prst="rect">
            <a:avLst/>
          </a:prstGeom>
          <a:solidFill>
            <a:schemeClr val="bg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sp>
        <p:nvSpPr>
          <p:cNvPr id="8" name="Textplatzhalter 5"/>
          <p:cNvSpPr>
            <a:spLocks noGrp="1"/>
          </p:cNvSpPr>
          <p:nvPr>
            <p:ph type="body" sz="quarter" idx="12" hasCustomPrompt="1"/>
          </p:nvPr>
        </p:nvSpPr>
        <p:spPr>
          <a:xfrm>
            <a:off x="1280971" y="2359247"/>
            <a:ext cx="9912000" cy="603251"/>
          </a:xfrm>
          <a:prstGeom prst="rect">
            <a:avLst/>
          </a:prstGeom>
        </p:spPr>
        <p:txBody>
          <a:bodyPr vert="horz" wrap="none" lIns="0" tIns="0" rIns="0" bIns="0"/>
          <a:lstStyle>
            <a:lvl1pPr marL="0" indent="0">
              <a:spcBef>
                <a:spcPts val="0"/>
              </a:spcBef>
              <a:buNone/>
              <a:defRPr sz="4267" b="1">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Hier steht der Titel</a:t>
            </a:r>
          </a:p>
        </p:txBody>
      </p:sp>
      <p:pic>
        <p:nvPicPr>
          <p:cNvPr id="16" name="Bild 6">
            <a:extLst>
              <a:ext uri="{FF2B5EF4-FFF2-40B4-BE49-F238E27FC236}">
                <a16:creationId xmlns:a16="http://schemas.microsoft.com/office/drawing/2014/main" id="{88F7AAB2-CE1C-7740-A0BE-3976D684B73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auto">
          <a:xfrm>
            <a:off x="768352" y="503767"/>
            <a:ext cx="3143249" cy="419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platzhalter 9">
            <a:extLst>
              <a:ext uri="{FF2B5EF4-FFF2-40B4-BE49-F238E27FC236}">
                <a16:creationId xmlns:a16="http://schemas.microsoft.com/office/drawing/2014/main" id="{46C0452A-134E-1140-B219-A5D5347E4C1E}"/>
              </a:ext>
            </a:extLst>
          </p:cNvPr>
          <p:cNvSpPr>
            <a:spLocks noGrp="1"/>
          </p:cNvSpPr>
          <p:nvPr>
            <p:ph type="body" sz="quarter" idx="13" hasCustomPrompt="1"/>
          </p:nvPr>
        </p:nvSpPr>
        <p:spPr>
          <a:xfrm>
            <a:off x="1280971" y="3235548"/>
            <a:ext cx="9912000" cy="508000"/>
          </a:xfrm>
          <a:prstGeom prst="rect">
            <a:avLst/>
          </a:prstGeom>
        </p:spPr>
        <p:txBody>
          <a:bodyPr vert="horz" lIns="0" tIns="0" rIns="0" bIns="0"/>
          <a:lstStyle>
            <a:lvl1pPr marL="0" indent="0">
              <a:spcBef>
                <a:spcPts val="0"/>
              </a:spcBef>
              <a:buNone/>
              <a:defRPr sz="28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2600">
                <a:latin typeface="Arial"/>
                <a:cs typeface="Arial"/>
              </a:defRPr>
            </a:lvl2pPr>
            <a:lvl3pPr>
              <a:buNone/>
              <a:defRPr sz="2600">
                <a:latin typeface="Arial"/>
                <a:cs typeface="Arial"/>
              </a:defRPr>
            </a:lvl3pPr>
            <a:lvl4pPr>
              <a:buNone/>
              <a:defRPr sz="2600">
                <a:latin typeface="Arial"/>
                <a:cs typeface="Arial"/>
              </a:defRPr>
            </a:lvl4pPr>
            <a:lvl5pPr>
              <a:buNone/>
              <a:defRPr sz="2600">
                <a:latin typeface="Arial"/>
                <a:cs typeface="Arial"/>
              </a:defRPr>
            </a:lvl5pPr>
          </a:lstStyle>
          <a:p>
            <a:pPr lvl="0"/>
            <a:r>
              <a:rPr lang="de-DE" dirty="0"/>
              <a:t>Hier steht der Untertitel</a:t>
            </a:r>
          </a:p>
        </p:txBody>
      </p:sp>
      <p:sp>
        <p:nvSpPr>
          <p:cNvPr id="11" name="Textplatzhalter 9">
            <a:extLst>
              <a:ext uri="{FF2B5EF4-FFF2-40B4-BE49-F238E27FC236}">
                <a16:creationId xmlns:a16="http://schemas.microsoft.com/office/drawing/2014/main" id="{9B94B36A-D591-034B-A737-CDC922FB57B0}"/>
              </a:ext>
            </a:extLst>
          </p:cNvPr>
          <p:cNvSpPr>
            <a:spLocks noGrp="1"/>
          </p:cNvSpPr>
          <p:nvPr>
            <p:ph type="body" sz="quarter" idx="14" hasCustomPrompt="1"/>
          </p:nvPr>
        </p:nvSpPr>
        <p:spPr>
          <a:xfrm>
            <a:off x="1295401" y="5535135"/>
            <a:ext cx="5412825" cy="311151"/>
          </a:xfrm>
          <a:prstGeom prst="rect">
            <a:avLst/>
          </a:prstGeom>
        </p:spPr>
        <p:txBody>
          <a:bodyPr vert="horz" lIns="0" tIns="0" rIns="0" bIns="0"/>
          <a:lstStyle>
            <a:lvl1pPr marL="0" indent="0" algn="l">
              <a:spcBef>
                <a:spcPts val="0"/>
              </a:spcBef>
              <a:buFont typeface="Arial" pitchFamily="-110" charset="0"/>
              <a:buNone/>
              <a:defRPr sz="20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2600">
                <a:latin typeface="Arial"/>
                <a:cs typeface="Arial"/>
              </a:defRPr>
            </a:lvl2pPr>
            <a:lvl3pPr>
              <a:buNone/>
              <a:defRPr sz="2600">
                <a:latin typeface="Arial"/>
                <a:cs typeface="Arial"/>
              </a:defRPr>
            </a:lvl3pPr>
            <a:lvl4pPr>
              <a:buNone/>
              <a:defRPr sz="2600">
                <a:latin typeface="Arial"/>
                <a:cs typeface="Arial"/>
              </a:defRPr>
            </a:lvl4pPr>
            <a:lvl5pPr>
              <a:buNone/>
              <a:defRPr sz="2600">
                <a:latin typeface="Arial"/>
                <a:cs typeface="Arial"/>
              </a:defRPr>
            </a:lvl5pPr>
          </a:lstStyle>
          <a:p>
            <a:r>
              <a:rPr lang="de-DE" dirty="0"/>
              <a:t>Hier steht die Referentin/der Referent</a:t>
            </a:r>
          </a:p>
        </p:txBody>
      </p:sp>
      <p:sp>
        <p:nvSpPr>
          <p:cNvPr id="12" name="Textplatzhalter 9">
            <a:extLst>
              <a:ext uri="{FF2B5EF4-FFF2-40B4-BE49-F238E27FC236}">
                <a16:creationId xmlns:a16="http://schemas.microsoft.com/office/drawing/2014/main" id="{A5EE3737-C127-A24B-A035-A0B122426CD1}"/>
              </a:ext>
            </a:extLst>
          </p:cNvPr>
          <p:cNvSpPr>
            <a:spLocks noGrp="1"/>
          </p:cNvSpPr>
          <p:nvPr>
            <p:ph type="body" sz="quarter" idx="17" hasCustomPrompt="1"/>
          </p:nvPr>
        </p:nvSpPr>
        <p:spPr>
          <a:xfrm>
            <a:off x="1295401" y="6036293"/>
            <a:ext cx="3266768" cy="376492"/>
          </a:xfrm>
          <a:prstGeom prst="rect">
            <a:avLst/>
          </a:prstGeom>
        </p:spPr>
        <p:txBody>
          <a:bodyPr vert="horz" lIns="0" tIns="0" rIns="0" bIns="0"/>
          <a:lstStyle>
            <a:lvl1pPr marL="0" indent="0" algn="l">
              <a:spcBef>
                <a:spcPts val="0"/>
              </a:spcBef>
              <a:buFont typeface="Arial" pitchFamily="-110" charset="0"/>
              <a:buNone/>
              <a:defRPr sz="20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2600">
                <a:latin typeface="Arial"/>
                <a:cs typeface="Arial"/>
              </a:defRPr>
            </a:lvl2pPr>
            <a:lvl3pPr>
              <a:buNone/>
              <a:defRPr sz="2600">
                <a:latin typeface="Arial"/>
                <a:cs typeface="Arial"/>
              </a:defRPr>
            </a:lvl3pPr>
            <a:lvl4pPr>
              <a:buNone/>
              <a:defRPr sz="2600">
                <a:latin typeface="Arial"/>
                <a:cs typeface="Arial"/>
              </a:defRPr>
            </a:lvl4pPr>
            <a:lvl5pPr>
              <a:buNone/>
              <a:defRPr sz="2600">
                <a:latin typeface="Arial"/>
                <a:cs typeface="Arial"/>
              </a:defRPr>
            </a:lvl5pPr>
          </a:lstStyle>
          <a:p>
            <a:fld id="{A3D54916-CEBA-6B48-A3D0-23D67B2BC3B8}" type="datetime1">
              <a:rPr lang="de-DE" smtClean="0"/>
              <a:t>30.07.19</a:t>
            </a:fld>
            <a:endParaRPr lang="de-DE" dirty="0"/>
          </a:p>
        </p:txBody>
      </p:sp>
    </p:spTree>
    <p:extLst>
      <p:ext uri="{BB962C8B-B14F-4D97-AF65-F5344CB8AC3E}">
        <p14:creationId xmlns:p14="http://schemas.microsoft.com/office/powerpoint/2010/main" val="1749649268"/>
      </p:ext>
    </p:extLst>
  </p:cSld>
  <p:clrMapOvr>
    <a:masterClrMapping/>
  </p:clrMapOvr>
  <p:extLst>
    <p:ext uri="{DCECCB84-F9BA-43D5-87BE-67443E8EF086}">
      <p15:sldGuideLst xmlns:p15="http://schemas.microsoft.com/office/powerpoint/2012/main">
        <p15:guide id="1" orient="horz" pos="667">
          <p15:clr>
            <a:srgbClr val="FBAE40"/>
          </p15:clr>
        </p15:guide>
        <p15:guide id="2" pos="363">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halt_Text">
    <p:spTree>
      <p:nvGrpSpPr>
        <p:cNvPr id="1" name=""/>
        <p:cNvGrpSpPr/>
        <p:nvPr/>
      </p:nvGrpSpPr>
      <p:grpSpPr>
        <a:xfrm>
          <a:off x="0" y="0"/>
          <a:ext cx="0" cy="0"/>
          <a:chOff x="0" y="0"/>
          <a:chExt cx="0" cy="0"/>
        </a:xfrm>
      </p:grpSpPr>
      <p:sp>
        <p:nvSpPr>
          <p:cNvPr id="5" name="Textplatzhalter 14"/>
          <p:cNvSpPr>
            <a:spLocks noGrp="1"/>
          </p:cNvSpPr>
          <p:nvPr>
            <p:ph type="body" sz="quarter" idx="12"/>
          </p:nvPr>
        </p:nvSpPr>
        <p:spPr>
          <a:xfrm>
            <a:off x="1295400" y="1566357"/>
            <a:ext cx="9912000" cy="3942000"/>
          </a:xfrm>
          <a:prstGeom prst="rect">
            <a:avLst/>
          </a:prstGeom>
        </p:spPr>
        <p:txBody>
          <a:bodyPr vert="horz" lIns="0" tIns="0" rIns="0" bIns="0">
            <a:noAutofit/>
          </a:bodyPr>
          <a:lstStyle>
            <a:lvl1pPr marL="0" indent="0">
              <a:lnSpc>
                <a:spcPts val="2400"/>
              </a:lnSpc>
              <a:spcBef>
                <a:spcPts val="0"/>
              </a:spcBef>
              <a:buNone/>
              <a:defRPr sz="2533">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6" name="Textplatzhalter 6"/>
          <p:cNvSpPr>
            <a:spLocks noGrp="1"/>
          </p:cNvSpPr>
          <p:nvPr>
            <p:ph type="body" sz="quarter" idx="14"/>
          </p:nvPr>
        </p:nvSpPr>
        <p:spPr>
          <a:xfrm>
            <a:off x="1295400" y="823807"/>
            <a:ext cx="9912000" cy="457200"/>
          </a:xfrm>
          <a:prstGeom prst="rect">
            <a:avLst/>
          </a:prstGeom>
        </p:spPr>
        <p:txBody>
          <a:bodyPr vert="horz" lIns="0" tIns="0" rIns="0" bIns="0"/>
          <a:lstStyle>
            <a:lvl1pPr marL="0" indent="0">
              <a:spcBef>
                <a:spcPts val="0"/>
              </a:spcBef>
              <a:buNone/>
              <a:defRPr sz="3067"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Tree>
    <p:extLst>
      <p:ext uri="{BB962C8B-B14F-4D97-AF65-F5344CB8AC3E}">
        <p14:creationId xmlns:p14="http://schemas.microsoft.com/office/powerpoint/2010/main" val="39700720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halt_Bild_Text">
    <p:spTree>
      <p:nvGrpSpPr>
        <p:cNvPr id="1" name=""/>
        <p:cNvGrpSpPr/>
        <p:nvPr/>
      </p:nvGrpSpPr>
      <p:grpSpPr>
        <a:xfrm>
          <a:off x="0" y="0"/>
          <a:ext cx="0" cy="0"/>
          <a:chOff x="0" y="0"/>
          <a:chExt cx="0" cy="0"/>
        </a:xfrm>
      </p:grpSpPr>
      <p:sp>
        <p:nvSpPr>
          <p:cNvPr id="11" name="Bildplatzhalter 5"/>
          <p:cNvSpPr>
            <a:spLocks noGrp="1"/>
          </p:cNvSpPr>
          <p:nvPr>
            <p:ph type="pic" sz="quarter" idx="12"/>
          </p:nvPr>
        </p:nvSpPr>
        <p:spPr>
          <a:xfrm>
            <a:off x="1295400" y="1727197"/>
            <a:ext cx="4703232" cy="3840417"/>
          </a:xfrm>
          <a:prstGeom prst="rect">
            <a:avLst/>
          </a:prstGeom>
        </p:spPr>
        <p:txBody>
          <a:bodyPr vert="horz"/>
          <a:lstStyle>
            <a:lvl1pPr marL="0" indent="0">
              <a:buNone/>
              <a:defRPr sz="2533">
                <a:latin typeface="Arial" panose="020B0604020202020204" pitchFamily="34" charset="0"/>
                <a:cs typeface="Arial" panose="020B0604020202020204" pitchFamily="34" charset="0"/>
              </a:defRPr>
            </a:lvl1pPr>
          </a:lstStyle>
          <a:p>
            <a:pPr lvl="0"/>
            <a:endParaRPr lang="de-DE" noProof="0" dirty="0"/>
          </a:p>
        </p:txBody>
      </p:sp>
      <p:sp>
        <p:nvSpPr>
          <p:cNvPr id="13" name="Textplatzhalter 6"/>
          <p:cNvSpPr>
            <a:spLocks noGrp="1"/>
          </p:cNvSpPr>
          <p:nvPr>
            <p:ph type="body" sz="quarter" idx="14"/>
          </p:nvPr>
        </p:nvSpPr>
        <p:spPr>
          <a:xfrm>
            <a:off x="1295400" y="884767"/>
            <a:ext cx="9984317" cy="457200"/>
          </a:xfrm>
          <a:prstGeom prst="rect">
            <a:avLst/>
          </a:prstGeom>
        </p:spPr>
        <p:txBody>
          <a:bodyPr vert="horz" lIns="0" tIns="0" rIns="0" bIns="0"/>
          <a:lstStyle>
            <a:lvl1pPr marL="0" indent="0">
              <a:spcBef>
                <a:spcPts val="0"/>
              </a:spcBef>
              <a:buNone/>
              <a:defRPr sz="3067"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8" name="Textplatzhalter 14">
            <a:extLst>
              <a:ext uri="{FF2B5EF4-FFF2-40B4-BE49-F238E27FC236}">
                <a16:creationId xmlns:a16="http://schemas.microsoft.com/office/drawing/2014/main" id="{25C72EC8-14E5-3B4D-8C02-FBC2E74CD896}"/>
              </a:ext>
            </a:extLst>
          </p:cNvPr>
          <p:cNvSpPr>
            <a:spLocks noGrp="1"/>
          </p:cNvSpPr>
          <p:nvPr>
            <p:ph type="body" sz="quarter" idx="15"/>
          </p:nvPr>
        </p:nvSpPr>
        <p:spPr>
          <a:xfrm>
            <a:off x="6576485" y="1727197"/>
            <a:ext cx="4703232" cy="3840417"/>
          </a:xfrm>
          <a:prstGeom prst="rect">
            <a:avLst/>
          </a:prstGeom>
        </p:spPr>
        <p:txBody>
          <a:bodyPr vert="horz" lIns="0" tIns="0" rIns="0" bIns="0">
            <a:noAutofit/>
          </a:bodyPr>
          <a:lstStyle>
            <a:lvl1pPr marL="0" indent="0">
              <a:lnSpc>
                <a:spcPts val="2400"/>
              </a:lnSpc>
              <a:spcBef>
                <a:spcPts val="0"/>
              </a:spcBef>
              <a:buNone/>
              <a:defRPr sz="2533">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9" name="Textplatzhalter 2">
            <a:extLst>
              <a:ext uri="{FF2B5EF4-FFF2-40B4-BE49-F238E27FC236}">
                <a16:creationId xmlns:a16="http://schemas.microsoft.com/office/drawing/2014/main" id="{E32F25B6-39DE-AA43-A7FC-F1BD088A4852}"/>
              </a:ext>
            </a:extLst>
          </p:cNvPr>
          <p:cNvSpPr>
            <a:spLocks noGrp="1"/>
          </p:cNvSpPr>
          <p:nvPr>
            <p:ph type="body" sz="quarter" idx="18" hasCustomPrompt="1"/>
          </p:nvPr>
        </p:nvSpPr>
        <p:spPr>
          <a:xfrm>
            <a:off x="1295401" y="5744067"/>
            <a:ext cx="4696884" cy="246589"/>
          </a:xfrm>
          <a:prstGeom prst="rect">
            <a:avLst/>
          </a:prstGeom>
        </p:spPr>
        <p:txBody>
          <a:bodyPr lIns="0" tIns="0" rIns="0" bIns="0"/>
          <a:lstStyle>
            <a:lvl1pPr marL="0" indent="0">
              <a:buFontTx/>
              <a:buNone/>
              <a:defRPr sz="2133">
                <a:solidFill>
                  <a:schemeClr val="tx2"/>
                </a:solidFill>
                <a:latin typeface="Arial" panose="020B0604020202020204" pitchFamily="34" charset="0"/>
                <a:cs typeface="Arial" panose="020B060402020202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de-DE" dirty="0"/>
              <a:t>Bildunterschrift</a:t>
            </a:r>
          </a:p>
        </p:txBody>
      </p:sp>
    </p:spTree>
    <p:extLst>
      <p:ext uri="{BB962C8B-B14F-4D97-AF65-F5344CB8AC3E}">
        <p14:creationId xmlns:p14="http://schemas.microsoft.com/office/powerpoint/2010/main" val="20252827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halt_Bilder">
    <p:spTree>
      <p:nvGrpSpPr>
        <p:cNvPr id="1" name=""/>
        <p:cNvGrpSpPr/>
        <p:nvPr/>
      </p:nvGrpSpPr>
      <p:grpSpPr>
        <a:xfrm>
          <a:off x="0" y="0"/>
          <a:ext cx="0" cy="0"/>
          <a:chOff x="0" y="0"/>
          <a:chExt cx="0" cy="0"/>
        </a:xfrm>
      </p:grpSpPr>
      <p:sp>
        <p:nvSpPr>
          <p:cNvPr id="8" name="Bildplatzhalter 5">
            <a:extLst>
              <a:ext uri="{FF2B5EF4-FFF2-40B4-BE49-F238E27FC236}">
                <a16:creationId xmlns:a16="http://schemas.microsoft.com/office/drawing/2014/main" id="{511A0D6D-0695-2147-8146-7BCDB70E3A7A}"/>
              </a:ext>
            </a:extLst>
          </p:cNvPr>
          <p:cNvSpPr>
            <a:spLocks noGrp="1"/>
          </p:cNvSpPr>
          <p:nvPr>
            <p:ph type="pic" sz="quarter" idx="12"/>
          </p:nvPr>
        </p:nvSpPr>
        <p:spPr>
          <a:xfrm>
            <a:off x="1295400" y="1727200"/>
            <a:ext cx="4703232" cy="3840417"/>
          </a:xfrm>
          <a:prstGeom prst="rect">
            <a:avLst/>
          </a:prstGeom>
        </p:spPr>
        <p:txBody>
          <a:bodyPr vert="horz"/>
          <a:lstStyle>
            <a:lvl1pPr marL="0" indent="0">
              <a:buNone/>
              <a:defRPr sz="2533">
                <a:latin typeface="Arial" panose="020B0604020202020204" pitchFamily="34" charset="0"/>
                <a:cs typeface="Arial" panose="020B0604020202020204" pitchFamily="34" charset="0"/>
              </a:defRPr>
            </a:lvl1pPr>
          </a:lstStyle>
          <a:p>
            <a:pPr lvl="0"/>
            <a:endParaRPr lang="de-DE" noProof="0" dirty="0"/>
          </a:p>
        </p:txBody>
      </p:sp>
      <p:sp>
        <p:nvSpPr>
          <p:cNvPr id="9" name="Textplatzhalter 6">
            <a:extLst>
              <a:ext uri="{FF2B5EF4-FFF2-40B4-BE49-F238E27FC236}">
                <a16:creationId xmlns:a16="http://schemas.microsoft.com/office/drawing/2014/main" id="{389C19C7-F8DC-FB46-A5DE-AFA62745BD0A}"/>
              </a:ext>
            </a:extLst>
          </p:cNvPr>
          <p:cNvSpPr>
            <a:spLocks noGrp="1"/>
          </p:cNvSpPr>
          <p:nvPr>
            <p:ph type="body" sz="quarter" idx="14"/>
          </p:nvPr>
        </p:nvSpPr>
        <p:spPr>
          <a:xfrm>
            <a:off x="1295400" y="884767"/>
            <a:ext cx="9984317" cy="457200"/>
          </a:xfrm>
          <a:prstGeom prst="rect">
            <a:avLst/>
          </a:prstGeom>
        </p:spPr>
        <p:txBody>
          <a:bodyPr vert="horz" lIns="0" tIns="0" rIns="0" bIns="0"/>
          <a:lstStyle>
            <a:lvl1pPr marL="0" indent="0">
              <a:spcBef>
                <a:spcPts val="0"/>
              </a:spcBef>
              <a:buNone/>
              <a:defRPr sz="3067"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11" name="Bildplatzhalter 5">
            <a:extLst>
              <a:ext uri="{FF2B5EF4-FFF2-40B4-BE49-F238E27FC236}">
                <a16:creationId xmlns:a16="http://schemas.microsoft.com/office/drawing/2014/main" id="{42013419-2524-8242-995B-47C1E14E67AA}"/>
              </a:ext>
            </a:extLst>
          </p:cNvPr>
          <p:cNvSpPr>
            <a:spLocks noGrp="1"/>
          </p:cNvSpPr>
          <p:nvPr>
            <p:ph type="pic" sz="quarter" idx="15"/>
          </p:nvPr>
        </p:nvSpPr>
        <p:spPr>
          <a:xfrm>
            <a:off x="6576485" y="1727198"/>
            <a:ext cx="4703232" cy="3840417"/>
          </a:xfrm>
          <a:prstGeom prst="rect">
            <a:avLst/>
          </a:prstGeom>
        </p:spPr>
        <p:txBody>
          <a:bodyPr vert="horz"/>
          <a:lstStyle>
            <a:lvl1pPr marL="0" indent="0">
              <a:buNone/>
              <a:defRPr sz="2533">
                <a:latin typeface="Arial" panose="020B0604020202020204" pitchFamily="34" charset="0"/>
                <a:cs typeface="Arial" panose="020B0604020202020204" pitchFamily="34" charset="0"/>
              </a:defRPr>
            </a:lvl1pPr>
          </a:lstStyle>
          <a:p>
            <a:pPr lvl="0"/>
            <a:endParaRPr lang="de-DE" noProof="0" dirty="0"/>
          </a:p>
        </p:txBody>
      </p:sp>
      <p:sp>
        <p:nvSpPr>
          <p:cNvPr id="16" name="Textplatzhalter 2">
            <a:extLst>
              <a:ext uri="{FF2B5EF4-FFF2-40B4-BE49-F238E27FC236}">
                <a16:creationId xmlns:a16="http://schemas.microsoft.com/office/drawing/2014/main" id="{B0109FE9-C55D-B949-9FF1-13B699A71752}"/>
              </a:ext>
            </a:extLst>
          </p:cNvPr>
          <p:cNvSpPr>
            <a:spLocks noGrp="1"/>
          </p:cNvSpPr>
          <p:nvPr>
            <p:ph type="body" sz="quarter" idx="18" hasCustomPrompt="1"/>
          </p:nvPr>
        </p:nvSpPr>
        <p:spPr>
          <a:xfrm>
            <a:off x="1295401" y="5744067"/>
            <a:ext cx="4696884" cy="246589"/>
          </a:xfrm>
          <a:prstGeom prst="rect">
            <a:avLst/>
          </a:prstGeom>
        </p:spPr>
        <p:txBody>
          <a:bodyPr lIns="0" tIns="0" rIns="0" bIns="0"/>
          <a:lstStyle>
            <a:lvl1pPr marL="0" indent="0">
              <a:buFontTx/>
              <a:buNone/>
              <a:defRPr sz="2133">
                <a:solidFill>
                  <a:schemeClr val="tx2"/>
                </a:solidFill>
                <a:latin typeface="Arial" panose="020B0604020202020204" pitchFamily="34" charset="0"/>
                <a:cs typeface="Arial" panose="020B060402020202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de-DE" dirty="0"/>
              <a:t>Bildunterschrift</a:t>
            </a:r>
          </a:p>
        </p:txBody>
      </p:sp>
      <p:sp>
        <p:nvSpPr>
          <p:cNvPr id="17" name="Textplatzhalter 2">
            <a:extLst>
              <a:ext uri="{FF2B5EF4-FFF2-40B4-BE49-F238E27FC236}">
                <a16:creationId xmlns:a16="http://schemas.microsoft.com/office/drawing/2014/main" id="{46A8EE62-3AF7-A44B-8E5E-83CD60CD5C47}"/>
              </a:ext>
            </a:extLst>
          </p:cNvPr>
          <p:cNvSpPr>
            <a:spLocks noGrp="1"/>
          </p:cNvSpPr>
          <p:nvPr>
            <p:ph type="body" sz="quarter" idx="19" hasCustomPrompt="1"/>
          </p:nvPr>
        </p:nvSpPr>
        <p:spPr>
          <a:xfrm>
            <a:off x="6577519" y="5744067"/>
            <a:ext cx="4696884" cy="246589"/>
          </a:xfrm>
          <a:prstGeom prst="rect">
            <a:avLst/>
          </a:prstGeom>
        </p:spPr>
        <p:txBody>
          <a:bodyPr lIns="0" tIns="0" rIns="0" bIns="0"/>
          <a:lstStyle>
            <a:lvl1pPr marL="0" indent="0">
              <a:buFontTx/>
              <a:buNone/>
              <a:defRPr sz="2133">
                <a:solidFill>
                  <a:schemeClr val="tx2"/>
                </a:solidFill>
                <a:latin typeface="Arial" panose="020B0604020202020204" pitchFamily="34" charset="0"/>
                <a:cs typeface="Arial" panose="020B060402020202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de-DE" dirty="0"/>
              <a:t>Bildunterschrift</a:t>
            </a:r>
          </a:p>
        </p:txBody>
      </p:sp>
    </p:spTree>
    <p:extLst>
      <p:ext uri="{BB962C8B-B14F-4D97-AF65-F5344CB8AC3E}">
        <p14:creationId xmlns:p14="http://schemas.microsoft.com/office/powerpoint/2010/main" val="1509714981"/>
      </p:ext>
    </p:extLst>
  </p:cSld>
  <p:clrMapOvr>
    <a:masterClrMapping/>
  </p:clrMapOvr>
  <p:extLst>
    <p:ext uri="{DCECCB84-F9BA-43D5-87BE-67443E8EF086}">
      <p15:sldGuideLst xmlns:p15="http://schemas.microsoft.com/office/powerpoint/2012/main">
        <p15:guide id="1" orient="horz" pos="2731">
          <p15:clr>
            <a:srgbClr val="FBAE40"/>
          </p15:clr>
        </p15:guide>
        <p15:guide id="2" orient="horz" pos="2913">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afiken">
    <p:spTree>
      <p:nvGrpSpPr>
        <p:cNvPr id="1" name=""/>
        <p:cNvGrpSpPr/>
        <p:nvPr/>
      </p:nvGrpSpPr>
      <p:grpSpPr>
        <a:xfrm>
          <a:off x="0" y="0"/>
          <a:ext cx="0" cy="0"/>
          <a:chOff x="0" y="0"/>
          <a:chExt cx="0" cy="0"/>
        </a:xfrm>
      </p:grpSpPr>
      <p:sp>
        <p:nvSpPr>
          <p:cNvPr id="15" name="Textplatzhalter 6"/>
          <p:cNvSpPr>
            <a:spLocks noGrp="1"/>
          </p:cNvSpPr>
          <p:nvPr>
            <p:ph type="body" sz="quarter" idx="14"/>
          </p:nvPr>
        </p:nvSpPr>
        <p:spPr>
          <a:xfrm>
            <a:off x="1295400" y="823807"/>
            <a:ext cx="9912000" cy="457200"/>
          </a:xfrm>
          <a:prstGeom prst="rect">
            <a:avLst/>
          </a:prstGeom>
        </p:spPr>
        <p:txBody>
          <a:bodyPr vert="horz" lIns="0" tIns="0" rIns="0" bIns="0"/>
          <a:lstStyle>
            <a:lvl1pPr marL="0" indent="0">
              <a:spcBef>
                <a:spcPts val="0"/>
              </a:spcBef>
              <a:buNone/>
              <a:defRPr sz="3067"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4" name="Diagrammplatzhalter 3">
            <a:extLst>
              <a:ext uri="{FF2B5EF4-FFF2-40B4-BE49-F238E27FC236}">
                <a16:creationId xmlns:a16="http://schemas.microsoft.com/office/drawing/2014/main" id="{34879D79-ED8E-C442-8DED-C6DE23461BBC}"/>
              </a:ext>
            </a:extLst>
          </p:cNvPr>
          <p:cNvSpPr>
            <a:spLocks noGrp="1"/>
          </p:cNvSpPr>
          <p:nvPr>
            <p:ph type="chart" sz="quarter" idx="18"/>
          </p:nvPr>
        </p:nvSpPr>
        <p:spPr>
          <a:xfrm>
            <a:off x="1295401" y="1666241"/>
            <a:ext cx="4705351" cy="3839633"/>
          </a:xfrm>
          <a:prstGeom prst="rect">
            <a:avLst/>
          </a:prstGeom>
        </p:spPr>
        <p:txBody>
          <a:bodyPr/>
          <a:lstStyle>
            <a:lvl1pPr>
              <a:defRPr sz="2533">
                <a:latin typeface="Arial" panose="020B0604020202020204" pitchFamily="34" charset="0"/>
                <a:ea typeface="Fira Sans" panose="020B0503050000020004" pitchFamily="34" charset="0"/>
                <a:cs typeface="Arial" panose="020B0604020202020204" pitchFamily="34" charset="0"/>
              </a:defRPr>
            </a:lvl1pPr>
          </a:lstStyle>
          <a:p>
            <a:endParaRPr lang="de-DE" dirty="0"/>
          </a:p>
        </p:txBody>
      </p:sp>
      <p:sp>
        <p:nvSpPr>
          <p:cNvPr id="19" name="Diagrammplatzhalter 3">
            <a:extLst>
              <a:ext uri="{FF2B5EF4-FFF2-40B4-BE49-F238E27FC236}">
                <a16:creationId xmlns:a16="http://schemas.microsoft.com/office/drawing/2014/main" id="{0BF4F407-D991-3944-B834-9D39AD06CF7A}"/>
              </a:ext>
            </a:extLst>
          </p:cNvPr>
          <p:cNvSpPr>
            <a:spLocks noGrp="1"/>
          </p:cNvSpPr>
          <p:nvPr>
            <p:ph type="chart" sz="quarter" idx="19"/>
          </p:nvPr>
        </p:nvSpPr>
        <p:spPr>
          <a:xfrm>
            <a:off x="6589467" y="1666241"/>
            <a:ext cx="4705351" cy="3839633"/>
          </a:xfrm>
          <a:prstGeom prst="rect">
            <a:avLst/>
          </a:prstGeom>
        </p:spPr>
        <p:txBody>
          <a:bodyPr/>
          <a:lstStyle>
            <a:lvl1pPr>
              <a:defRPr sz="2533">
                <a:latin typeface="Arial" panose="020B0604020202020204" pitchFamily="34" charset="0"/>
                <a:ea typeface="Fira Sans" panose="020B0503050000020004" pitchFamily="34" charset="0"/>
                <a:cs typeface="Arial" panose="020B0604020202020204" pitchFamily="34" charset="0"/>
              </a:defRPr>
            </a:lvl1pPr>
          </a:lstStyle>
          <a:p>
            <a:endParaRPr lang="de-DE" dirty="0"/>
          </a:p>
        </p:txBody>
      </p:sp>
    </p:spTree>
    <p:extLst>
      <p:ext uri="{BB962C8B-B14F-4D97-AF65-F5344CB8AC3E}">
        <p14:creationId xmlns:p14="http://schemas.microsoft.com/office/powerpoint/2010/main" val="742059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15" name="Textplatzhalter 6"/>
          <p:cNvSpPr>
            <a:spLocks noGrp="1"/>
          </p:cNvSpPr>
          <p:nvPr>
            <p:ph type="body" sz="quarter" idx="14"/>
          </p:nvPr>
        </p:nvSpPr>
        <p:spPr>
          <a:xfrm>
            <a:off x="1295400" y="823807"/>
            <a:ext cx="9979003" cy="457200"/>
          </a:xfrm>
          <a:prstGeom prst="rect">
            <a:avLst/>
          </a:prstGeom>
        </p:spPr>
        <p:txBody>
          <a:bodyPr vert="horz" lIns="0" tIns="0" rIns="0" bIns="0"/>
          <a:lstStyle>
            <a:lvl1pPr marL="0" indent="0">
              <a:spcBef>
                <a:spcPts val="0"/>
              </a:spcBef>
              <a:buNone/>
              <a:defRPr sz="3067" b="1">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8" name="Tabellenplatzhalter 7">
            <a:extLst>
              <a:ext uri="{FF2B5EF4-FFF2-40B4-BE49-F238E27FC236}">
                <a16:creationId xmlns:a16="http://schemas.microsoft.com/office/drawing/2014/main" id="{523358DF-D349-A544-A68A-E2102A7533B0}"/>
              </a:ext>
            </a:extLst>
          </p:cNvPr>
          <p:cNvSpPr>
            <a:spLocks noGrp="1"/>
          </p:cNvSpPr>
          <p:nvPr>
            <p:ph type="tbl" sz="quarter" idx="18"/>
          </p:nvPr>
        </p:nvSpPr>
        <p:spPr>
          <a:xfrm>
            <a:off x="1295401" y="1666240"/>
            <a:ext cx="9884833" cy="3649133"/>
          </a:xfrm>
          <a:prstGeom prst="rect">
            <a:avLst/>
          </a:prstGeom>
        </p:spPr>
        <p:txBody>
          <a:bodyPr/>
          <a:lstStyle>
            <a:lvl1pPr>
              <a:defRPr sz="2533">
                <a:latin typeface="Arial" panose="020B0604020202020204" pitchFamily="34" charset="0"/>
                <a:cs typeface="Arial" panose="020B0604020202020204" pitchFamily="34" charset="0"/>
              </a:defRPr>
            </a:lvl1pPr>
          </a:lstStyle>
          <a:p>
            <a:endParaRPr lang="de-DE" dirty="0"/>
          </a:p>
        </p:txBody>
      </p:sp>
    </p:spTree>
    <p:extLst>
      <p:ext uri="{BB962C8B-B14F-4D97-AF65-F5344CB8AC3E}">
        <p14:creationId xmlns:p14="http://schemas.microsoft.com/office/powerpoint/2010/main" val="2752229636"/>
      </p:ext>
    </p:extLst>
  </p:cSld>
  <p:clrMapOvr>
    <a:masterClrMapping/>
  </p:clrMapOvr>
  <p:extLst>
    <p:ext uri="{DCECCB84-F9BA-43D5-87BE-67443E8EF086}">
      <p15:sldGuideLst xmlns:p15="http://schemas.microsoft.com/office/powerpoint/2012/main">
        <p15:guide id="1" orient="horz" pos="2777">
          <p15:clr>
            <a:srgbClr val="FBAE40"/>
          </p15:clr>
        </p15:guide>
        <p15:guide id="2" orient="horz" pos="289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Schlussfolie_mit_Keyvisual_im_Passe">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2D91F386-E352-7F4D-89FB-D623A1C7FC91}"/>
              </a:ext>
            </a:extLst>
          </p:cNvPr>
          <p:cNvPicPr>
            <a:picLocks noChangeAspect="1"/>
          </p:cNvPicPr>
          <p:nvPr userDrawn="1"/>
        </p:nvPicPr>
        <p:blipFill rotWithShape="1">
          <a:blip r:embed="rId2" cstate="screen">
            <a:alphaModFix amt="85000"/>
            <a:extLst>
              <a:ext uri="{28A0092B-C50C-407E-A947-70E740481C1C}">
                <a14:useLocalDpi xmlns:a14="http://schemas.microsoft.com/office/drawing/2010/main"/>
              </a:ext>
            </a:extLst>
          </a:blip>
          <a:srcRect/>
          <a:stretch/>
        </p:blipFill>
        <p:spPr>
          <a:xfrm>
            <a:off x="768350" y="1411818"/>
            <a:ext cx="10608735" cy="4754033"/>
          </a:xfrm>
          <a:prstGeom prst="rect">
            <a:avLst/>
          </a:prstGeom>
        </p:spPr>
      </p:pic>
      <p:sp>
        <p:nvSpPr>
          <p:cNvPr id="2" name="Rechteck 1">
            <a:extLst>
              <a:ext uri="{FF2B5EF4-FFF2-40B4-BE49-F238E27FC236}">
                <a16:creationId xmlns:a16="http://schemas.microsoft.com/office/drawing/2014/main" id="{67356BA4-41D0-4A46-A02B-6A78F79A8DE8}"/>
              </a:ext>
            </a:extLst>
          </p:cNvPr>
          <p:cNvSpPr/>
          <p:nvPr userDrawn="1"/>
        </p:nvSpPr>
        <p:spPr>
          <a:xfrm>
            <a:off x="-526098" y="2102982"/>
            <a:ext cx="5228868" cy="5228868"/>
          </a:xfrm>
          <a:prstGeom prst="rect">
            <a:avLst/>
          </a:prstGeom>
          <a:solidFill>
            <a:schemeClr val="accent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sp>
        <p:nvSpPr>
          <p:cNvPr id="8" name="Textplatzhalter 5"/>
          <p:cNvSpPr>
            <a:spLocks noGrp="1"/>
          </p:cNvSpPr>
          <p:nvPr>
            <p:ph type="body" sz="quarter" idx="12" hasCustomPrompt="1"/>
          </p:nvPr>
        </p:nvSpPr>
        <p:spPr>
          <a:xfrm>
            <a:off x="1280971" y="2359247"/>
            <a:ext cx="9912000" cy="603251"/>
          </a:xfrm>
          <a:prstGeom prst="rect">
            <a:avLst/>
          </a:prstGeom>
        </p:spPr>
        <p:txBody>
          <a:bodyPr vert="horz" wrap="none" lIns="0" tIns="0" rIns="0" bIns="0"/>
          <a:lstStyle>
            <a:lvl1pPr marL="0" indent="0">
              <a:spcBef>
                <a:spcPts val="0"/>
              </a:spcBef>
              <a:buNone/>
              <a:defRPr sz="4267" b="1">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Hier steht der Titel</a:t>
            </a:r>
          </a:p>
        </p:txBody>
      </p:sp>
      <p:sp>
        <p:nvSpPr>
          <p:cNvPr id="9" name="Textplatzhalter 9"/>
          <p:cNvSpPr>
            <a:spLocks noGrp="1"/>
          </p:cNvSpPr>
          <p:nvPr>
            <p:ph type="body" sz="quarter" idx="13" hasCustomPrompt="1"/>
          </p:nvPr>
        </p:nvSpPr>
        <p:spPr>
          <a:xfrm>
            <a:off x="1280971" y="3235548"/>
            <a:ext cx="9912000" cy="508000"/>
          </a:xfrm>
          <a:prstGeom prst="rect">
            <a:avLst/>
          </a:prstGeom>
        </p:spPr>
        <p:txBody>
          <a:bodyPr vert="horz" lIns="0" tIns="0" rIns="0" bIns="0"/>
          <a:lstStyle>
            <a:lvl1pPr marL="0" indent="0">
              <a:spcBef>
                <a:spcPts val="0"/>
              </a:spcBef>
              <a:buNone/>
              <a:defRPr sz="28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2600">
                <a:latin typeface="Arial"/>
                <a:cs typeface="Arial"/>
              </a:defRPr>
            </a:lvl2pPr>
            <a:lvl3pPr>
              <a:buNone/>
              <a:defRPr sz="2600">
                <a:latin typeface="Arial"/>
                <a:cs typeface="Arial"/>
              </a:defRPr>
            </a:lvl3pPr>
            <a:lvl4pPr>
              <a:buNone/>
              <a:defRPr sz="2600">
                <a:latin typeface="Arial"/>
                <a:cs typeface="Arial"/>
              </a:defRPr>
            </a:lvl4pPr>
            <a:lvl5pPr>
              <a:buNone/>
              <a:defRPr sz="2600">
                <a:latin typeface="Arial"/>
                <a:cs typeface="Arial"/>
              </a:defRPr>
            </a:lvl5pPr>
          </a:lstStyle>
          <a:p>
            <a:pPr lvl="0"/>
            <a:r>
              <a:rPr lang="de-DE" dirty="0"/>
              <a:t>Hier steht der Untertitel</a:t>
            </a:r>
          </a:p>
        </p:txBody>
      </p:sp>
      <p:pic>
        <p:nvPicPr>
          <p:cNvPr id="10" name="Grafik 9">
            <a:extLst>
              <a:ext uri="{FF2B5EF4-FFF2-40B4-BE49-F238E27FC236}">
                <a16:creationId xmlns:a16="http://schemas.microsoft.com/office/drawing/2014/main" id="{2E3697CF-F509-1E40-9750-D195256D748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211743" y="4570478"/>
            <a:ext cx="2606987" cy="875705"/>
          </a:xfrm>
          <a:prstGeom prst="rect">
            <a:avLst/>
          </a:prstGeom>
        </p:spPr>
      </p:pic>
      <p:sp>
        <p:nvSpPr>
          <p:cNvPr id="11" name="Textplatzhalter 9">
            <a:extLst>
              <a:ext uri="{FF2B5EF4-FFF2-40B4-BE49-F238E27FC236}">
                <a16:creationId xmlns:a16="http://schemas.microsoft.com/office/drawing/2014/main" id="{4143453E-A24A-D748-91E3-3BE0B033D9F9}"/>
              </a:ext>
            </a:extLst>
          </p:cNvPr>
          <p:cNvSpPr>
            <a:spLocks noGrp="1"/>
          </p:cNvSpPr>
          <p:nvPr>
            <p:ph type="body" sz="quarter" idx="14" hasCustomPrompt="1"/>
          </p:nvPr>
        </p:nvSpPr>
        <p:spPr>
          <a:xfrm>
            <a:off x="1295400" y="5216158"/>
            <a:ext cx="4800599" cy="311151"/>
          </a:xfrm>
          <a:prstGeom prst="rect">
            <a:avLst/>
          </a:prstGeom>
        </p:spPr>
        <p:txBody>
          <a:bodyPr vert="horz" lIns="0" tIns="0" rIns="0" bIns="0"/>
          <a:lstStyle>
            <a:lvl1pPr marL="0" indent="0" algn="l">
              <a:spcBef>
                <a:spcPts val="0"/>
              </a:spcBef>
              <a:buFont typeface="Arial" pitchFamily="-110" charset="0"/>
              <a:buNone/>
              <a:defRPr sz="20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2600">
                <a:latin typeface="Arial"/>
                <a:cs typeface="Arial"/>
              </a:defRPr>
            </a:lvl2pPr>
            <a:lvl3pPr>
              <a:buNone/>
              <a:defRPr sz="2600">
                <a:latin typeface="Arial"/>
                <a:cs typeface="Arial"/>
              </a:defRPr>
            </a:lvl3pPr>
            <a:lvl4pPr>
              <a:buNone/>
              <a:defRPr sz="2600">
                <a:latin typeface="Arial"/>
                <a:cs typeface="Arial"/>
              </a:defRPr>
            </a:lvl4pPr>
            <a:lvl5pPr>
              <a:buNone/>
              <a:defRPr sz="2600">
                <a:latin typeface="Arial"/>
                <a:cs typeface="Arial"/>
              </a:defRPr>
            </a:lvl5pPr>
          </a:lstStyle>
          <a:p>
            <a:r>
              <a:rPr lang="de-DE" dirty="0"/>
              <a:t>Hier steht die Referentin/der Referent</a:t>
            </a:r>
          </a:p>
        </p:txBody>
      </p:sp>
      <p:sp>
        <p:nvSpPr>
          <p:cNvPr id="12" name="Textplatzhalter 9">
            <a:extLst>
              <a:ext uri="{FF2B5EF4-FFF2-40B4-BE49-F238E27FC236}">
                <a16:creationId xmlns:a16="http://schemas.microsoft.com/office/drawing/2014/main" id="{82E727C1-573A-034B-A94F-51C998FD8DA4}"/>
              </a:ext>
            </a:extLst>
          </p:cNvPr>
          <p:cNvSpPr>
            <a:spLocks noGrp="1"/>
          </p:cNvSpPr>
          <p:nvPr>
            <p:ph type="body" sz="quarter" idx="17" hasCustomPrompt="1"/>
          </p:nvPr>
        </p:nvSpPr>
        <p:spPr>
          <a:xfrm>
            <a:off x="1295401" y="5717315"/>
            <a:ext cx="3266768" cy="376492"/>
          </a:xfrm>
          <a:prstGeom prst="rect">
            <a:avLst/>
          </a:prstGeom>
        </p:spPr>
        <p:txBody>
          <a:bodyPr vert="horz" lIns="0" tIns="0" rIns="0" bIns="0"/>
          <a:lstStyle>
            <a:lvl1pPr marL="0" indent="0" algn="l">
              <a:spcBef>
                <a:spcPts val="0"/>
              </a:spcBef>
              <a:buFont typeface="Arial" pitchFamily="-110" charset="0"/>
              <a:buNone/>
              <a:defRPr sz="20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2600">
                <a:latin typeface="Arial"/>
                <a:cs typeface="Arial"/>
              </a:defRPr>
            </a:lvl2pPr>
            <a:lvl3pPr>
              <a:buNone/>
              <a:defRPr sz="2600">
                <a:latin typeface="Arial"/>
                <a:cs typeface="Arial"/>
              </a:defRPr>
            </a:lvl3pPr>
            <a:lvl4pPr>
              <a:buNone/>
              <a:defRPr sz="2600">
                <a:latin typeface="Arial"/>
                <a:cs typeface="Arial"/>
              </a:defRPr>
            </a:lvl4pPr>
            <a:lvl5pPr>
              <a:buNone/>
              <a:defRPr sz="2600">
                <a:latin typeface="Arial"/>
                <a:cs typeface="Arial"/>
              </a:defRPr>
            </a:lvl5pPr>
          </a:lstStyle>
          <a:p>
            <a:fld id="{A3D54916-CEBA-6B48-A3D0-23D67B2BC3B8}" type="datetime1">
              <a:rPr lang="de-DE" smtClean="0"/>
              <a:t>30.07.19</a:t>
            </a:fld>
            <a:endParaRPr lang="de-DE" dirty="0"/>
          </a:p>
        </p:txBody>
      </p:sp>
    </p:spTree>
    <p:extLst>
      <p:ext uri="{BB962C8B-B14F-4D97-AF65-F5344CB8AC3E}">
        <p14:creationId xmlns:p14="http://schemas.microsoft.com/office/powerpoint/2010/main" val="165831275"/>
      </p:ext>
    </p:extLst>
  </p:cSld>
  <p:clrMapOvr>
    <a:masterClrMapping/>
  </p:clrMapOvr>
  <p:extLst>
    <p:ext uri="{DCECCB84-F9BA-43D5-87BE-67443E8EF086}">
      <p15:sldGuideLst xmlns:p15="http://schemas.microsoft.com/office/powerpoint/2012/main">
        <p15:guide id="1" orient="horz" pos="667">
          <p15:clr>
            <a:srgbClr val="FBAE40"/>
          </p15:clr>
        </p15:guide>
        <p15:guide id="2" pos="363">
          <p15:clr>
            <a:srgbClr val="FBAE40"/>
          </p15:clr>
        </p15:guide>
        <p15:guide id="3" pos="5375">
          <p15:clr>
            <a:srgbClr val="FBAE40"/>
          </p15:clr>
        </p15:guide>
        <p15:guide id="4" orient="horz" pos="291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7AB76227-103A-EC42-861C-289EBC53FE96}" type="datetimeFigureOut">
              <a:rPr lang="en-DE" smtClean="0"/>
              <a:t>04/28/2025</a:t>
            </a:fld>
            <a:endParaRPr lang="en-DE"/>
          </a:p>
        </p:txBody>
      </p:sp>
      <p:sp>
        <p:nvSpPr>
          <p:cNvPr id="5" name="Footer Placeholder 4"/>
          <p:cNvSpPr>
            <a:spLocks noGrp="1"/>
          </p:cNvSpPr>
          <p:nvPr>
            <p:ph type="ftr" sz="quarter" idx="11"/>
          </p:nvPr>
        </p:nvSpPr>
        <p:spPr/>
        <p:txBody>
          <a:bodyPr/>
          <a:lstStyle/>
          <a:p>
            <a:endParaRPr lang="en-DE"/>
          </a:p>
        </p:txBody>
      </p:sp>
      <p:sp>
        <p:nvSpPr>
          <p:cNvPr id="6" name="Slide Number Placeholder 5"/>
          <p:cNvSpPr>
            <a:spLocks noGrp="1"/>
          </p:cNvSpPr>
          <p:nvPr>
            <p:ph type="sldNum" sz="quarter" idx="12"/>
          </p:nvPr>
        </p:nvSpPr>
        <p:spPr/>
        <p:txBody>
          <a:bodyPr/>
          <a:lstStyle/>
          <a:p>
            <a:fld id="{99C41731-BABC-3C47-9E12-1DD3AF01BAEA}" type="slidenum">
              <a:rPr lang="en-DE" smtClean="0"/>
              <a:t>‹Nr.›</a:t>
            </a:fld>
            <a:endParaRPr lang="en-DE"/>
          </a:p>
        </p:txBody>
      </p:sp>
    </p:spTree>
    <p:extLst>
      <p:ext uri="{BB962C8B-B14F-4D97-AF65-F5344CB8AC3E}">
        <p14:creationId xmlns:p14="http://schemas.microsoft.com/office/powerpoint/2010/main" val="950227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7AB76227-103A-EC42-861C-289EBC53FE96}" type="datetimeFigureOut">
              <a:rPr lang="en-DE" smtClean="0"/>
              <a:t>04/28/2025</a:t>
            </a:fld>
            <a:endParaRPr lang="en-DE"/>
          </a:p>
        </p:txBody>
      </p:sp>
      <p:sp>
        <p:nvSpPr>
          <p:cNvPr id="5" name="Footer Placeholder 4"/>
          <p:cNvSpPr>
            <a:spLocks noGrp="1"/>
          </p:cNvSpPr>
          <p:nvPr>
            <p:ph type="ftr" sz="quarter" idx="11"/>
          </p:nvPr>
        </p:nvSpPr>
        <p:spPr/>
        <p:txBody>
          <a:bodyPr/>
          <a:lstStyle/>
          <a:p>
            <a:endParaRPr lang="en-DE"/>
          </a:p>
        </p:txBody>
      </p:sp>
      <p:sp>
        <p:nvSpPr>
          <p:cNvPr id="6" name="Slide Number Placeholder 5"/>
          <p:cNvSpPr>
            <a:spLocks noGrp="1"/>
          </p:cNvSpPr>
          <p:nvPr>
            <p:ph type="sldNum" sz="quarter" idx="12"/>
          </p:nvPr>
        </p:nvSpPr>
        <p:spPr/>
        <p:txBody>
          <a:bodyPr/>
          <a:lstStyle/>
          <a:p>
            <a:fld id="{99C41731-BABC-3C47-9E12-1DD3AF01BAEA}" type="slidenum">
              <a:rPr lang="en-DE" smtClean="0"/>
              <a:t>‹Nr.›</a:t>
            </a:fld>
            <a:endParaRPr lang="en-DE"/>
          </a:p>
        </p:txBody>
      </p:sp>
    </p:spTree>
    <p:extLst>
      <p:ext uri="{BB962C8B-B14F-4D97-AF65-F5344CB8AC3E}">
        <p14:creationId xmlns:p14="http://schemas.microsoft.com/office/powerpoint/2010/main" val="3267625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AB76227-103A-EC42-861C-289EBC53FE96}" type="datetimeFigureOut">
              <a:rPr lang="en-DE" smtClean="0"/>
              <a:t>04/28/2025</a:t>
            </a:fld>
            <a:endParaRPr lang="en-DE"/>
          </a:p>
        </p:txBody>
      </p:sp>
      <p:sp>
        <p:nvSpPr>
          <p:cNvPr id="5" name="Footer Placeholder 4"/>
          <p:cNvSpPr>
            <a:spLocks noGrp="1"/>
          </p:cNvSpPr>
          <p:nvPr>
            <p:ph type="ftr" sz="quarter" idx="11"/>
          </p:nvPr>
        </p:nvSpPr>
        <p:spPr/>
        <p:txBody>
          <a:bodyPr/>
          <a:lstStyle/>
          <a:p>
            <a:endParaRPr lang="en-DE"/>
          </a:p>
        </p:txBody>
      </p:sp>
      <p:sp>
        <p:nvSpPr>
          <p:cNvPr id="6" name="Slide Number Placeholder 5"/>
          <p:cNvSpPr>
            <a:spLocks noGrp="1"/>
          </p:cNvSpPr>
          <p:nvPr>
            <p:ph type="sldNum" sz="quarter" idx="12"/>
          </p:nvPr>
        </p:nvSpPr>
        <p:spPr/>
        <p:txBody>
          <a:bodyPr/>
          <a:lstStyle/>
          <a:p>
            <a:fld id="{99C41731-BABC-3C47-9E12-1DD3AF01BAEA}" type="slidenum">
              <a:rPr lang="en-DE" smtClean="0"/>
              <a:t>‹Nr.›</a:t>
            </a:fld>
            <a:endParaRPr lang="en-DE"/>
          </a:p>
        </p:txBody>
      </p:sp>
    </p:spTree>
    <p:extLst>
      <p:ext uri="{BB962C8B-B14F-4D97-AF65-F5344CB8AC3E}">
        <p14:creationId xmlns:p14="http://schemas.microsoft.com/office/powerpoint/2010/main" val="86954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7AB76227-103A-EC42-861C-289EBC53FE96}" type="datetimeFigureOut">
              <a:rPr lang="en-DE" smtClean="0"/>
              <a:t>04/28/2025</a:t>
            </a:fld>
            <a:endParaRPr lang="en-DE"/>
          </a:p>
        </p:txBody>
      </p:sp>
      <p:sp>
        <p:nvSpPr>
          <p:cNvPr id="6" name="Footer Placeholder 5"/>
          <p:cNvSpPr>
            <a:spLocks noGrp="1"/>
          </p:cNvSpPr>
          <p:nvPr>
            <p:ph type="ftr" sz="quarter" idx="11"/>
          </p:nvPr>
        </p:nvSpPr>
        <p:spPr/>
        <p:txBody>
          <a:bodyPr/>
          <a:lstStyle/>
          <a:p>
            <a:endParaRPr lang="en-DE"/>
          </a:p>
        </p:txBody>
      </p:sp>
      <p:sp>
        <p:nvSpPr>
          <p:cNvPr id="7" name="Slide Number Placeholder 6"/>
          <p:cNvSpPr>
            <a:spLocks noGrp="1"/>
          </p:cNvSpPr>
          <p:nvPr>
            <p:ph type="sldNum" sz="quarter" idx="12"/>
          </p:nvPr>
        </p:nvSpPr>
        <p:spPr/>
        <p:txBody>
          <a:bodyPr/>
          <a:lstStyle/>
          <a:p>
            <a:fld id="{99C41731-BABC-3C47-9E12-1DD3AF01BAEA}" type="slidenum">
              <a:rPr lang="en-DE" smtClean="0"/>
              <a:t>‹Nr.›</a:t>
            </a:fld>
            <a:endParaRPr lang="en-DE"/>
          </a:p>
        </p:txBody>
      </p:sp>
    </p:spTree>
    <p:extLst>
      <p:ext uri="{BB962C8B-B14F-4D97-AF65-F5344CB8AC3E}">
        <p14:creationId xmlns:p14="http://schemas.microsoft.com/office/powerpoint/2010/main" val="280260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7AB76227-103A-EC42-861C-289EBC53FE96}" type="datetimeFigureOut">
              <a:rPr lang="en-DE" smtClean="0"/>
              <a:t>04/28/2025</a:t>
            </a:fld>
            <a:endParaRPr lang="en-DE"/>
          </a:p>
        </p:txBody>
      </p:sp>
      <p:sp>
        <p:nvSpPr>
          <p:cNvPr id="8" name="Footer Placeholder 7"/>
          <p:cNvSpPr>
            <a:spLocks noGrp="1"/>
          </p:cNvSpPr>
          <p:nvPr>
            <p:ph type="ftr" sz="quarter" idx="11"/>
          </p:nvPr>
        </p:nvSpPr>
        <p:spPr/>
        <p:txBody>
          <a:bodyPr/>
          <a:lstStyle/>
          <a:p>
            <a:endParaRPr lang="en-DE"/>
          </a:p>
        </p:txBody>
      </p:sp>
      <p:sp>
        <p:nvSpPr>
          <p:cNvPr id="9" name="Slide Number Placeholder 8"/>
          <p:cNvSpPr>
            <a:spLocks noGrp="1"/>
          </p:cNvSpPr>
          <p:nvPr>
            <p:ph type="sldNum" sz="quarter" idx="12"/>
          </p:nvPr>
        </p:nvSpPr>
        <p:spPr/>
        <p:txBody>
          <a:bodyPr/>
          <a:lstStyle/>
          <a:p>
            <a:fld id="{99C41731-BABC-3C47-9E12-1DD3AF01BAEA}" type="slidenum">
              <a:rPr lang="en-DE" smtClean="0"/>
              <a:t>‹Nr.›</a:t>
            </a:fld>
            <a:endParaRPr lang="en-DE"/>
          </a:p>
        </p:txBody>
      </p:sp>
    </p:spTree>
    <p:extLst>
      <p:ext uri="{BB962C8B-B14F-4D97-AF65-F5344CB8AC3E}">
        <p14:creationId xmlns:p14="http://schemas.microsoft.com/office/powerpoint/2010/main" val="12831773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image" Target="../media/image7.png"/><Relationship Id="rId4" Type="http://schemas.openxmlformats.org/officeDocument/2006/relationships/slideLayout" Target="../slideLayouts/slideLayout30.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Bild 6">
            <a:extLst>
              <a:ext uri="{FF2B5EF4-FFF2-40B4-BE49-F238E27FC236}">
                <a16:creationId xmlns:a16="http://schemas.microsoft.com/office/drawing/2014/main" id="{CC183D64-BBAA-904A-97C3-8E4BA2578850}"/>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768352" y="503767"/>
            <a:ext cx="3143249"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4147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ftr="0" dt="0"/>
  <p:txStyles>
    <p:titleStyle>
      <a:lvl1pPr algn="ctr" defTabSz="457189" rtl="0" eaLnBrk="1" fontAlgn="base" hangingPunct="1">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7189"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7189"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7189"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7189"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189" algn="ctr" defTabSz="457189"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377" algn="ctr" defTabSz="457189"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566" algn="ctr" defTabSz="457189"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754" algn="ctr" defTabSz="457189"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891" indent="-342891" algn="l" defTabSz="457189"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pitchFamily="-110" charset="-128"/>
          <a:cs typeface="ＭＳ Ｐゴシック" pitchFamily="-110" charset="-128"/>
        </a:defRPr>
      </a:lvl1pPr>
      <a:lvl2pPr marL="742932" indent="-285744" algn="l" defTabSz="457189"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10" charset="-128"/>
          <a:cs typeface="+mn-cs"/>
        </a:defRPr>
      </a:lvl2pPr>
      <a:lvl3pPr marL="1142971" indent="-228594" algn="l" defTabSz="457189" rtl="0" eaLnBrk="1" fontAlgn="base" hangingPunct="1">
        <a:spcBef>
          <a:spcPct val="20000"/>
        </a:spcBef>
        <a:spcAft>
          <a:spcPct val="0"/>
        </a:spcAft>
        <a:buFont typeface="Arial" panose="020B0604020202020204" pitchFamily="34" charset="0"/>
        <a:buChar char="•"/>
        <a:defRPr kern="1200">
          <a:solidFill>
            <a:schemeClr val="tx1"/>
          </a:solidFill>
          <a:latin typeface="+mn-lt"/>
          <a:ea typeface="ＭＳ Ｐゴシック" pitchFamily="-110" charset="-128"/>
          <a:cs typeface="+mn-cs"/>
        </a:defRPr>
      </a:lvl3pPr>
      <a:lvl4pPr marL="1600160" indent="-228594" algn="l" defTabSz="457189"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0" charset="-128"/>
          <a:cs typeface="+mn-cs"/>
        </a:defRPr>
      </a:lvl4pPr>
      <a:lvl5pPr marL="2057349" indent="-228594" algn="l" defTabSz="457189"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0"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12">
          <p15:clr>
            <a:srgbClr val="F26B43"/>
          </p15:clr>
        </p15:guide>
        <p15:guide id="2" orient="horz" pos="41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B76227-103A-EC42-861C-289EBC53FE96}" type="datetimeFigureOut">
              <a:rPr lang="en-DE" smtClean="0"/>
              <a:t>04/28/2025</a:t>
            </a:fld>
            <a:endParaRPr lang="en-D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D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C41731-BABC-3C47-9E12-1DD3AF01BAEA}" type="slidenum">
              <a:rPr lang="en-DE" smtClean="0"/>
              <a:t>‹Nr.›</a:t>
            </a:fld>
            <a:endParaRPr lang="en-DE"/>
          </a:p>
        </p:txBody>
      </p:sp>
    </p:spTree>
    <p:extLst>
      <p:ext uri="{BB962C8B-B14F-4D97-AF65-F5344CB8AC3E}">
        <p14:creationId xmlns:p14="http://schemas.microsoft.com/office/powerpoint/2010/main" val="2325181091"/>
      </p:ext>
    </p:extLst>
  </p:cSld>
  <p:clrMap bg1="dk1" tx1="lt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de-D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EE0894-6626-4BE4-AE30-AB906BE59C66}" type="datetimeFigureOut">
              <a:rPr lang="de-DE" smtClean="0"/>
              <a:t>28.04.2025</a:t>
            </a:fld>
            <a:endParaRPr lang="de-D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7E15D1-DFE0-436F-B4C1-1E3EF4C846D7}" type="slidenum">
              <a:rPr lang="de-DE" smtClean="0"/>
              <a:t>‹Nr.›</a:t>
            </a:fld>
            <a:endParaRPr lang="de-DE"/>
          </a:p>
        </p:txBody>
      </p:sp>
    </p:spTree>
    <p:extLst>
      <p:ext uri="{BB962C8B-B14F-4D97-AF65-F5344CB8AC3E}">
        <p14:creationId xmlns:p14="http://schemas.microsoft.com/office/powerpoint/2010/main" val="21115931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9860376" y="390100"/>
            <a:ext cx="1806413" cy="608763"/>
          </a:xfrm>
          <a:prstGeom prst="rect">
            <a:avLst/>
          </a:prstGeom>
        </p:spPr>
      </p:pic>
    </p:spTree>
    <p:extLst>
      <p:ext uri="{BB962C8B-B14F-4D97-AF65-F5344CB8AC3E}">
        <p14:creationId xmlns:p14="http://schemas.microsoft.com/office/powerpoint/2010/main" val="410617049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Lst>
  <p:hf hdr="0" ftr="0" dt="0"/>
  <p:txStyles>
    <p:titleStyle>
      <a:lvl1pPr algn="ctr" defTabSz="457189"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7189"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7189"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7189"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7189"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189" algn="ctr" defTabSz="457189"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377" algn="ctr" defTabSz="457189"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566" algn="ctr" defTabSz="457189"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754" algn="ctr" defTabSz="457189"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891" indent="-342891" algn="l" defTabSz="457189"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110" charset="-128"/>
          <a:cs typeface="ＭＳ Ｐゴシック" pitchFamily="-110" charset="-128"/>
        </a:defRPr>
      </a:lvl1pPr>
      <a:lvl2pPr marL="742932" indent="-285744" algn="l" defTabSz="457189"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110" charset="-128"/>
          <a:cs typeface="+mn-cs"/>
        </a:defRPr>
      </a:lvl2pPr>
      <a:lvl3pPr marL="1142971" indent="-228594" algn="l" defTabSz="457189" rtl="0" eaLnBrk="0" fontAlgn="base" hangingPunct="0">
        <a:spcBef>
          <a:spcPct val="20000"/>
        </a:spcBef>
        <a:spcAft>
          <a:spcPct val="0"/>
        </a:spcAft>
        <a:buFont typeface="Arial" panose="020B0604020202020204" pitchFamily="34" charset="0"/>
        <a:buChar char="•"/>
        <a:defRPr kern="1200">
          <a:solidFill>
            <a:schemeClr val="tx1"/>
          </a:solidFill>
          <a:latin typeface="+mn-lt"/>
          <a:ea typeface="ＭＳ Ｐゴシック" pitchFamily="-110" charset="-128"/>
          <a:cs typeface="+mn-cs"/>
        </a:defRPr>
      </a:lvl3pPr>
      <a:lvl4pPr marL="1600160" indent="-228594" algn="l" defTabSz="457189"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0" charset="-128"/>
          <a:cs typeface="+mn-cs"/>
        </a:defRPr>
      </a:lvl4pPr>
      <a:lvl5pPr marL="2057349" indent="-228594" algn="l" defTabSz="457189"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0"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12">
          <p15:clr>
            <a:srgbClr val="F26B43"/>
          </p15:clr>
        </p15:guide>
        <p15:guide id="2" orient="horz" pos="41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audio" Target="../media/audio1.wav"/><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audio" Target="../media/audio1.wav"/><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audio" Target="../media/audio1.wav"/><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audio" Target="../media/audio1.wav"/><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audio" Target="../media/audio1.wav"/><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audio" Target="../media/audio1.wav"/><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audio" Target="../media/audio1.wav"/><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audio" Target="../media/audio1.wav"/><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audio" Target="../media/audio1.wav"/><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29.jpg"/><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5.xml"/><Relationship Id="rId7"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4"/><Relationship Id="rId7" Type="http://schemas.openxmlformats.org/officeDocument/2006/relationships/image" Target="../media/image8.png"/><Relationship Id="rId12" Type="http://schemas.openxmlformats.org/officeDocument/2006/relationships/image" Target="../media/image3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18.xml"/><Relationship Id="rId11" Type="http://schemas.openxmlformats.org/officeDocument/2006/relationships/image" Target="../media/image34.png"/><Relationship Id="rId5" Type="http://schemas.openxmlformats.org/officeDocument/2006/relationships/slideLayout" Target="../slideLayouts/slideLayout5.xml"/><Relationship Id="rId10" Type="http://schemas.openxmlformats.org/officeDocument/2006/relationships/image" Target="../media/image33.png"/><Relationship Id="rId4" Type="http://schemas.openxmlformats.org/officeDocument/2006/relationships/video" Target="../media/media3.mp4"/><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jpeg"/><Relationship Id="rId18" Type="http://schemas.openxmlformats.org/officeDocument/2006/relationships/image" Target="../media/image50.png"/><Relationship Id="rId3" Type="http://schemas.openxmlformats.org/officeDocument/2006/relationships/image" Target="../media/image36.jpeg"/><Relationship Id="rId21" Type="http://schemas.openxmlformats.org/officeDocument/2006/relationships/image" Target="../media/image53.jpeg"/><Relationship Id="rId7" Type="http://schemas.openxmlformats.org/officeDocument/2006/relationships/image" Target="../media/image8.png"/><Relationship Id="rId12" Type="http://schemas.openxmlformats.org/officeDocument/2006/relationships/image" Target="../media/image44.png"/><Relationship Id="rId17" Type="http://schemas.openxmlformats.org/officeDocument/2006/relationships/image" Target="../media/image49.jpeg"/><Relationship Id="rId2" Type="http://schemas.openxmlformats.org/officeDocument/2006/relationships/notesSlide" Target="../notesSlides/notesSlide19.xml"/><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image" Target="../media/image39.png"/><Relationship Id="rId11" Type="http://schemas.openxmlformats.org/officeDocument/2006/relationships/image" Target="../media/image43.jpeg"/><Relationship Id="rId5" Type="http://schemas.openxmlformats.org/officeDocument/2006/relationships/image" Target="../media/image38.jpeg"/><Relationship Id="rId15" Type="http://schemas.openxmlformats.org/officeDocument/2006/relationships/image" Target="../media/image47.jpeg"/><Relationship Id="rId10" Type="http://schemas.openxmlformats.org/officeDocument/2006/relationships/image" Target="../media/image42.jpeg"/><Relationship Id="rId19" Type="http://schemas.openxmlformats.org/officeDocument/2006/relationships/image" Target="../media/image51.jpeg"/><Relationship Id="rId4" Type="http://schemas.openxmlformats.org/officeDocument/2006/relationships/image" Target="../media/image37.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5.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22.xml"/><Relationship Id="rId7" Type="http://schemas.openxmlformats.org/officeDocument/2006/relationships/image" Target="../media/image61.png"/><Relationship Id="rId2" Type="http://schemas.openxmlformats.org/officeDocument/2006/relationships/slideLayout" Target="../slideLayouts/slideLayout27.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60.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64.png"/><Relationship Id="rId2" Type="http://schemas.openxmlformats.org/officeDocument/2006/relationships/slideLayout" Target="../slideLayouts/slideLayout27.xml"/><Relationship Id="rId1" Type="http://schemas.openxmlformats.org/officeDocument/2006/relationships/tags" Target="../tags/tag2.xml"/><Relationship Id="rId6" Type="http://schemas.microsoft.com/office/2007/relationships/hdphoto" Target="../media/hdphoto2.wdp"/><Relationship Id="rId5" Type="http://schemas.openxmlformats.org/officeDocument/2006/relationships/image" Target="../media/image63.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66.png"/><Relationship Id="rId2" Type="http://schemas.openxmlformats.org/officeDocument/2006/relationships/slideLayout" Target="../slideLayouts/slideLayout27.xml"/><Relationship Id="rId1" Type="http://schemas.openxmlformats.org/officeDocument/2006/relationships/tags" Target="../tags/tag3.xml"/><Relationship Id="rId6" Type="http://schemas.microsoft.com/office/2007/relationships/hdphoto" Target="../media/hdphoto3.wdp"/><Relationship Id="rId5" Type="http://schemas.openxmlformats.org/officeDocument/2006/relationships/image" Target="../media/image65.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7.xml"/><Relationship Id="rId1" Type="http://schemas.openxmlformats.org/officeDocument/2006/relationships/tags" Target="../tags/tag4.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7.xml"/><Relationship Id="rId1" Type="http://schemas.openxmlformats.org/officeDocument/2006/relationships/tags" Target="../tags/tag5.xml"/><Relationship Id="rId5" Type="http://schemas.openxmlformats.org/officeDocument/2006/relationships/image" Target="../media/image67.pn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notesSlide" Target="../notesSlides/notesSlide27.xml"/><Relationship Id="rId7" Type="http://schemas.microsoft.com/office/2007/relationships/hdphoto" Target="../media/hdphoto4.wdp"/><Relationship Id="rId2" Type="http://schemas.openxmlformats.org/officeDocument/2006/relationships/slideLayout" Target="../slideLayouts/slideLayout27.xml"/><Relationship Id="rId1" Type="http://schemas.openxmlformats.org/officeDocument/2006/relationships/tags" Target="../tags/tag6.xml"/><Relationship Id="rId6" Type="http://schemas.openxmlformats.org/officeDocument/2006/relationships/image" Target="../media/image69.png"/><Relationship Id="rId5" Type="http://schemas.openxmlformats.org/officeDocument/2006/relationships/image" Target="../media/image68.jpg"/><Relationship Id="rId10" Type="http://schemas.microsoft.com/office/2007/relationships/hdphoto" Target="../media/hdphoto5.wdp"/><Relationship Id="rId4" Type="http://schemas.openxmlformats.org/officeDocument/2006/relationships/image" Target="../media/image59.png"/><Relationship Id="rId9"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7.xml"/><Relationship Id="rId1" Type="http://schemas.openxmlformats.org/officeDocument/2006/relationships/tags" Target="../tags/tag7.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7.xml"/><Relationship Id="rId1" Type="http://schemas.openxmlformats.org/officeDocument/2006/relationships/tags" Target="../tags/tag8.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2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470.png"/><Relationship Id="rId18" Type="http://schemas.openxmlformats.org/officeDocument/2006/relationships/customXml" Target="../ink/ink8.xml"/><Relationship Id="rId3" Type="http://schemas.openxmlformats.org/officeDocument/2006/relationships/image" Target="../media/image8.png"/><Relationship Id="rId21" Type="http://schemas.openxmlformats.org/officeDocument/2006/relationships/image" Target="../media/image510.png"/><Relationship Id="rId7" Type="http://schemas.openxmlformats.org/officeDocument/2006/relationships/image" Target="../media/image440.png"/><Relationship Id="rId12" Type="http://schemas.openxmlformats.org/officeDocument/2006/relationships/customXml" Target="../ink/ink5.xml"/><Relationship Id="rId17" Type="http://schemas.openxmlformats.org/officeDocument/2006/relationships/image" Target="../media/image490.png"/><Relationship Id="rId2" Type="http://schemas.openxmlformats.org/officeDocument/2006/relationships/image" Target="../media/image74.png"/><Relationship Id="rId16" Type="http://schemas.openxmlformats.org/officeDocument/2006/relationships/customXml" Target="../ink/ink7.xml"/><Relationship Id="rId20" Type="http://schemas.openxmlformats.org/officeDocument/2006/relationships/customXml" Target="../ink/ink9.xml"/><Relationship Id="rId1" Type="http://schemas.openxmlformats.org/officeDocument/2006/relationships/slideLayout" Target="../slideLayouts/slideLayout22.xml"/><Relationship Id="rId6" Type="http://schemas.openxmlformats.org/officeDocument/2006/relationships/customXml" Target="../ink/ink2.xml"/><Relationship Id="rId11" Type="http://schemas.openxmlformats.org/officeDocument/2006/relationships/image" Target="../media/image460.png"/><Relationship Id="rId5" Type="http://schemas.openxmlformats.org/officeDocument/2006/relationships/image" Target="../media/image430.png"/><Relationship Id="rId15" Type="http://schemas.openxmlformats.org/officeDocument/2006/relationships/image" Target="../media/image480.png"/><Relationship Id="rId10" Type="http://schemas.openxmlformats.org/officeDocument/2006/relationships/customXml" Target="../ink/ink4.xml"/><Relationship Id="rId19" Type="http://schemas.openxmlformats.org/officeDocument/2006/relationships/image" Target="../media/image500.png"/><Relationship Id="rId4" Type="http://schemas.openxmlformats.org/officeDocument/2006/relationships/customXml" Target="../ink/ink1.xml"/><Relationship Id="rId9" Type="http://schemas.openxmlformats.org/officeDocument/2006/relationships/image" Target="../media/image450.png"/><Relationship Id="rId14" Type="http://schemas.openxmlformats.org/officeDocument/2006/relationships/customXml" Target="../ink/ink6.xml"/></Relationships>
</file>

<file path=ppt/slides/_rels/slide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22.xml"/><Relationship Id="rId5" Type="http://schemas.openxmlformats.org/officeDocument/2006/relationships/hyperlink" Target="https://wbmoodle.hswt.de/mod/onlyofficeeditor/view.php?id=175529" TargetMode="External"/><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png"/><Relationship Id="rId1" Type="http://schemas.openxmlformats.org/officeDocument/2006/relationships/slideLayout" Target="../slideLayouts/slideLayout22.xml"/><Relationship Id="rId5" Type="http://schemas.openxmlformats.org/officeDocument/2006/relationships/hyperlink" Target="https://wbmoodle.hswt.de/pluginfile.php/399798/mod_resource/content/1/EU%20Audit%20Question%20Catalog.pdf" TargetMode="External"/><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png"/><Relationship Id="rId1" Type="http://schemas.openxmlformats.org/officeDocument/2006/relationships/slideLayout" Target="../slideLayouts/slideLayout22.xml"/><Relationship Id="rId4" Type="http://schemas.openxmlformats.org/officeDocument/2006/relationships/image" Target="../media/image80.png"/></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png"/><Relationship Id="rId1" Type="http://schemas.openxmlformats.org/officeDocument/2006/relationships/slideLayout" Target="../slideLayouts/slideLayout22.xml"/><Relationship Id="rId4" Type="http://schemas.openxmlformats.org/officeDocument/2006/relationships/image" Target="../media/image82.png"/></Relationships>
</file>

<file path=ppt/slides/_rels/slide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11.xml"/><Relationship Id="rId1" Type="http://schemas.openxmlformats.org/officeDocument/2006/relationships/video" Target="https://www.youtube.com/embed/E_6PskE3zfQ"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4.png"/><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8.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8.png"/><Relationship Id="rId5" Type="http://schemas.openxmlformats.org/officeDocument/2006/relationships/image" Target="../media/image85.png"/><Relationship Id="rId4" Type="http://schemas.openxmlformats.org/officeDocument/2006/relationships/notesSlide" Target="../notesSlides/notesSlide3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0.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hyperlink" Target="https://templatelab.com/"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image" Target="../media/image8.png"/><Relationship Id="rId1" Type="http://schemas.openxmlformats.org/officeDocument/2006/relationships/slideLayout" Target="../slideLayouts/slideLayout22.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11.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image" Target="../media/image106.png"/></Relationships>
</file>

<file path=ppt/slides/_rels/slide7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3.xml"/><Relationship Id="rId1" Type="http://schemas.openxmlformats.org/officeDocument/2006/relationships/slideLayout" Target="../slideLayouts/slideLayout11.xml"/><Relationship Id="rId4" Type="http://schemas.openxmlformats.org/officeDocument/2006/relationships/hyperlink" Target="https://hswt.zoom.us/j/4278250055?omn=98057317483"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55.png"/><Relationship Id="rId7" Type="http://schemas.openxmlformats.org/officeDocument/2006/relationships/image" Target="../media/image73.png"/><Relationship Id="rId2" Type="http://schemas.openxmlformats.org/officeDocument/2006/relationships/image" Target="../media/image109.png"/><Relationship Id="rId1" Type="http://schemas.openxmlformats.org/officeDocument/2006/relationships/slideLayout" Target="../slideLayouts/slideLayout22.xml"/><Relationship Id="rId6" Type="http://schemas.openxmlformats.org/officeDocument/2006/relationships/image" Target="../media/image72.png"/><Relationship Id="rId5" Type="http://schemas.openxmlformats.org/officeDocument/2006/relationships/image" Target="../media/image8.png"/><Relationship Id="rId4" Type="http://schemas.openxmlformats.org/officeDocument/2006/relationships/image" Target="../media/image5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09.png"/><Relationship Id="rId7"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22.xml"/><Relationship Id="rId6" Type="http://schemas.openxmlformats.org/officeDocument/2006/relationships/image" Target="../media/image8.png"/><Relationship Id="rId5" Type="http://schemas.openxmlformats.org/officeDocument/2006/relationships/image" Target="../media/image57.png"/><Relationship Id="rId10" Type="http://schemas.openxmlformats.org/officeDocument/2006/relationships/image" Target="../media/image111.png"/><Relationship Id="rId4" Type="http://schemas.openxmlformats.org/officeDocument/2006/relationships/image" Target="../media/image55.png"/><Relationship Id="rId9" Type="http://schemas.openxmlformats.org/officeDocument/2006/relationships/image" Target="../media/image11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audio" Target="../media/audio1.wav"/><Relationship Id="rId4" Type="http://schemas.openxmlformats.org/officeDocument/2006/relationships/image" Target="../media/image12.jpg"/></Relationships>
</file>

<file path=ppt/slides/_rels/slide80.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57.png"/><Relationship Id="rId7" Type="http://schemas.openxmlformats.org/officeDocument/2006/relationships/image" Target="../media/image112.png"/><Relationship Id="rId2" Type="http://schemas.openxmlformats.org/officeDocument/2006/relationships/image" Target="../media/image55.png"/><Relationship Id="rId1" Type="http://schemas.openxmlformats.org/officeDocument/2006/relationships/slideLayout" Target="../slideLayouts/slideLayout22.xml"/><Relationship Id="rId6" Type="http://schemas.openxmlformats.org/officeDocument/2006/relationships/image" Target="../media/image73.png"/><Relationship Id="rId11" Type="http://schemas.openxmlformats.org/officeDocument/2006/relationships/image" Target="../media/image111.png"/><Relationship Id="rId5" Type="http://schemas.openxmlformats.org/officeDocument/2006/relationships/image" Target="../media/image72.png"/><Relationship Id="rId10" Type="http://schemas.openxmlformats.org/officeDocument/2006/relationships/image" Target="../media/image110.png"/><Relationship Id="rId4" Type="http://schemas.openxmlformats.org/officeDocument/2006/relationships/image" Target="../media/image8.png"/><Relationship Id="rId9" Type="http://schemas.openxmlformats.org/officeDocument/2006/relationships/image" Target="../media/image109.png"/></Relationships>
</file>

<file path=ppt/slides/_rels/slide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png"/><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8.png"/><Relationship Id="rId2" Type="http://schemas.openxmlformats.org/officeDocument/2006/relationships/diagramData" Target="../diagrams/data3.xml"/><Relationship Id="rId1" Type="http://schemas.openxmlformats.org/officeDocument/2006/relationships/slideLayout" Target="../slideLayouts/slideLayout1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8.png"/><Relationship Id="rId2" Type="http://schemas.openxmlformats.org/officeDocument/2006/relationships/diagramData" Target="../diagrams/data4.xml"/><Relationship Id="rId1" Type="http://schemas.openxmlformats.org/officeDocument/2006/relationships/slideLayout" Target="../slideLayouts/slideLayout1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8.png"/><Relationship Id="rId2" Type="http://schemas.openxmlformats.org/officeDocument/2006/relationships/diagramData" Target="../diagrams/data5.xml"/><Relationship Id="rId1" Type="http://schemas.openxmlformats.org/officeDocument/2006/relationships/slideLayout" Target="../slideLayouts/slideLayout1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audio" Target="../media/audio1.wav"/><Relationship Id="rId4" Type="http://schemas.openxmlformats.org/officeDocument/2006/relationships/image" Target="../media/image13.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57.png"/><Relationship Id="rId7" Type="http://schemas.openxmlformats.org/officeDocument/2006/relationships/image" Target="../media/image114.png"/><Relationship Id="rId2" Type="http://schemas.openxmlformats.org/officeDocument/2006/relationships/image" Target="../media/image55.png"/><Relationship Id="rId1" Type="http://schemas.openxmlformats.org/officeDocument/2006/relationships/slideLayout" Target="../slideLayouts/slideLayout22.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111.png"/><Relationship Id="rId4" Type="http://schemas.openxmlformats.org/officeDocument/2006/relationships/image" Target="../media/image8.png"/><Relationship Id="rId9" Type="http://schemas.openxmlformats.org/officeDocument/2006/relationships/image" Target="../media/image11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72C4B-AEAE-CA50-9EFC-A453F525646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34B9F09-F1F4-848F-1EBB-AE1072B981E7}"/>
              </a:ext>
            </a:extLst>
          </p:cNvPr>
          <p:cNvSpPr>
            <a:spLocks noGrp="1"/>
          </p:cNvSpPr>
          <p:nvPr>
            <p:ph type="body" sz="quarter" idx="12"/>
          </p:nvPr>
        </p:nvSpPr>
        <p:spPr/>
        <p:txBody>
          <a:bodyPr/>
          <a:lstStyle/>
          <a:p>
            <a:r>
              <a:rPr lang="de-DE"/>
              <a:t>AGRI-MOCKS KOM</a:t>
            </a:r>
          </a:p>
        </p:txBody>
      </p:sp>
      <p:sp>
        <p:nvSpPr>
          <p:cNvPr id="3" name="Text Placeholder 2">
            <a:extLst>
              <a:ext uri="{FF2B5EF4-FFF2-40B4-BE49-F238E27FC236}">
                <a16:creationId xmlns:a16="http://schemas.microsoft.com/office/drawing/2014/main" id="{1659C3A6-943D-6D1B-6FF8-D6F3579D4DEF}"/>
              </a:ext>
            </a:extLst>
          </p:cNvPr>
          <p:cNvSpPr>
            <a:spLocks noGrp="1"/>
          </p:cNvSpPr>
          <p:nvPr>
            <p:ph type="body" sz="quarter" idx="13"/>
          </p:nvPr>
        </p:nvSpPr>
        <p:spPr/>
        <p:txBody>
          <a:bodyPr/>
          <a:lstStyle/>
          <a:p>
            <a:r>
              <a:rPr lang="de-DE"/>
              <a:t>WELCOME </a:t>
            </a:r>
          </a:p>
        </p:txBody>
      </p:sp>
      <p:sp>
        <p:nvSpPr>
          <p:cNvPr id="5" name="Text Placeholder 4">
            <a:extLst>
              <a:ext uri="{FF2B5EF4-FFF2-40B4-BE49-F238E27FC236}">
                <a16:creationId xmlns:a16="http://schemas.microsoft.com/office/drawing/2014/main" id="{64AF3D59-AB81-68A9-8AAE-42AC85181984}"/>
              </a:ext>
            </a:extLst>
          </p:cNvPr>
          <p:cNvSpPr>
            <a:spLocks noGrp="1"/>
          </p:cNvSpPr>
          <p:nvPr>
            <p:ph type="body" sz="quarter" idx="17"/>
          </p:nvPr>
        </p:nvSpPr>
        <p:spPr>
          <a:xfrm>
            <a:off x="1280971" y="5050565"/>
            <a:ext cx="3266768" cy="376492"/>
          </a:xfrm>
        </p:spPr>
        <p:txBody>
          <a:bodyPr/>
          <a:lstStyle/>
          <a:p>
            <a:r>
              <a:rPr lang="de-DE"/>
              <a:t>EDI</a:t>
            </a:r>
          </a:p>
          <a:p>
            <a:endParaRPr lang="de-DE"/>
          </a:p>
          <a:p>
            <a:r>
              <a:rPr lang="de-DE"/>
              <a:t>Day 1 - 28.04.2025</a:t>
            </a:r>
          </a:p>
          <a:p>
            <a:endParaRPr lang="de-DE"/>
          </a:p>
        </p:txBody>
      </p:sp>
      <p:pic>
        <p:nvPicPr>
          <p:cNvPr id="6" name="Grafik 5" descr="Ein Bild, das Electric Blue (Farbe), Schrift, Blau, Symbol enthält.&#10;&#10;Automatisch generierte Beschreibung">
            <a:extLst>
              <a:ext uri="{FF2B5EF4-FFF2-40B4-BE49-F238E27FC236}">
                <a16:creationId xmlns:a16="http://schemas.microsoft.com/office/drawing/2014/main" id="{FBCEF821-3D81-1DA8-2AAB-0D886E8F5F6B}"/>
              </a:ext>
            </a:extLst>
          </p:cNvPr>
          <p:cNvPicPr>
            <a:picLocks noChangeAspect="1"/>
          </p:cNvPicPr>
          <p:nvPr/>
        </p:nvPicPr>
        <p:blipFill>
          <a:blip r:embed="rId3"/>
          <a:stretch>
            <a:fillRect/>
          </a:stretch>
        </p:blipFill>
        <p:spPr>
          <a:xfrm>
            <a:off x="8196945" y="1"/>
            <a:ext cx="3881983" cy="1408697"/>
          </a:xfrm>
          <a:prstGeom prst="rect">
            <a:avLst/>
          </a:prstGeom>
        </p:spPr>
      </p:pic>
    </p:spTree>
    <p:extLst>
      <p:ext uri="{BB962C8B-B14F-4D97-AF65-F5344CB8AC3E}">
        <p14:creationId xmlns:p14="http://schemas.microsoft.com/office/powerpoint/2010/main" val="2367015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B9886-B003-E259-D471-39B49A5C2548}"/>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BD125246-F773-CCED-3477-262DD73D75D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12191999" cy="6857999"/>
          </a:xfrm>
          <a:prstGeom prst="rect">
            <a:avLst/>
          </a:prstGeom>
        </p:spPr>
      </p:pic>
    </p:spTree>
    <p:extLst>
      <p:ext uri="{BB962C8B-B14F-4D97-AF65-F5344CB8AC3E}">
        <p14:creationId xmlns:p14="http://schemas.microsoft.com/office/powerpoint/2010/main" val="1862170500"/>
      </p:ext>
    </p:extLst>
  </p:cSld>
  <p:clrMapOvr>
    <a:masterClrMapping/>
  </p:clrMapOvr>
  <mc:AlternateContent xmlns:mc="http://schemas.openxmlformats.org/markup-compatibility/2006" xmlns:p15="http://schemas.microsoft.com/office/powerpoint/2012/main">
    <mc:Choice Requires="p15">
      <p:transition spd="slow">
        <p15:prstTrans prst="pageCurlDouble"/>
        <p:sndAc>
          <p:stSnd>
            <p:snd r:embed="rId3" name="turning-book-page-79935.wav"/>
          </p:stSnd>
        </p:sndAc>
      </p:transition>
    </mc:Choice>
    <mc:Fallback xmlns="">
      <p:transition spd="slow">
        <p:fade/>
        <p:sndAc>
          <p:stSnd>
            <p:snd r:embed="rId5" name="turning-book-page-79935.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0669B-45EA-A0D7-94DB-9EF32B3E7661}"/>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453877E5-610F-3BA4-3BE1-71F5C1C48D6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12191998" cy="6857999"/>
          </a:xfrm>
          <a:prstGeom prst="rect">
            <a:avLst/>
          </a:prstGeom>
        </p:spPr>
      </p:pic>
    </p:spTree>
    <p:extLst>
      <p:ext uri="{BB962C8B-B14F-4D97-AF65-F5344CB8AC3E}">
        <p14:creationId xmlns:p14="http://schemas.microsoft.com/office/powerpoint/2010/main" val="2832183792"/>
      </p:ext>
    </p:extLst>
  </p:cSld>
  <p:clrMapOvr>
    <a:masterClrMapping/>
  </p:clrMapOvr>
  <mc:AlternateContent xmlns:mc="http://schemas.openxmlformats.org/markup-compatibility/2006" xmlns:p15="http://schemas.microsoft.com/office/powerpoint/2012/main">
    <mc:Choice Requires="p15">
      <p:transition spd="slow">
        <p15:prstTrans prst="pageCurlDouble"/>
        <p:sndAc>
          <p:stSnd>
            <p:snd r:embed="rId3" name="turning-book-page-79935.wav"/>
          </p:stSnd>
        </p:sndAc>
      </p:transition>
    </mc:Choice>
    <mc:Fallback xmlns="">
      <p:transition spd="slow">
        <p:fade/>
        <p:sndAc>
          <p:stSnd>
            <p:snd r:embed="rId5" name="turning-book-page-79935.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FC710-DAAE-DD92-B7DA-4AA359A59B2D}"/>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5A4DB751-05A9-A3EB-1782-8F51AE657DD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12191998" cy="6857998"/>
          </a:xfrm>
          <a:prstGeom prst="rect">
            <a:avLst/>
          </a:prstGeom>
        </p:spPr>
      </p:pic>
    </p:spTree>
    <p:extLst>
      <p:ext uri="{BB962C8B-B14F-4D97-AF65-F5344CB8AC3E}">
        <p14:creationId xmlns:p14="http://schemas.microsoft.com/office/powerpoint/2010/main" val="2070343621"/>
      </p:ext>
    </p:extLst>
  </p:cSld>
  <p:clrMapOvr>
    <a:masterClrMapping/>
  </p:clrMapOvr>
  <mc:AlternateContent xmlns:mc="http://schemas.openxmlformats.org/markup-compatibility/2006" xmlns:p15="http://schemas.microsoft.com/office/powerpoint/2012/main">
    <mc:Choice Requires="p15">
      <p:transition spd="slow">
        <p15:prstTrans prst="pageCurlDouble"/>
        <p:sndAc>
          <p:stSnd>
            <p:snd r:embed="rId3" name="turning-book-page-79935.wav"/>
          </p:stSnd>
        </p:sndAc>
      </p:transition>
    </mc:Choice>
    <mc:Fallback xmlns="">
      <p:transition spd="slow">
        <p:fade/>
        <p:sndAc>
          <p:stSnd>
            <p:snd r:embed="rId5" name="turning-book-page-79935.wav"/>
          </p:st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CC75E-20D6-C509-7C08-05BE8F116204}"/>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5038765B-E655-2ECE-04E1-07C7090E619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0"/>
            <a:ext cx="12191996" cy="6857998"/>
          </a:xfrm>
          <a:prstGeom prst="rect">
            <a:avLst/>
          </a:prstGeom>
        </p:spPr>
      </p:pic>
    </p:spTree>
    <p:extLst>
      <p:ext uri="{BB962C8B-B14F-4D97-AF65-F5344CB8AC3E}">
        <p14:creationId xmlns:p14="http://schemas.microsoft.com/office/powerpoint/2010/main" val="3451740902"/>
      </p:ext>
    </p:extLst>
  </p:cSld>
  <p:clrMapOvr>
    <a:masterClrMapping/>
  </p:clrMapOvr>
  <mc:AlternateContent xmlns:mc="http://schemas.openxmlformats.org/markup-compatibility/2006" xmlns:p15="http://schemas.microsoft.com/office/powerpoint/2012/main">
    <mc:Choice Requires="p15">
      <p:transition spd="slow">
        <p15:prstTrans prst="pageCurlDouble"/>
        <p:sndAc>
          <p:stSnd>
            <p:snd r:embed="rId3" name="turning-book-page-79935.wav"/>
          </p:stSnd>
        </p:sndAc>
      </p:transition>
    </mc:Choice>
    <mc:Fallback xmlns="">
      <p:transition spd="slow">
        <p:fade/>
        <p:sndAc>
          <p:stSnd>
            <p:snd r:embed="rId5" name="turning-book-page-79935.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3B5A3-A033-E516-ACB6-D048AC29427E}"/>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10A2D5AE-8564-C054-ADE8-047EA11E7A5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0"/>
            <a:ext cx="12191996" cy="6857997"/>
          </a:xfrm>
          <a:prstGeom prst="rect">
            <a:avLst/>
          </a:prstGeom>
        </p:spPr>
      </p:pic>
    </p:spTree>
    <p:extLst>
      <p:ext uri="{BB962C8B-B14F-4D97-AF65-F5344CB8AC3E}">
        <p14:creationId xmlns:p14="http://schemas.microsoft.com/office/powerpoint/2010/main" val="1430706467"/>
      </p:ext>
    </p:extLst>
  </p:cSld>
  <p:clrMapOvr>
    <a:masterClrMapping/>
  </p:clrMapOvr>
  <mc:AlternateContent xmlns:mc="http://schemas.openxmlformats.org/markup-compatibility/2006" xmlns:p15="http://schemas.microsoft.com/office/powerpoint/2012/main">
    <mc:Choice Requires="p15">
      <p:transition spd="slow">
        <p15:prstTrans prst="pageCurlDouble"/>
        <p:sndAc>
          <p:stSnd>
            <p:snd r:embed="rId3" name="turning-book-page-79935.wav"/>
          </p:stSnd>
        </p:sndAc>
      </p:transition>
    </mc:Choice>
    <mc:Fallback xmlns="">
      <p:transition spd="slow">
        <p:fade/>
        <p:sndAc>
          <p:stSnd>
            <p:snd r:embed="rId5" name="turning-book-page-79935.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12ACE-36C2-8794-AA5D-5059D9843736}"/>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BEFDB12A-9B20-5AB5-93EC-F7C99101879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 y="0"/>
            <a:ext cx="12191994" cy="6857997"/>
          </a:xfrm>
          <a:prstGeom prst="rect">
            <a:avLst/>
          </a:prstGeom>
        </p:spPr>
      </p:pic>
    </p:spTree>
    <p:extLst>
      <p:ext uri="{BB962C8B-B14F-4D97-AF65-F5344CB8AC3E}">
        <p14:creationId xmlns:p14="http://schemas.microsoft.com/office/powerpoint/2010/main" val="3994518390"/>
      </p:ext>
    </p:extLst>
  </p:cSld>
  <p:clrMapOvr>
    <a:masterClrMapping/>
  </p:clrMapOvr>
  <mc:AlternateContent xmlns:mc="http://schemas.openxmlformats.org/markup-compatibility/2006" xmlns:p15="http://schemas.microsoft.com/office/powerpoint/2012/main">
    <mc:Choice Requires="p15">
      <p:transition spd="slow">
        <p15:prstTrans prst="pageCurlDouble"/>
        <p:sndAc>
          <p:stSnd>
            <p:snd r:embed="rId3" name="turning-book-page-79935.wav"/>
          </p:stSnd>
        </p:sndAc>
      </p:transition>
    </mc:Choice>
    <mc:Fallback xmlns="">
      <p:transition spd="slow">
        <p:fade/>
        <p:sndAc>
          <p:stSnd>
            <p:snd r:embed="rId5" name="turning-book-page-79935.wav"/>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DDD0F-65BB-03BE-7734-D7856DDC0A3F}"/>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13DA9198-20BC-8866-845A-FD54E6AA8CA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 y="0"/>
            <a:ext cx="12191994" cy="6857996"/>
          </a:xfrm>
          <a:prstGeom prst="rect">
            <a:avLst/>
          </a:prstGeom>
        </p:spPr>
      </p:pic>
    </p:spTree>
    <p:extLst>
      <p:ext uri="{BB962C8B-B14F-4D97-AF65-F5344CB8AC3E}">
        <p14:creationId xmlns:p14="http://schemas.microsoft.com/office/powerpoint/2010/main" val="2715017912"/>
      </p:ext>
    </p:extLst>
  </p:cSld>
  <p:clrMapOvr>
    <a:masterClrMapping/>
  </p:clrMapOvr>
  <mc:AlternateContent xmlns:mc="http://schemas.openxmlformats.org/markup-compatibility/2006" xmlns:p15="http://schemas.microsoft.com/office/powerpoint/2012/main">
    <mc:Choice Requires="p15">
      <p:transition spd="slow">
        <p15:prstTrans prst="pageCurlDouble"/>
        <p:sndAc>
          <p:stSnd>
            <p:snd r:embed="rId3" name="turning-book-page-79935.wav"/>
          </p:stSnd>
        </p:sndAc>
      </p:transition>
    </mc:Choice>
    <mc:Fallback xmlns="">
      <p:transition spd="slow">
        <p:fade/>
        <p:sndAc>
          <p:stSnd>
            <p:snd r:embed="rId5" name="turning-book-page-79935.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EA8AA-B223-3FBA-1AE8-4D119AE4005D}"/>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EF000E47-6B0A-AC27-62D4-8A2F6056392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 y="0"/>
            <a:ext cx="12191992" cy="6857996"/>
          </a:xfrm>
          <a:prstGeom prst="rect">
            <a:avLst/>
          </a:prstGeom>
        </p:spPr>
      </p:pic>
    </p:spTree>
    <p:extLst>
      <p:ext uri="{BB962C8B-B14F-4D97-AF65-F5344CB8AC3E}">
        <p14:creationId xmlns:p14="http://schemas.microsoft.com/office/powerpoint/2010/main" val="1502148285"/>
      </p:ext>
    </p:extLst>
  </p:cSld>
  <p:clrMapOvr>
    <a:masterClrMapping/>
  </p:clrMapOvr>
  <mc:AlternateContent xmlns:mc="http://schemas.openxmlformats.org/markup-compatibility/2006" xmlns:p15="http://schemas.microsoft.com/office/powerpoint/2012/main">
    <mc:Choice Requires="p15">
      <p:transition spd="slow">
        <p15:prstTrans prst="pageCurlDouble"/>
        <p:sndAc>
          <p:stSnd>
            <p:snd r:embed="rId3" name="turning-book-page-79935.wav"/>
          </p:stSnd>
        </p:sndAc>
      </p:transition>
    </mc:Choice>
    <mc:Fallback xmlns="">
      <p:transition spd="slow">
        <p:fade/>
        <p:sndAc>
          <p:stSnd>
            <p:snd r:embed="rId5" name="turning-book-page-79935.wav"/>
          </p:st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AFF7F-FE77-8BB8-179D-AB050DAF62CD}"/>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04A79FD4-FD07-352D-60A2-8B5C73F1320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 y="0"/>
            <a:ext cx="12191992" cy="6857995"/>
          </a:xfrm>
          <a:prstGeom prst="rect">
            <a:avLst/>
          </a:prstGeom>
        </p:spPr>
      </p:pic>
    </p:spTree>
    <p:extLst>
      <p:ext uri="{BB962C8B-B14F-4D97-AF65-F5344CB8AC3E}">
        <p14:creationId xmlns:p14="http://schemas.microsoft.com/office/powerpoint/2010/main" val="545887280"/>
      </p:ext>
    </p:extLst>
  </p:cSld>
  <p:clrMapOvr>
    <a:masterClrMapping/>
  </p:clrMapOvr>
  <mc:AlternateContent xmlns:mc="http://schemas.openxmlformats.org/markup-compatibility/2006" xmlns:p15="http://schemas.microsoft.com/office/powerpoint/2012/main">
    <mc:Choice Requires="p15">
      <p:transition spd="slow">
        <p15:prstTrans prst="pageCurlDouble"/>
        <p:sndAc>
          <p:stSnd>
            <p:snd r:embed="rId3" name="turning-book-page-79935.wav"/>
          </p:stSnd>
        </p:sndAc>
      </p:transition>
    </mc:Choice>
    <mc:Fallback xmlns="">
      <p:transition spd="slow">
        <p:fade/>
        <p:sndAc>
          <p:stSnd>
            <p:snd r:embed="rId5" name="turning-book-page-79935.wav"/>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ieren 12">
            <a:extLst>
              <a:ext uri="{FF2B5EF4-FFF2-40B4-BE49-F238E27FC236}">
                <a16:creationId xmlns:a16="http://schemas.microsoft.com/office/drawing/2014/main" id="{D700DDC1-6DD8-9904-6840-5165E5A12B60}"/>
              </a:ext>
            </a:extLst>
          </p:cNvPr>
          <p:cNvGrpSpPr/>
          <p:nvPr/>
        </p:nvGrpSpPr>
        <p:grpSpPr>
          <a:xfrm>
            <a:off x="794972" y="593395"/>
            <a:ext cx="3530378" cy="5029064"/>
            <a:chOff x="6684526" y="1306174"/>
            <a:chExt cx="3530378" cy="5029064"/>
          </a:xfrm>
        </p:grpSpPr>
        <p:pic>
          <p:nvPicPr>
            <p:cNvPr id="11" name="Grafik 10">
              <a:extLst>
                <a:ext uri="{FF2B5EF4-FFF2-40B4-BE49-F238E27FC236}">
                  <a16:creationId xmlns:a16="http://schemas.microsoft.com/office/drawing/2014/main" id="{8454F567-967A-13E2-9246-3F00DB2E7890}"/>
                </a:ext>
              </a:extLst>
            </p:cNvPr>
            <p:cNvPicPr>
              <a:picLocks noChangeAspect="1"/>
            </p:cNvPicPr>
            <p:nvPr/>
          </p:nvPicPr>
          <p:blipFill>
            <a:blip r:embed="rId3"/>
            <a:stretch>
              <a:fillRect/>
            </a:stretch>
          </p:blipFill>
          <p:spPr>
            <a:xfrm>
              <a:off x="6684526" y="1306174"/>
              <a:ext cx="3530378" cy="5029064"/>
            </a:xfrm>
            <a:prstGeom prst="rect">
              <a:avLst/>
            </a:prstGeom>
          </p:spPr>
        </p:pic>
        <p:sp>
          <p:nvSpPr>
            <p:cNvPr id="12" name="Rechteck 11">
              <a:extLst>
                <a:ext uri="{FF2B5EF4-FFF2-40B4-BE49-F238E27FC236}">
                  <a16:creationId xmlns:a16="http://schemas.microsoft.com/office/drawing/2014/main" id="{C0EAEE0F-EEC2-3024-3482-9CAA1E7A6323}"/>
                </a:ext>
              </a:extLst>
            </p:cNvPr>
            <p:cNvSpPr/>
            <p:nvPr/>
          </p:nvSpPr>
          <p:spPr>
            <a:xfrm>
              <a:off x="6684526" y="1306174"/>
              <a:ext cx="3530378" cy="502906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5" name="Grafik 14" descr="Ein Bild, das Text, Kleidung, Person, Cartoon enthält.&#10;&#10;KI-generierte Inhalte können fehlerhaft sein.">
            <a:extLst>
              <a:ext uri="{FF2B5EF4-FFF2-40B4-BE49-F238E27FC236}">
                <a16:creationId xmlns:a16="http://schemas.microsoft.com/office/drawing/2014/main" id="{97763736-64E9-36C3-D668-C493F17944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5771" y="1352417"/>
            <a:ext cx="2748832" cy="3892757"/>
          </a:xfrm>
          <a:prstGeom prst="rect">
            <a:avLst/>
          </a:prstGeom>
        </p:spPr>
      </p:pic>
      <p:pic>
        <p:nvPicPr>
          <p:cNvPr id="3" name="Grafik 2">
            <a:extLst>
              <a:ext uri="{FF2B5EF4-FFF2-40B4-BE49-F238E27FC236}">
                <a16:creationId xmlns:a16="http://schemas.microsoft.com/office/drawing/2014/main" id="{3E04829B-9C0B-A439-0750-C52CF378FD19}"/>
              </a:ext>
            </a:extLst>
          </p:cNvPr>
          <p:cNvPicPr>
            <a:picLocks noChangeAspect="1"/>
          </p:cNvPicPr>
          <p:nvPr/>
        </p:nvPicPr>
        <p:blipFill>
          <a:blip r:embed="rId5"/>
          <a:stretch>
            <a:fillRect/>
          </a:stretch>
        </p:blipFill>
        <p:spPr>
          <a:xfrm>
            <a:off x="794972" y="833558"/>
            <a:ext cx="3474940" cy="4055684"/>
          </a:xfrm>
          <a:prstGeom prst="rect">
            <a:avLst/>
          </a:prstGeom>
        </p:spPr>
      </p:pic>
      <p:pic>
        <p:nvPicPr>
          <p:cNvPr id="5" name="Grafik 4">
            <a:extLst>
              <a:ext uri="{FF2B5EF4-FFF2-40B4-BE49-F238E27FC236}">
                <a16:creationId xmlns:a16="http://schemas.microsoft.com/office/drawing/2014/main" id="{AFE024AF-8681-B303-255A-D1B7C1C788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7252" y="1352416"/>
            <a:ext cx="5857815" cy="3892757"/>
          </a:xfrm>
          <a:prstGeom prst="rect">
            <a:avLst/>
          </a:prstGeom>
        </p:spPr>
      </p:pic>
    </p:spTree>
    <p:extLst>
      <p:ext uri="{BB962C8B-B14F-4D97-AF65-F5344CB8AC3E}">
        <p14:creationId xmlns:p14="http://schemas.microsoft.com/office/powerpoint/2010/main" val="21885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de-DE"/>
              <a:t>AGRI-MOCKS KOM</a:t>
            </a:r>
          </a:p>
        </p:txBody>
      </p:sp>
      <p:sp>
        <p:nvSpPr>
          <p:cNvPr id="3" name="Text Placeholder 2"/>
          <p:cNvSpPr>
            <a:spLocks noGrp="1"/>
          </p:cNvSpPr>
          <p:nvPr>
            <p:ph type="body" sz="quarter" idx="13"/>
          </p:nvPr>
        </p:nvSpPr>
        <p:spPr/>
        <p:txBody>
          <a:bodyPr/>
          <a:lstStyle/>
          <a:p>
            <a:r>
              <a:rPr lang="de-DE"/>
              <a:t>Agenda</a:t>
            </a:r>
          </a:p>
        </p:txBody>
      </p:sp>
      <p:sp>
        <p:nvSpPr>
          <p:cNvPr id="5" name="Text Placeholder 4"/>
          <p:cNvSpPr>
            <a:spLocks noGrp="1"/>
          </p:cNvSpPr>
          <p:nvPr>
            <p:ph type="body" sz="quarter" idx="17"/>
          </p:nvPr>
        </p:nvSpPr>
        <p:spPr/>
        <p:txBody>
          <a:bodyPr/>
          <a:lstStyle/>
          <a:p>
            <a:r>
              <a:rPr lang="de-DE"/>
              <a:t>Day 1 - 28.04.2025</a:t>
            </a:r>
          </a:p>
          <a:p>
            <a:endParaRPr lang="de-DE"/>
          </a:p>
        </p:txBody>
      </p:sp>
      <p:pic>
        <p:nvPicPr>
          <p:cNvPr id="6" name="Grafik 5" descr="Ein Bild, das Electric Blue (Farbe), Schrift, Blau, Symbol enthält.&#10;&#10;Automatisch generierte Beschreibung">
            <a:extLst>
              <a:ext uri="{FF2B5EF4-FFF2-40B4-BE49-F238E27FC236}">
                <a16:creationId xmlns:a16="http://schemas.microsoft.com/office/drawing/2014/main" id="{260C8190-2E20-362B-E604-62E42EA19CB5}"/>
              </a:ext>
            </a:extLst>
          </p:cNvPr>
          <p:cNvPicPr>
            <a:picLocks noChangeAspect="1"/>
          </p:cNvPicPr>
          <p:nvPr/>
        </p:nvPicPr>
        <p:blipFill>
          <a:blip r:embed="rId2"/>
          <a:stretch>
            <a:fillRect/>
          </a:stretch>
        </p:blipFill>
        <p:spPr>
          <a:xfrm>
            <a:off x="8196945" y="1"/>
            <a:ext cx="3881983" cy="1408697"/>
          </a:xfrm>
          <a:prstGeom prst="rect">
            <a:avLst/>
          </a:prstGeom>
        </p:spPr>
      </p:pic>
    </p:spTree>
    <p:extLst>
      <p:ext uri="{BB962C8B-B14F-4D97-AF65-F5344CB8AC3E}">
        <p14:creationId xmlns:p14="http://schemas.microsoft.com/office/powerpoint/2010/main" val="918545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3AE106-025C-1F44-814B-BF8BDBFE1773}"/>
              </a:ext>
            </a:extLst>
          </p:cNvPr>
          <p:cNvPicPr>
            <a:picLocks noChangeAspect="1"/>
          </p:cNvPicPr>
          <p:nvPr/>
        </p:nvPicPr>
        <p:blipFill rotWithShape="1">
          <a:blip r:embed="rId3"/>
          <a:srcRect l="2098"/>
          <a:stretch/>
        </p:blipFill>
        <p:spPr>
          <a:xfrm>
            <a:off x="832338" y="773723"/>
            <a:ext cx="4148667" cy="5334000"/>
          </a:xfrm>
          <a:prstGeom prst="rect">
            <a:avLst/>
          </a:prstGeom>
        </p:spPr>
      </p:pic>
      <p:pic>
        <p:nvPicPr>
          <p:cNvPr id="3" name="Picture 2">
            <a:extLst>
              <a:ext uri="{FF2B5EF4-FFF2-40B4-BE49-F238E27FC236}">
                <a16:creationId xmlns:a16="http://schemas.microsoft.com/office/drawing/2014/main" id="{1B658188-41D1-BA46-848C-23D9E41EB8E8}"/>
              </a:ext>
            </a:extLst>
          </p:cNvPr>
          <p:cNvPicPr>
            <a:picLocks noChangeAspect="1"/>
          </p:cNvPicPr>
          <p:nvPr/>
        </p:nvPicPr>
        <p:blipFill rotWithShape="1">
          <a:blip r:embed="rId4"/>
          <a:srcRect l="4382" r="4486"/>
          <a:stretch/>
        </p:blipFill>
        <p:spPr>
          <a:xfrm>
            <a:off x="5538897" y="452413"/>
            <a:ext cx="3631097" cy="2988310"/>
          </a:xfrm>
          <a:prstGeom prst="rect">
            <a:avLst/>
          </a:prstGeom>
        </p:spPr>
      </p:pic>
      <p:pic>
        <p:nvPicPr>
          <p:cNvPr id="4" name="Picture 3">
            <a:extLst>
              <a:ext uri="{FF2B5EF4-FFF2-40B4-BE49-F238E27FC236}">
                <a16:creationId xmlns:a16="http://schemas.microsoft.com/office/drawing/2014/main" id="{BE5603DA-5BDE-1D43-A9D8-691DAA82D041}"/>
              </a:ext>
            </a:extLst>
          </p:cNvPr>
          <p:cNvPicPr/>
          <p:nvPr/>
        </p:nvPicPr>
        <p:blipFill rotWithShape="1">
          <a:blip r:embed="rId5"/>
          <a:srcRect t="13636" r="3068"/>
          <a:stretch/>
        </p:blipFill>
        <p:spPr bwMode="auto">
          <a:xfrm>
            <a:off x="6680321" y="3738587"/>
            <a:ext cx="3945572" cy="26733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0269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Grafik 5" descr="Ein Bild, das Electric Blue (Farbe), Schrift, Blau, Symbol enthält.&#10;&#10;Automatisch generierte Beschreibung">
            <a:extLst>
              <a:ext uri="{FF2B5EF4-FFF2-40B4-BE49-F238E27FC236}">
                <a16:creationId xmlns:a16="http://schemas.microsoft.com/office/drawing/2014/main" id="{260C8190-2E20-362B-E604-62E42EA19CB5}"/>
              </a:ext>
            </a:extLst>
          </p:cNvPr>
          <p:cNvPicPr>
            <a:picLocks noChangeAspect="1"/>
          </p:cNvPicPr>
          <p:nvPr/>
        </p:nvPicPr>
        <p:blipFill>
          <a:blip r:embed="rId5"/>
          <a:stretch>
            <a:fillRect/>
          </a:stretch>
        </p:blipFill>
        <p:spPr>
          <a:xfrm>
            <a:off x="8649713" y="2665"/>
            <a:ext cx="3542184" cy="1285390"/>
          </a:xfrm>
          <a:prstGeom prst="rect">
            <a:avLst/>
          </a:prstGeom>
        </p:spPr>
      </p:pic>
      <p:pic>
        <p:nvPicPr>
          <p:cNvPr id="6" name="Picture 5"/>
          <p:cNvPicPr>
            <a:picLocks noChangeAspect="1"/>
          </p:cNvPicPr>
          <p:nvPr/>
        </p:nvPicPr>
        <p:blipFill>
          <a:blip r:embed="rId6"/>
          <a:stretch>
            <a:fillRect/>
          </a:stretch>
        </p:blipFill>
        <p:spPr>
          <a:xfrm>
            <a:off x="-10633" y="-21266"/>
            <a:ext cx="4029075" cy="1285875"/>
          </a:xfrm>
          <a:prstGeom prst="rect">
            <a:avLst/>
          </a:prstGeom>
        </p:spPr>
      </p:pic>
      <p:pic>
        <p:nvPicPr>
          <p:cNvPr id="12" name="challenge an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493042" y="2361144"/>
            <a:ext cx="5080189" cy="2857606"/>
          </a:xfrm>
          <a:prstGeom prst="rect">
            <a:avLst/>
          </a:prstGeom>
        </p:spPr>
      </p:pic>
      <p:pic>
        <p:nvPicPr>
          <p:cNvPr id="9" name="Picture 8"/>
          <p:cNvPicPr>
            <a:picLocks noChangeAspect="1"/>
          </p:cNvPicPr>
          <p:nvPr/>
        </p:nvPicPr>
        <p:blipFill>
          <a:blip r:embed="rId8"/>
          <a:stretch>
            <a:fillRect/>
          </a:stretch>
        </p:blipFill>
        <p:spPr>
          <a:xfrm>
            <a:off x="351358" y="1285721"/>
            <a:ext cx="5982719" cy="4286557"/>
          </a:xfrm>
          <a:prstGeom prst="rect">
            <a:avLst/>
          </a:prstGeom>
        </p:spPr>
      </p:pic>
    </p:spTree>
    <p:extLst>
      <p:ext uri="{BB962C8B-B14F-4D97-AF65-F5344CB8AC3E}">
        <p14:creationId xmlns:p14="http://schemas.microsoft.com/office/powerpoint/2010/main" val="212967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Grafik 5" descr="Ein Bild, das Electric Blue (Farbe), Schrift, Blau, Symbol enthält.&#10;&#10;Automatisch generierte Beschreibung">
            <a:extLst>
              <a:ext uri="{FF2B5EF4-FFF2-40B4-BE49-F238E27FC236}">
                <a16:creationId xmlns:a16="http://schemas.microsoft.com/office/drawing/2014/main" id="{260C8190-2E20-362B-E604-62E42EA19CB5}"/>
              </a:ext>
            </a:extLst>
          </p:cNvPr>
          <p:cNvPicPr>
            <a:picLocks noChangeAspect="1"/>
          </p:cNvPicPr>
          <p:nvPr/>
        </p:nvPicPr>
        <p:blipFill>
          <a:blip r:embed="rId7"/>
          <a:stretch>
            <a:fillRect/>
          </a:stretch>
        </p:blipFill>
        <p:spPr>
          <a:xfrm>
            <a:off x="8649713" y="2665"/>
            <a:ext cx="3542184" cy="1285390"/>
          </a:xfrm>
          <a:prstGeom prst="rect">
            <a:avLst/>
          </a:prstGeom>
        </p:spPr>
      </p:pic>
      <p:pic>
        <p:nvPicPr>
          <p:cNvPr id="6" name="Picture 5"/>
          <p:cNvPicPr>
            <a:picLocks noChangeAspect="1"/>
          </p:cNvPicPr>
          <p:nvPr/>
        </p:nvPicPr>
        <p:blipFill>
          <a:blip r:embed="rId8"/>
          <a:stretch>
            <a:fillRect/>
          </a:stretch>
        </p:blipFill>
        <p:spPr>
          <a:xfrm>
            <a:off x="-10633" y="-21266"/>
            <a:ext cx="4029075" cy="1285875"/>
          </a:xfrm>
          <a:prstGeom prst="rect">
            <a:avLst/>
          </a:prstGeom>
        </p:spPr>
      </p:pic>
      <p:pic>
        <p:nvPicPr>
          <p:cNvPr id="7" name="Picture 6"/>
          <p:cNvPicPr>
            <a:picLocks noChangeAspect="1"/>
          </p:cNvPicPr>
          <p:nvPr/>
        </p:nvPicPr>
        <p:blipFill>
          <a:blip r:embed="rId9"/>
          <a:stretch>
            <a:fillRect/>
          </a:stretch>
        </p:blipFill>
        <p:spPr>
          <a:xfrm>
            <a:off x="200484" y="902593"/>
            <a:ext cx="6454077" cy="2880186"/>
          </a:xfrm>
          <a:prstGeom prst="rect">
            <a:avLst/>
          </a:prstGeom>
        </p:spPr>
      </p:pic>
      <p:pic>
        <p:nvPicPr>
          <p:cNvPr id="10" name="Picture 9"/>
          <p:cNvPicPr>
            <a:picLocks noChangeAspect="1"/>
          </p:cNvPicPr>
          <p:nvPr/>
        </p:nvPicPr>
        <p:blipFill>
          <a:blip r:embed="rId10"/>
          <a:stretch>
            <a:fillRect/>
          </a:stretch>
        </p:blipFill>
        <p:spPr>
          <a:xfrm>
            <a:off x="743557" y="1612231"/>
            <a:ext cx="11231159" cy="2170548"/>
          </a:xfrm>
          <a:prstGeom prst="rect">
            <a:avLst/>
          </a:prstGeom>
        </p:spPr>
      </p:pic>
      <p:pic>
        <p:nvPicPr>
          <p:cNvPr id="3" name="hazards eng">
            <a:hlinkClick r:id="" action="ppaction://media"/>
            <a:extLst>
              <a:ext uri="{FF2B5EF4-FFF2-40B4-BE49-F238E27FC236}">
                <a16:creationId xmlns:a16="http://schemas.microsoft.com/office/drawing/2014/main" id="{8F431033-91FA-3CB3-65CF-9C831FD73010}"/>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6570731" y="4166575"/>
            <a:ext cx="4385481" cy="2466833"/>
          </a:xfrm>
          <a:prstGeom prst="rect">
            <a:avLst/>
          </a:prstGeom>
        </p:spPr>
      </p:pic>
      <p:pic>
        <p:nvPicPr>
          <p:cNvPr id="8" name="welcome to lesson 19">
            <a:hlinkClick r:id="" action="ppaction://media"/>
            <a:extLst>
              <a:ext uri="{FF2B5EF4-FFF2-40B4-BE49-F238E27FC236}">
                <a16:creationId xmlns:a16="http://schemas.microsoft.com/office/drawing/2014/main" id="{34138651-3522-A7A4-82E2-279924C22E93}"/>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1238954" y="4179102"/>
            <a:ext cx="4382317" cy="2465053"/>
          </a:xfrm>
          <a:prstGeom prst="rect">
            <a:avLst/>
          </a:prstGeom>
        </p:spPr>
      </p:pic>
    </p:spTree>
    <p:extLst>
      <p:ext uri="{BB962C8B-B14F-4D97-AF65-F5344CB8AC3E}">
        <p14:creationId xmlns:p14="http://schemas.microsoft.com/office/powerpoint/2010/main" val="370069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7121"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631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endCondLst>
                    <p:cond evt="onNext" delay="0">
                      <p:tgtEl>
                        <p:sldTgt/>
                      </p:tgtEl>
                    </p:cond>
                  </p:endCondLst>
                </p:cTn>
                <p:tgtEl>
                  <p:spTgt spid="3"/>
                </p:tgtEl>
              </p:cMediaNode>
            </p:video>
            <p:video>
              <p:cMediaNode vol="80000">
                <p:cTn id="16" fill="hold" display="0">
                  <p:stCondLst>
                    <p:cond delay="indefinite"/>
                  </p:stCondLst>
                  <p:endCondLst>
                    <p:cond evt="onNext" delay="0">
                      <p:tgtEl>
                        <p:sldTgt/>
                      </p:tgtEl>
                    </p:cond>
                  </p:endCondLst>
                </p:cTn>
                <p:tgtEl>
                  <p:spTgt spid="8"/>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0" name="Group 49"/>
          <p:cNvGrpSpPr/>
          <p:nvPr/>
        </p:nvGrpSpPr>
        <p:grpSpPr>
          <a:xfrm>
            <a:off x="5423209" y="526497"/>
            <a:ext cx="2586147" cy="4639864"/>
            <a:chOff x="5423209" y="526497"/>
            <a:chExt cx="2586147" cy="4639864"/>
          </a:xfrm>
        </p:grpSpPr>
        <p:grpSp>
          <p:nvGrpSpPr>
            <p:cNvPr id="28" name="Group 27"/>
            <p:cNvGrpSpPr/>
            <p:nvPr/>
          </p:nvGrpSpPr>
          <p:grpSpPr>
            <a:xfrm>
              <a:off x="5423209" y="526497"/>
              <a:ext cx="2586147" cy="4639864"/>
              <a:chOff x="5423209" y="526497"/>
              <a:chExt cx="2586147" cy="4639864"/>
            </a:xfrm>
          </p:grpSpPr>
          <p:pic>
            <p:nvPicPr>
              <p:cNvPr id="5" name="Value proposition"/>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5000" t="23724" r="26129" b="26974"/>
              <a:stretch/>
            </p:blipFill>
            <p:spPr>
              <a:xfrm>
                <a:off x="5423209" y="526497"/>
                <a:ext cx="2586147" cy="4639864"/>
              </a:xfrm>
              <a:prstGeom prst="rect">
                <a:avLst/>
              </a:prstGeom>
            </p:spPr>
          </p:pic>
          <p:sp>
            <p:nvSpPr>
              <p:cNvPr id="27" name="TextBox 26"/>
              <p:cNvSpPr txBox="1"/>
              <p:nvPr/>
            </p:nvSpPr>
            <p:spPr>
              <a:xfrm>
                <a:off x="5885681" y="2574932"/>
                <a:ext cx="1834538" cy="646331"/>
              </a:xfrm>
              <a:prstGeom prst="rect">
                <a:avLst/>
              </a:prstGeom>
              <a:noFill/>
            </p:spPr>
            <p:txBody>
              <a:bodyPr wrap="square" rtlCol="0">
                <a:spAutoFit/>
              </a:bodyPr>
              <a:lstStyle/>
              <a:p>
                <a:pPr algn="ctr"/>
                <a:r>
                  <a:rPr lang="de-DE">
                    <a:solidFill>
                      <a:schemeClr val="bg1"/>
                    </a:solidFill>
                    <a:latin typeface="Arial Rounded MT Bold" panose="020F0704030504030204" pitchFamily="34" charset="0"/>
                  </a:rPr>
                  <a:t>Value Prosposition</a:t>
                </a:r>
              </a:p>
            </p:txBody>
          </p:sp>
        </p:grpSp>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9891" y="1870256"/>
              <a:ext cx="732262" cy="732262"/>
            </a:xfrm>
            <a:prstGeom prst="rect">
              <a:avLst/>
            </a:prstGeom>
          </p:spPr>
        </p:pic>
      </p:grpSp>
      <p:grpSp>
        <p:nvGrpSpPr>
          <p:cNvPr id="46" name="Group 45"/>
          <p:cNvGrpSpPr/>
          <p:nvPr/>
        </p:nvGrpSpPr>
        <p:grpSpPr>
          <a:xfrm>
            <a:off x="2058622" y="4732349"/>
            <a:ext cx="4422713" cy="1872751"/>
            <a:chOff x="2058622" y="4732349"/>
            <a:chExt cx="4422713" cy="1872751"/>
          </a:xfrm>
        </p:grpSpPr>
        <p:grpSp>
          <p:nvGrpSpPr>
            <p:cNvPr id="22" name="Group 21"/>
            <p:cNvGrpSpPr/>
            <p:nvPr/>
          </p:nvGrpSpPr>
          <p:grpSpPr>
            <a:xfrm>
              <a:off x="2058622" y="4732349"/>
              <a:ext cx="4422713" cy="1872751"/>
              <a:chOff x="2081962" y="4718654"/>
              <a:chExt cx="4422713" cy="1872751"/>
            </a:xfrm>
          </p:grpSpPr>
          <p:pic>
            <p:nvPicPr>
              <p:cNvPr id="13" name="cost structure"/>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3116" t="23047" r="38325" b="30858"/>
              <a:stretch/>
            </p:blipFill>
            <p:spPr>
              <a:xfrm rot="5400000">
                <a:off x="3356943" y="3443673"/>
                <a:ext cx="1872751" cy="4422713"/>
              </a:xfrm>
              <a:prstGeom prst="rect">
                <a:avLst/>
              </a:prstGeom>
            </p:spPr>
          </p:pic>
          <p:sp>
            <p:nvSpPr>
              <p:cNvPr id="21" name="TextBox 20"/>
              <p:cNvSpPr txBox="1"/>
              <p:nvPr/>
            </p:nvSpPr>
            <p:spPr>
              <a:xfrm>
                <a:off x="3440079" y="5495935"/>
                <a:ext cx="1563326" cy="646331"/>
              </a:xfrm>
              <a:prstGeom prst="rect">
                <a:avLst/>
              </a:prstGeom>
              <a:noFill/>
            </p:spPr>
            <p:txBody>
              <a:bodyPr wrap="square" rtlCol="0">
                <a:spAutoFit/>
              </a:bodyPr>
              <a:lstStyle/>
              <a:p>
                <a:pPr algn="ctr"/>
                <a:r>
                  <a:rPr lang="de-DE">
                    <a:solidFill>
                      <a:schemeClr val="bg1"/>
                    </a:solidFill>
                    <a:latin typeface="Arial Rounded MT Bold" panose="020F0704030504030204" pitchFamily="34" charset="0"/>
                  </a:rPr>
                  <a:t>Cost Structure</a:t>
                </a:r>
              </a:p>
            </p:txBody>
          </p:sp>
        </p:grpSp>
        <p:pic>
          <p:nvPicPr>
            <p:cNvPr id="41" name="Picture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693666" y="5395045"/>
              <a:ext cx="747853" cy="747853"/>
            </a:xfrm>
            <a:prstGeom prst="rect">
              <a:avLst/>
            </a:prstGeom>
          </p:spPr>
        </p:pic>
      </p:grpSp>
      <p:pic>
        <p:nvPicPr>
          <p:cNvPr id="54" name="Grafik 5" descr="Ein Bild, das Electric Blue (Farbe), Schrift, Blau, Symbol enthält.&#10;&#10;Automatisch generierte Beschreibung">
            <a:extLst>
              <a:ext uri="{FF2B5EF4-FFF2-40B4-BE49-F238E27FC236}">
                <a16:creationId xmlns:a16="http://schemas.microsoft.com/office/drawing/2014/main" id="{260C8190-2E20-362B-E604-62E42EA19CB5}"/>
              </a:ext>
            </a:extLst>
          </p:cNvPr>
          <p:cNvPicPr>
            <a:picLocks noChangeAspect="1"/>
          </p:cNvPicPr>
          <p:nvPr/>
        </p:nvPicPr>
        <p:blipFill>
          <a:blip r:embed="rId7"/>
          <a:stretch>
            <a:fillRect/>
          </a:stretch>
        </p:blipFill>
        <p:spPr>
          <a:xfrm>
            <a:off x="8880" y="-14527"/>
            <a:ext cx="2277019" cy="826286"/>
          </a:xfrm>
          <a:prstGeom prst="rect">
            <a:avLst/>
          </a:prstGeom>
        </p:spPr>
      </p:pic>
      <p:grpSp>
        <p:nvGrpSpPr>
          <p:cNvPr id="53" name="Group 52"/>
          <p:cNvGrpSpPr/>
          <p:nvPr/>
        </p:nvGrpSpPr>
        <p:grpSpPr>
          <a:xfrm>
            <a:off x="6411075" y="3370454"/>
            <a:ext cx="3127088" cy="1428490"/>
            <a:chOff x="6387550" y="3355383"/>
            <a:chExt cx="3127088" cy="1428490"/>
          </a:xfrm>
        </p:grpSpPr>
        <p:grpSp>
          <p:nvGrpSpPr>
            <p:cNvPr id="32" name="Group 31"/>
            <p:cNvGrpSpPr/>
            <p:nvPr/>
          </p:nvGrpSpPr>
          <p:grpSpPr>
            <a:xfrm>
              <a:off x="6387550" y="3355383"/>
              <a:ext cx="3127088" cy="1428490"/>
              <a:chOff x="6387550" y="3355383"/>
              <a:chExt cx="3127088" cy="1428490"/>
            </a:xfrm>
          </p:grpSpPr>
          <p:pic>
            <p:nvPicPr>
              <p:cNvPr id="7" name="channels"/>
              <p:cNvPicPr>
                <a:picLocks noChangeAspect="1"/>
              </p:cNvPicPr>
              <p:nvPr/>
            </p:nvPicPr>
            <p:blipFill rotWithShape="1">
              <a:blip r:embed="rId8" cstate="print">
                <a:extLst>
                  <a:ext uri="{28A0092B-C50C-407E-A947-70E740481C1C}">
                    <a14:useLocalDpi xmlns:a14="http://schemas.microsoft.com/office/drawing/2010/main" val="0"/>
                  </a:ext>
                </a:extLst>
              </a:blip>
              <a:srcRect l="26157" t="39063" r="27382" b="44919"/>
              <a:stretch/>
            </p:blipFill>
            <p:spPr>
              <a:xfrm>
                <a:off x="6387550" y="3355383"/>
                <a:ext cx="3127088" cy="1428490"/>
              </a:xfrm>
              <a:prstGeom prst="rect">
                <a:avLst/>
              </a:prstGeom>
            </p:spPr>
          </p:pic>
          <p:sp>
            <p:nvSpPr>
              <p:cNvPr id="30" name="TextBox 29"/>
              <p:cNvSpPr txBox="1"/>
              <p:nvPr/>
            </p:nvSpPr>
            <p:spPr>
              <a:xfrm>
                <a:off x="7240424" y="3925939"/>
                <a:ext cx="1937239" cy="369332"/>
              </a:xfrm>
              <a:prstGeom prst="rect">
                <a:avLst/>
              </a:prstGeom>
              <a:noFill/>
            </p:spPr>
            <p:txBody>
              <a:bodyPr wrap="square" rtlCol="0">
                <a:spAutoFit/>
              </a:bodyPr>
              <a:lstStyle/>
              <a:p>
                <a:pPr algn="ctr"/>
                <a:r>
                  <a:rPr lang="de-DE">
                    <a:solidFill>
                      <a:schemeClr val="bg1"/>
                    </a:solidFill>
                    <a:latin typeface="Arial Rounded MT Bold" panose="020F0704030504030204" pitchFamily="34" charset="0"/>
                  </a:rPr>
                  <a:t>Channels</a:t>
                </a:r>
              </a:p>
            </p:txBody>
          </p:sp>
        </p:grpSp>
        <p:pic>
          <p:nvPicPr>
            <p:cNvPr id="43" name="Picture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770328" y="3747747"/>
              <a:ext cx="867954" cy="735591"/>
            </a:xfrm>
            <a:prstGeom prst="rect">
              <a:avLst/>
            </a:prstGeom>
          </p:spPr>
        </p:pic>
      </p:grpSp>
      <p:grpSp>
        <p:nvGrpSpPr>
          <p:cNvPr id="33" name="Group 32"/>
          <p:cNvGrpSpPr/>
          <p:nvPr/>
        </p:nvGrpSpPr>
        <p:grpSpPr>
          <a:xfrm>
            <a:off x="5274180" y="4718652"/>
            <a:ext cx="2218258" cy="1742917"/>
            <a:chOff x="5274180" y="4718652"/>
            <a:chExt cx="2218258" cy="1742917"/>
          </a:xfrm>
        </p:grpSpPr>
        <p:pic>
          <p:nvPicPr>
            <p:cNvPr id="14" name="company name and logo"/>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5811" t="39359" r="37516" b="36641"/>
            <a:stretch/>
          </p:blipFill>
          <p:spPr>
            <a:xfrm rot="16200000">
              <a:off x="5511850" y="4480982"/>
              <a:ext cx="1742917" cy="2218258"/>
            </a:xfrm>
            <a:prstGeom prst="rect">
              <a:avLst/>
            </a:prstGeom>
          </p:spPr>
        </p:pic>
        <p:sp>
          <p:nvSpPr>
            <p:cNvPr id="31" name="TextBox 30"/>
            <p:cNvSpPr txBox="1"/>
            <p:nvPr/>
          </p:nvSpPr>
          <p:spPr>
            <a:xfrm>
              <a:off x="5423209" y="5347282"/>
              <a:ext cx="1937239" cy="646331"/>
            </a:xfrm>
            <a:prstGeom prst="rect">
              <a:avLst/>
            </a:prstGeom>
            <a:noFill/>
          </p:spPr>
          <p:txBody>
            <a:bodyPr wrap="square" rtlCol="0">
              <a:spAutoFit/>
            </a:bodyPr>
            <a:lstStyle/>
            <a:p>
              <a:pPr algn="ctr"/>
              <a:r>
                <a:rPr lang="de-DE">
                  <a:solidFill>
                    <a:schemeClr val="bg1"/>
                  </a:solidFill>
                  <a:latin typeface="Arial Rounded MT Bold" panose="020F0704030504030204" pitchFamily="34" charset="0"/>
                </a:rPr>
                <a:t>Brand Name </a:t>
              </a:r>
            </a:p>
            <a:p>
              <a:pPr algn="ctr"/>
              <a:r>
                <a:rPr lang="de-DE">
                  <a:solidFill>
                    <a:schemeClr val="bg1"/>
                  </a:solidFill>
                  <a:latin typeface="Arial Rounded MT Bold" panose="020F0704030504030204" pitchFamily="34" charset="0"/>
                </a:rPr>
                <a:t>&amp; Logo</a:t>
              </a:r>
            </a:p>
          </p:txBody>
        </p:sp>
      </p:grpSp>
      <p:grpSp>
        <p:nvGrpSpPr>
          <p:cNvPr id="45" name="Group 44"/>
          <p:cNvGrpSpPr/>
          <p:nvPr/>
        </p:nvGrpSpPr>
        <p:grpSpPr>
          <a:xfrm>
            <a:off x="2034259" y="531459"/>
            <a:ext cx="2244037" cy="4613738"/>
            <a:chOff x="2049283" y="571720"/>
            <a:chExt cx="2244037" cy="4613738"/>
          </a:xfrm>
        </p:grpSpPr>
        <p:grpSp>
          <p:nvGrpSpPr>
            <p:cNvPr id="16" name="Group 15"/>
            <p:cNvGrpSpPr/>
            <p:nvPr/>
          </p:nvGrpSpPr>
          <p:grpSpPr>
            <a:xfrm>
              <a:off x="2049283" y="571720"/>
              <a:ext cx="2244037" cy="4613738"/>
              <a:chOff x="2049283" y="526497"/>
              <a:chExt cx="2244037" cy="4613738"/>
            </a:xfrm>
          </p:grpSpPr>
          <p:pic>
            <p:nvPicPr>
              <p:cNvPr id="8" name="key partners"/>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34831" t="22019" r="31490" b="29029"/>
              <a:stretch/>
            </p:blipFill>
            <p:spPr>
              <a:xfrm>
                <a:off x="2049283" y="526497"/>
                <a:ext cx="2244037" cy="4613738"/>
              </a:xfrm>
              <a:prstGeom prst="rect">
                <a:avLst/>
              </a:prstGeom>
            </p:spPr>
          </p:pic>
          <p:sp>
            <p:nvSpPr>
              <p:cNvPr id="15" name="TextBox 14"/>
              <p:cNvSpPr txBox="1"/>
              <p:nvPr/>
            </p:nvSpPr>
            <p:spPr>
              <a:xfrm>
                <a:off x="2261509" y="2574932"/>
                <a:ext cx="1576044" cy="646331"/>
              </a:xfrm>
              <a:prstGeom prst="rect">
                <a:avLst/>
              </a:prstGeom>
              <a:noFill/>
            </p:spPr>
            <p:txBody>
              <a:bodyPr wrap="square" rtlCol="0">
                <a:spAutoFit/>
              </a:bodyPr>
              <a:lstStyle/>
              <a:p>
                <a:pPr algn="ctr"/>
                <a:r>
                  <a:rPr lang="de-DE">
                    <a:solidFill>
                      <a:schemeClr val="bg1"/>
                    </a:solidFill>
                    <a:latin typeface="Arial Rounded MT Bold" panose="020F0704030504030204" pitchFamily="34" charset="0"/>
                  </a:rPr>
                  <a:t>Key </a:t>
                </a:r>
              </a:p>
              <a:p>
                <a:pPr algn="ctr"/>
                <a:r>
                  <a:rPr lang="de-DE">
                    <a:solidFill>
                      <a:schemeClr val="bg1"/>
                    </a:solidFill>
                    <a:latin typeface="Arial Rounded MT Bold" panose="020F0704030504030204" pitchFamily="34" charset="0"/>
                  </a:rPr>
                  <a:t>Partners</a:t>
                </a:r>
              </a:p>
            </p:txBody>
          </p:sp>
        </p:grpSp>
        <p:pic>
          <p:nvPicPr>
            <p:cNvPr id="36" name="Picture 3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487600" y="3312706"/>
              <a:ext cx="1017198" cy="566291"/>
            </a:xfrm>
            <a:prstGeom prst="rect">
              <a:avLst/>
            </a:prstGeom>
          </p:spPr>
        </p:pic>
      </p:grpSp>
      <p:grpSp>
        <p:nvGrpSpPr>
          <p:cNvPr id="47" name="Group 46"/>
          <p:cNvGrpSpPr/>
          <p:nvPr/>
        </p:nvGrpSpPr>
        <p:grpSpPr>
          <a:xfrm>
            <a:off x="3770604" y="546681"/>
            <a:ext cx="2115077" cy="2350083"/>
            <a:chOff x="3770604" y="546681"/>
            <a:chExt cx="2115077" cy="2350083"/>
          </a:xfrm>
        </p:grpSpPr>
        <p:grpSp>
          <p:nvGrpSpPr>
            <p:cNvPr id="20" name="Group 19"/>
            <p:cNvGrpSpPr/>
            <p:nvPr/>
          </p:nvGrpSpPr>
          <p:grpSpPr>
            <a:xfrm>
              <a:off x="3770604" y="546681"/>
              <a:ext cx="2115077" cy="2350083"/>
              <a:chOff x="3770604" y="546681"/>
              <a:chExt cx="2115077" cy="2350083"/>
            </a:xfrm>
          </p:grpSpPr>
          <p:pic>
            <p:nvPicPr>
              <p:cNvPr id="10" name="key activities"/>
              <p:cNvPicPr>
                <a:picLocks noChangeAspect="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36887" t="35238" r="31589" b="40000"/>
              <a:stretch/>
            </p:blipFill>
            <p:spPr>
              <a:xfrm>
                <a:off x="3770604" y="546681"/>
                <a:ext cx="2115077" cy="2350083"/>
              </a:xfrm>
              <a:prstGeom prst="rect">
                <a:avLst/>
              </a:prstGeom>
            </p:spPr>
          </p:pic>
          <p:sp>
            <p:nvSpPr>
              <p:cNvPr id="18" name="TextBox 17"/>
              <p:cNvSpPr txBox="1"/>
              <p:nvPr/>
            </p:nvSpPr>
            <p:spPr>
              <a:xfrm>
                <a:off x="3844035" y="1538157"/>
                <a:ext cx="1563326" cy="646331"/>
              </a:xfrm>
              <a:prstGeom prst="rect">
                <a:avLst/>
              </a:prstGeom>
              <a:noFill/>
            </p:spPr>
            <p:txBody>
              <a:bodyPr wrap="square" rtlCol="0">
                <a:spAutoFit/>
              </a:bodyPr>
              <a:lstStyle/>
              <a:p>
                <a:pPr algn="ctr"/>
                <a:r>
                  <a:rPr lang="de-DE">
                    <a:solidFill>
                      <a:schemeClr val="bg1"/>
                    </a:solidFill>
                    <a:latin typeface="Arial Rounded MT Bold" panose="020F0704030504030204" pitchFamily="34" charset="0"/>
                  </a:rPr>
                  <a:t>Key Activities</a:t>
                </a:r>
              </a:p>
            </p:txBody>
          </p:sp>
        </p:grpSp>
        <p:pic>
          <p:nvPicPr>
            <p:cNvPr id="37" name="Picture 3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86816" y="811758"/>
              <a:ext cx="834272" cy="789974"/>
            </a:xfrm>
            <a:prstGeom prst="rect">
              <a:avLst/>
            </a:prstGeom>
          </p:spPr>
        </p:pic>
      </p:grpSp>
      <p:grpSp>
        <p:nvGrpSpPr>
          <p:cNvPr id="52" name="Group 51"/>
          <p:cNvGrpSpPr/>
          <p:nvPr/>
        </p:nvGrpSpPr>
        <p:grpSpPr>
          <a:xfrm>
            <a:off x="6361729" y="4641070"/>
            <a:ext cx="4231270" cy="1898081"/>
            <a:chOff x="6361729" y="4641070"/>
            <a:chExt cx="4231270" cy="1898081"/>
          </a:xfrm>
        </p:grpSpPr>
        <p:grpSp>
          <p:nvGrpSpPr>
            <p:cNvPr id="24" name="Group 23"/>
            <p:cNvGrpSpPr/>
            <p:nvPr/>
          </p:nvGrpSpPr>
          <p:grpSpPr>
            <a:xfrm>
              <a:off x="6361729" y="4641070"/>
              <a:ext cx="4231270" cy="1898081"/>
              <a:chOff x="6361729" y="4641070"/>
              <a:chExt cx="4231270" cy="1898081"/>
            </a:xfrm>
          </p:grpSpPr>
          <p:pic>
            <p:nvPicPr>
              <p:cNvPr id="11" name="Revenue streams"/>
              <p:cNvPicPr>
                <a:picLocks noChangeAspect="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41242" t="26064" r="29390" b="29174"/>
              <a:stretch/>
            </p:blipFill>
            <p:spPr>
              <a:xfrm rot="16200000">
                <a:off x="7528323" y="3474476"/>
                <a:ext cx="1898081" cy="4231270"/>
              </a:xfrm>
              <a:prstGeom prst="rect">
                <a:avLst/>
              </a:prstGeom>
            </p:spPr>
          </p:pic>
          <p:sp>
            <p:nvSpPr>
              <p:cNvPr id="23" name="TextBox 22"/>
              <p:cNvSpPr txBox="1"/>
              <p:nvPr/>
            </p:nvSpPr>
            <p:spPr>
              <a:xfrm>
                <a:off x="7649294" y="5510068"/>
                <a:ext cx="1563326" cy="646331"/>
              </a:xfrm>
              <a:prstGeom prst="rect">
                <a:avLst/>
              </a:prstGeom>
              <a:noFill/>
            </p:spPr>
            <p:txBody>
              <a:bodyPr wrap="square" rtlCol="0">
                <a:spAutoFit/>
              </a:bodyPr>
              <a:lstStyle/>
              <a:p>
                <a:pPr algn="ctr"/>
                <a:r>
                  <a:rPr lang="de-DE">
                    <a:solidFill>
                      <a:schemeClr val="bg1"/>
                    </a:solidFill>
                    <a:latin typeface="Arial Rounded MT Bold" panose="020F0704030504030204" pitchFamily="34" charset="0"/>
                  </a:rPr>
                  <a:t>Revenue Streams</a:t>
                </a:r>
              </a:p>
            </p:txBody>
          </p:sp>
        </p:grpSp>
        <p:pic>
          <p:nvPicPr>
            <p:cNvPr id="42" name="Picture 4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9137659" y="5347282"/>
              <a:ext cx="969669" cy="969669"/>
            </a:xfrm>
            <a:prstGeom prst="rect">
              <a:avLst/>
            </a:prstGeom>
          </p:spPr>
        </p:pic>
      </p:grpSp>
      <p:grpSp>
        <p:nvGrpSpPr>
          <p:cNvPr id="48" name="Group 47"/>
          <p:cNvGrpSpPr/>
          <p:nvPr/>
        </p:nvGrpSpPr>
        <p:grpSpPr>
          <a:xfrm>
            <a:off x="3820531" y="2833366"/>
            <a:ext cx="2046503" cy="2293494"/>
            <a:chOff x="3820531" y="2833366"/>
            <a:chExt cx="2046503" cy="2293494"/>
          </a:xfrm>
        </p:grpSpPr>
        <p:grpSp>
          <p:nvGrpSpPr>
            <p:cNvPr id="19" name="Group 18"/>
            <p:cNvGrpSpPr/>
            <p:nvPr/>
          </p:nvGrpSpPr>
          <p:grpSpPr>
            <a:xfrm>
              <a:off x="3820531" y="2833366"/>
              <a:ext cx="2046503" cy="2293494"/>
              <a:chOff x="3820531" y="2833366"/>
              <a:chExt cx="2046503" cy="2293494"/>
            </a:xfrm>
          </p:grpSpPr>
          <p:pic>
            <p:nvPicPr>
              <p:cNvPr id="9" name="Key resources"/>
              <p:cNvPicPr>
                <a:picLocks noChangeAspect="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35272" t="35618" r="33474" b="39620"/>
              <a:stretch/>
            </p:blipFill>
            <p:spPr>
              <a:xfrm>
                <a:off x="3820531" y="2833366"/>
                <a:ext cx="2046503" cy="2293494"/>
              </a:xfrm>
              <a:prstGeom prst="rect">
                <a:avLst/>
              </a:prstGeom>
            </p:spPr>
          </p:pic>
          <p:sp>
            <p:nvSpPr>
              <p:cNvPr id="17" name="TextBox 16"/>
              <p:cNvSpPr txBox="1"/>
              <p:nvPr/>
            </p:nvSpPr>
            <p:spPr>
              <a:xfrm>
                <a:off x="3890708" y="3360045"/>
                <a:ext cx="1563326" cy="646331"/>
              </a:xfrm>
              <a:prstGeom prst="rect">
                <a:avLst/>
              </a:prstGeom>
              <a:noFill/>
            </p:spPr>
            <p:txBody>
              <a:bodyPr wrap="square" rtlCol="0">
                <a:spAutoFit/>
              </a:bodyPr>
              <a:lstStyle/>
              <a:p>
                <a:pPr algn="ctr"/>
                <a:r>
                  <a:rPr lang="de-DE">
                    <a:solidFill>
                      <a:schemeClr val="bg1"/>
                    </a:solidFill>
                    <a:latin typeface="Arial Rounded MT Bold" panose="020F0704030504030204" pitchFamily="34" charset="0"/>
                  </a:rPr>
                  <a:t>Key Resources</a:t>
                </a:r>
              </a:p>
            </p:txBody>
          </p:sp>
        </p:grpSp>
        <p:pic>
          <p:nvPicPr>
            <p:cNvPr id="44" name="Picture 4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301059" y="3905807"/>
              <a:ext cx="849581" cy="870689"/>
            </a:xfrm>
            <a:prstGeom prst="rect">
              <a:avLst/>
            </a:prstGeom>
          </p:spPr>
        </p:pic>
      </p:grpSp>
      <p:grpSp>
        <p:nvGrpSpPr>
          <p:cNvPr id="49" name="Group 48"/>
          <p:cNvGrpSpPr/>
          <p:nvPr/>
        </p:nvGrpSpPr>
        <p:grpSpPr>
          <a:xfrm>
            <a:off x="6407044" y="804698"/>
            <a:ext cx="3118716" cy="1677985"/>
            <a:chOff x="6407044" y="804698"/>
            <a:chExt cx="3118716" cy="1677985"/>
          </a:xfrm>
        </p:grpSpPr>
        <p:grpSp>
          <p:nvGrpSpPr>
            <p:cNvPr id="34" name="Group 33"/>
            <p:cNvGrpSpPr/>
            <p:nvPr/>
          </p:nvGrpSpPr>
          <p:grpSpPr>
            <a:xfrm>
              <a:off x="6407044" y="804698"/>
              <a:ext cx="3118716" cy="1677985"/>
              <a:chOff x="6407044" y="804698"/>
              <a:chExt cx="3118716" cy="1677985"/>
            </a:xfrm>
          </p:grpSpPr>
          <p:pic>
            <p:nvPicPr>
              <p:cNvPr id="6" name="customer relation"/>
              <p:cNvPicPr>
                <a:picLocks noChangeAspect="1"/>
              </p:cNvPicPr>
              <p:nvPr/>
            </p:nvPicPr>
            <p:blipFill rotWithShape="1">
              <a:blip r:embed="rId19" cstate="print">
                <a:extLst>
                  <a:ext uri="{28A0092B-C50C-407E-A947-70E740481C1C}">
                    <a14:useLocalDpi xmlns:a14="http://schemas.microsoft.com/office/drawing/2010/main" val="0"/>
                  </a:ext>
                </a:extLst>
              </a:blip>
              <a:srcRect l="37215" t="34448" r="36798" b="32318"/>
              <a:stretch/>
            </p:blipFill>
            <p:spPr>
              <a:xfrm rot="5709460">
                <a:off x="7127409" y="84333"/>
                <a:ext cx="1677985" cy="3118716"/>
              </a:xfrm>
              <a:prstGeom prst="rect">
                <a:avLst/>
              </a:prstGeom>
            </p:spPr>
          </p:pic>
          <p:sp>
            <p:nvSpPr>
              <p:cNvPr id="29" name="TextBox 28"/>
              <p:cNvSpPr txBox="1"/>
              <p:nvPr/>
            </p:nvSpPr>
            <p:spPr>
              <a:xfrm>
                <a:off x="6555109" y="1167857"/>
                <a:ext cx="1937239" cy="646331"/>
              </a:xfrm>
              <a:prstGeom prst="rect">
                <a:avLst/>
              </a:prstGeom>
              <a:noFill/>
            </p:spPr>
            <p:txBody>
              <a:bodyPr wrap="square" rtlCol="0">
                <a:spAutoFit/>
              </a:bodyPr>
              <a:lstStyle/>
              <a:p>
                <a:pPr algn="ctr"/>
                <a:r>
                  <a:rPr lang="de-DE">
                    <a:solidFill>
                      <a:schemeClr val="bg1"/>
                    </a:solidFill>
                    <a:latin typeface="Arial Rounded MT Bold" panose="020F0704030504030204" pitchFamily="34" charset="0"/>
                  </a:rPr>
                  <a:t>Customer Relationships</a:t>
                </a:r>
              </a:p>
            </p:txBody>
          </p:sp>
        </p:grpSp>
        <p:pic>
          <p:nvPicPr>
            <p:cNvPr id="40" name="Picture 3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387441" y="1273903"/>
              <a:ext cx="577116" cy="597097"/>
            </a:xfrm>
            <a:prstGeom prst="rect">
              <a:avLst/>
            </a:prstGeom>
          </p:spPr>
        </p:pic>
      </p:grpSp>
      <p:grpSp>
        <p:nvGrpSpPr>
          <p:cNvPr id="51" name="Group 50"/>
          <p:cNvGrpSpPr/>
          <p:nvPr/>
        </p:nvGrpSpPr>
        <p:grpSpPr>
          <a:xfrm>
            <a:off x="7948493" y="463143"/>
            <a:ext cx="2656313" cy="4696896"/>
            <a:chOff x="7924968" y="456402"/>
            <a:chExt cx="2656313" cy="4696896"/>
          </a:xfrm>
        </p:grpSpPr>
        <p:grpSp>
          <p:nvGrpSpPr>
            <p:cNvPr id="26" name="Group 25"/>
            <p:cNvGrpSpPr/>
            <p:nvPr/>
          </p:nvGrpSpPr>
          <p:grpSpPr>
            <a:xfrm>
              <a:off x="7924968" y="456402"/>
              <a:ext cx="2656313" cy="4696896"/>
              <a:chOff x="7951094" y="469465"/>
              <a:chExt cx="2656313" cy="4696896"/>
            </a:xfrm>
          </p:grpSpPr>
          <p:pic>
            <p:nvPicPr>
              <p:cNvPr id="4" name="Customer segment"/>
              <p:cNvPicPr>
                <a:picLocks noChangeAspect="1"/>
              </p:cNvPicPr>
              <p:nvPr/>
            </p:nvPicPr>
            <p:blipFill rotWithShape="1">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l="33218" t="22166" r="27157" b="28301"/>
              <a:stretch/>
            </p:blipFill>
            <p:spPr>
              <a:xfrm>
                <a:off x="7951094" y="469465"/>
                <a:ext cx="2656313" cy="4696896"/>
              </a:xfrm>
              <a:prstGeom prst="rect">
                <a:avLst/>
              </a:prstGeom>
            </p:spPr>
          </p:pic>
          <p:sp>
            <p:nvSpPr>
              <p:cNvPr id="25" name="TextBox 24"/>
              <p:cNvSpPr txBox="1"/>
              <p:nvPr/>
            </p:nvSpPr>
            <p:spPr>
              <a:xfrm>
                <a:off x="8544002" y="2568487"/>
                <a:ext cx="1563326" cy="646331"/>
              </a:xfrm>
              <a:prstGeom prst="rect">
                <a:avLst/>
              </a:prstGeom>
              <a:noFill/>
            </p:spPr>
            <p:txBody>
              <a:bodyPr wrap="square" rtlCol="0">
                <a:spAutoFit/>
              </a:bodyPr>
              <a:lstStyle/>
              <a:p>
                <a:pPr algn="ctr"/>
                <a:r>
                  <a:rPr lang="de-DE">
                    <a:solidFill>
                      <a:schemeClr val="bg1"/>
                    </a:solidFill>
                    <a:latin typeface="Arial Rounded MT Bold" panose="020F0704030504030204" pitchFamily="34" charset="0"/>
                  </a:rPr>
                  <a:t>Customer Segments</a:t>
                </a:r>
              </a:p>
            </p:txBody>
          </p:sp>
        </p:grpSp>
        <p:pic>
          <p:nvPicPr>
            <p:cNvPr id="39" name="Picture 3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279249" y="1802720"/>
              <a:ext cx="1092659" cy="757194"/>
            </a:xfrm>
            <a:prstGeom prst="rect">
              <a:avLst/>
            </a:prstGeom>
          </p:spPr>
        </p:pic>
      </p:grpSp>
    </p:spTree>
    <p:extLst>
      <p:ext uri="{BB962C8B-B14F-4D97-AF65-F5344CB8AC3E}">
        <p14:creationId xmlns:p14="http://schemas.microsoft.com/office/powerpoint/2010/main" val="2417557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BCD06-A7CC-E5E9-1342-8F35B226919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FB349C0-120D-07F1-A854-C1208168B222}"/>
              </a:ext>
            </a:extLst>
          </p:cNvPr>
          <p:cNvSpPr>
            <a:spLocks noGrp="1"/>
          </p:cNvSpPr>
          <p:nvPr>
            <p:ph type="body" sz="quarter" idx="12"/>
          </p:nvPr>
        </p:nvSpPr>
        <p:spPr/>
        <p:txBody>
          <a:bodyPr/>
          <a:lstStyle/>
          <a:p>
            <a:r>
              <a:rPr lang="de-DE"/>
              <a:t>AGRI-MOCKS KOM</a:t>
            </a:r>
          </a:p>
        </p:txBody>
      </p:sp>
      <p:sp>
        <p:nvSpPr>
          <p:cNvPr id="3" name="Text Placeholder 2">
            <a:extLst>
              <a:ext uri="{FF2B5EF4-FFF2-40B4-BE49-F238E27FC236}">
                <a16:creationId xmlns:a16="http://schemas.microsoft.com/office/drawing/2014/main" id="{532C6EC2-21B5-6CB4-7042-A318844C27AA}"/>
              </a:ext>
            </a:extLst>
          </p:cNvPr>
          <p:cNvSpPr>
            <a:spLocks noGrp="1"/>
          </p:cNvSpPr>
          <p:nvPr>
            <p:ph type="body" sz="quarter" idx="13"/>
          </p:nvPr>
        </p:nvSpPr>
        <p:spPr/>
        <p:txBody>
          <a:bodyPr/>
          <a:lstStyle/>
          <a:p>
            <a:r>
              <a:rPr lang="de-DE"/>
              <a:t>DEVELOP A PROTO PERSONA</a:t>
            </a:r>
          </a:p>
          <a:p>
            <a:r>
              <a:rPr lang="de-DE"/>
              <a:t>Introduce your students/youth participants</a:t>
            </a:r>
          </a:p>
          <a:p>
            <a:r>
              <a:rPr lang="de-DE"/>
              <a:t> </a:t>
            </a:r>
          </a:p>
        </p:txBody>
      </p:sp>
      <p:sp>
        <p:nvSpPr>
          <p:cNvPr id="5" name="Text Placeholder 4">
            <a:extLst>
              <a:ext uri="{FF2B5EF4-FFF2-40B4-BE49-F238E27FC236}">
                <a16:creationId xmlns:a16="http://schemas.microsoft.com/office/drawing/2014/main" id="{C502E005-6091-C75C-F1D3-F571B2F37CE2}"/>
              </a:ext>
            </a:extLst>
          </p:cNvPr>
          <p:cNvSpPr>
            <a:spLocks noGrp="1"/>
          </p:cNvSpPr>
          <p:nvPr>
            <p:ph type="body" sz="quarter" idx="17"/>
          </p:nvPr>
        </p:nvSpPr>
        <p:spPr>
          <a:xfrm>
            <a:off x="1295400" y="5717315"/>
            <a:ext cx="5026377" cy="376492"/>
          </a:xfrm>
        </p:spPr>
        <p:txBody>
          <a:bodyPr/>
          <a:lstStyle/>
          <a:p>
            <a:r>
              <a:rPr lang="de-DE"/>
              <a:t>Interactive - Day 1 - 28.04.2025</a:t>
            </a:r>
          </a:p>
          <a:p>
            <a:endParaRPr lang="de-DE"/>
          </a:p>
        </p:txBody>
      </p:sp>
      <p:pic>
        <p:nvPicPr>
          <p:cNvPr id="6" name="Grafik 5" descr="Ein Bild, das Electric Blue (Farbe), Schrift, Blau, Symbol enthält.&#10;&#10;Automatisch generierte Beschreibung">
            <a:extLst>
              <a:ext uri="{FF2B5EF4-FFF2-40B4-BE49-F238E27FC236}">
                <a16:creationId xmlns:a16="http://schemas.microsoft.com/office/drawing/2014/main" id="{8229ED13-98C7-3DDB-EAC5-D0FC88B26888}"/>
              </a:ext>
            </a:extLst>
          </p:cNvPr>
          <p:cNvPicPr>
            <a:picLocks noChangeAspect="1"/>
          </p:cNvPicPr>
          <p:nvPr/>
        </p:nvPicPr>
        <p:blipFill>
          <a:blip r:embed="rId3"/>
          <a:stretch>
            <a:fillRect/>
          </a:stretch>
        </p:blipFill>
        <p:spPr>
          <a:xfrm>
            <a:off x="8196945" y="1"/>
            <a:ext cx="3881983" cy="1408697"/>
          </a:xfrm>
          <a:prstGeom prst="rect">
            <a:avLst/>
          </a:prstGeom>
        </p:spPr>
      </p:pic>
    </p:spTree>
    <p:extLst>
      <p:ext uri="{BB962C8B-B14F-4D97-AF65-F5344CB8AC3E}">
        <p14:creationId xmlns:p14="http://schemas.microsoft.com/office/powerpoint/2010/main" val="2063799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8E0DCFE-AB33-1151-D7E0-A9A2F2A1C673}"/>
              </a:ext>
            </a:extLst>
          </p:cNvPr>
          <p:cNvPicPr>
            <a:picLocks noChangeAspect="1"/>
          </p:cNvPicPr>
          <p:nvPr/>
        </p:nvPicPr>
        <p:blipFill>
          <a:blip r:embed="rId2"/>
          <a:stretch>
            <a:fillRect/>
          </a:stretch>
        </p:blipFill>
        <p:spPr>
          <a:xfrm>
            <a:off x="5618018" y="72736"/>
            <a:ext cx="4073978" cy="6858000"/>
          </a:xfrm>
          <a:prstGeom prst="rect">
            <a:avLst/>
          </a:prstGeom>
        </p:spPr>
      </p:pic>
      <p:pic>
        <p:nvPicPr>
          <p:cNvPr id="6" name="Grafik 5" descr="Ein Bild, das Electric Blue (Farbe), Schrift, Blau, Symbol enthält.&#10;&#10;Automatisch generierte Beschreibung">
            <a:extLst>
              <a:ext uri="{FF2B5EF4-FFF2-40B4-BE49-F238E27FC236}">
                <a16:creationId xmlns:a16="http://schemas.microsoft.com/office/drawing/2014/main" id="{8766EEA5-4E73-4882-F2A8-F98F74927C37}"/>
              </a:ext>
            </a:extLst>
          </p:cNvPr>
          <p:cNvPicPr>
            <a:picLocks noChangeAspect="1"/>
          </p:cNvPicPr>
          <p:nvPr/>
        </p:nvPicPr>
        <p:blipFill>
          <a:blip r:embed="rId3"/>
          <a:stretch>
            <a:fillRect/>
          </a:stretch>
        </p:blipFill>
        <p:spPr>
          <a:xfrm>
            <a:off x="9812482" y="5994519"/>
            <a:ext cx="2379518" cy="863481"/>
          </a:xfrm>
          <a:prstGeom prst="rect">
            <a:avLst/>
          </a:prstGeom>
        </p:spPr>
      </p:pic>
    </p:spTree>
    <p:extLst>
      <p:ext uri="{BB962C8B-B14F-4D97-AF65-F5344CB8AC3E}">
        <p14:creationId xmlns:p14="http://schemas.microsoft.com/office/powerpoint/2010/main" val="2989927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9B3CAC7-3DE8-9951-CCBE-32DF5DE89E7E}"/>
              </a:ext>
            </a:extLst>
          </p:cNvPr>
          <p:cNvPicPr>
            <a:picLocks noChangeAspect="1"/>
          </p:cNvPicPr>
          <p:nvPr/>
        </p:nvPicPr>
        <p:blipFill>
          <a:blip r:embed="rId2"/>
          <a:stretch>
            <a:fillRect/>
          </a:stretch>
        </p:blipFill>
        <p:spPr>
          <a:xfrm>
            <a:off x="50858" y="0"/>
            <a:ext cx="12090284" cy="6858000"/>
          </a:xfrm>
          <a:prstGeom prst="rect">
            <a:avLst/>
          </a:prstGeom>
        </p:spPr>
      </p:pic>
    </p:spTree>
    <p:extLst>
      <p:ext uri="{BB962C8B-B14F-4D97-AF65-F5344CB8AC3E}">
        <p14:creationId xmlns:p14="http://schemas.microsoft.com/office/powerpoint/2010/main" val="16288194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4CB0D-1B3A-AC8D-058F-2152655F2D3A}"/>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EA4F020E-0EE6-ACEC-F783-5C6D052C3893}"/>
              </a:ext>
            </a:extLst>
          </p:cNvPr>
          <p:cNvPicPr>
            <a:picLocks noChangeAspect="1"/>
          </p:cNvPicPr>
          <p:nvPr/>
        </p:nvPicPr>
        <p:blipFill>
          <a:blip r:embed="rId2"/>
          <a:stretch>
            <a:fillRect/>
          </a:stretch>
        </p:blipFill>
        <p:spPr>
          <a:xfrm>
            <a:off x="5618018" y="72736"/>
            <a:ext cx="4073978" cy="6858000"/>
          </a:xfrm>
          <a:prstGeom prst="rect">
            <a:avLst/>
          </a:prstGeom>
        </p:spPr>
      </p:pic>
      <p:pic>
        <p:nvPicPr>
          <p:cNvPr id="5" name="Grafik 4">
            <a:extLst>
              <a:ext uri="{FF2B5EF4-FFF2-40B4-BE49-F238E27FC236}">
                <a16:creationId xmlns:a16="http://schemas.microsoft.com/office/drawing/2014/main" id="{69CFA842-6D0C-266A-AB7D-19537FD8335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022763" y="72736"/>
            <a:ext cx="3990109" cy="6858000"/>
          </a:xfrm>
          <a:prstGeom prst="rect">
            <a:avLst/>
          </a:prstGeom>
        </p:spPr>
      </p:pic>
      <p:pic>
        <p:nvPicPr>
          <p:cNvPr id="2" name="Grafik 1" descr="Ein Bild, das Electric Blue (Farbe), Schrift, Blau, Symbol enthält.&#10;&#10;Automatisch generierte Beschreibung">
            <a:extLst>
              <a:ext uri="{FF2B5EF4-FFF2-40B4-BE49-F238E27FC236}">
                <a16:creationId xmlns:a16="http://schemas.microsoft.com/office/drawing/2014/main" id="{5DEDE2C8-4067-01C2-AB3B-E30B74E0E1DE}"/>
              </a:ext>
            </a:extLst>
          </p:cNvPr>
          <p:cNvPicPr>
            <a:picLocks noChangeAspect="1"/>
          </p:cNvPicPr>
          <p:nvPr/>
        </p:nvPicPr>
        <p:blipFill>
          <a:blip r:embed="rId4"/>
          <a:stretch>
            <a:fillRect/>
          </a:stretch>
        </p:blipFill>
        <p:spPr>
          <a:xfrm>
            <a:off x="9691996" y="5994519"/>
            <a:ext cx="2379518" cy="863481"/>
          </a:xfrm>
          <a:prstGeom prst="rect">
            <a:avLst/>
          </a:prstGeom>
        </p:spPr>
      </p:pic>
    </p:spTree>
    <p:extLst>
      <p:ext uri="{BB962C8B-B14F-4D97-AF65-F5344CB8AC3E}">
        <p14:creationId xmlns:p14="http://schemas.microsoft.com/office/powerpoint/2010/main" val="393180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EC5F4-DA20-3E2C-F495-35084E58A92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5F5636B-C127-7731-9B40-52FDC68E194A}"/>
              </a:ext>
            </a:extLst>
          </p:cNvPr>
          <p:cNvSpPr>
            <a:spLocks noGrp="1"/>
          </p:cNvSpPr>
          <p:nvPr>
            <p:ph type="body" sz="quarter" idx="12"/>
          </p:nvPr>
        </p:nvSpPr>
        <p:spPr/>
        <p:txBody>
          <a:bodyPr/>
          <a:lstStyle/>
          <a:p>
            <a:r>
              <a:rPr lang="de-DE"/>
              <a:t>AGRI-MOCKS KOM</a:t>
            </a:r>
          </a:p>
        </p:txBody>
      </p:sp>
      <p:sp>
        <p:nvSpPr>
          <p:cNvPr id="3" name="Text Placeholder 2">
            <a:extLst>
              <a:ext uri="{FF2B5EF4-FFF2-40B4-BE49-F238E27FC236}">
                <a16:creationId xmlns:a16="http://schemas.microsoft.com/office/drawing/2014/main" id="{9006EC5B-4350-B6DC-8AC4-4463CA770F2B}"/>
              </a:ext>
            </a:extLst>
          </p:cNvPr>
          <p:cNvSpPr>
            <a:spLocks noGrp="1"/>
          </p:cNvSpPr>
          <p:nvPr>
            <p:ph type="body" sz="quarter" idx="13"/>
          </p:nvPr>
        </p:nvSpPr>
        <p:spPr/>
        <p:txBody>
          <a:bodyPr/>
          <a:lstStyle/>
          <a:p>
            <a:r>
              <a:rPr lang="de-DE"/>
              <a:t>LOGISTICS</a:t>
            </a:r>
          </a:p>
        </p:txBody>
      </p:sp>
      <p:sp>
        <p:nvSpPr>
          <p:cNvPr id="5" name="Text Placeholder 4">
            <a:extLst>
              <a:ext uri="{FF2B5EF4-FFF2-40B4-BE49-F238E27FC236}">
                <a16:creationId xmlns:a16="http://schemas.microsoft.com/office/drawing/2014/main" id="{AFE1783F-0FD0-9713-70E0-D5DCDD2A9DA0}"/>
              </a:ext>
            </a:extLst>
          </p:cNvPr>
          <p:cNvSpPr>
            <a:spLocks noGrp="1"/>
          </p:cNvSpPr>
          <p:nvPr>
            <p:ph type="body" sz="quarter" idx="17"/>
          </p:nvPr>
        </p:nvSpPr>
        <p:spPr/>
        <p:txBody>
          <a:bodyPr/>
          <a:lstStyle/>
          <a:p>
            <a:r>
              <a:rPr lang="de-DE"/>
              <a:t>Day 1 - 28.04.2025</a:t>
            </a:r>
          </a:p>
          <a:p>
            <a:endParaRPr lang="de-DE"/>
          </a:p>
        </p:txBody>
      </p:sp>
      <p:pic>
        <p:nvPicPr>
          <p:cNvPr id="6" name="Grafik 5" descr="Ein Bild, das Electric Blue (Farbe), Schrift, Blau, Symbol enthält.&#10;&#10;Automatisch generierte Beschreibung">
            <a:extLst>
              <a:ext uri="{FF2B5EF4-FFF2-40B4-BE49-F238E27FC236}">
                <a16:creationId xmlns:a16="http://schemas.microsoft.com/office/drawing/2014/main" id="{49199B79-52B5-99F1-05BE-94C83B002D13}"/>
              </a:ext>
            </a:extLst>
          </p:cNvPr>
          <p:cNvPicPr>
            <a:picLocks noChangeAspect="1"/>
          </p:cNvPicPr>
          <p:nvPr/>
        </p:nvPicPr>
        <p:blipFill>
          <a:blip r:embed="rId2"/>
          <a:stretch>
            <a:fillRect/>
          </a:stretch>
        </p:blipFill>
        <p:spPr>
          <a:xfrm>
            <a:off x="8196945" y="1"/>
            <a:ext cx="3881983" cy="1408697"/>
          </a:xfrm>
          <a:prstGeom prst="rect">
            <a:avLst/>
          </a:prstGeom>
        </p:spPr>
      </p:pic>
    </p:spTree>
    <p:extLst>
      <p:ext uri="{BB962C8B-B14F-4D97-AF65-F5344CB8AC3E}">
        <p14:creationId xmlns:p14="http://schemas.microsoft.com/office/powerpoint/2010/main" val="31176595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CBC697E2-D468-7DFD-6BD1-10C89DF564AF}"/>
              </a:ext>
            </a:extLst>
          </p:cNvPr>
          <p:cNvSpPr txBox="1"/>
          <p:nvPr/>
        </p:nvSpPr>
        <p:spPr>
          <a:xfrm>
            <a:off x="1009650" y="1905506"/>
            <a:ext cx="8755089" cy="3046988"/>
          </a:xfrm>
          <a:prstGeom prst="rect">
            <a:avLst/>
          </a:prstGeom>
          <a:noFill/>
        </p:spPr>
        <p:txBody>
          <a:bodyPr wrap="none" rtlCol="0">
            <a:spAutoFit/>
          </a:bodyPr>
          <a:lstStyle/>
          <a:p>
            <a:pPr marL="457200" indent="-457200">
              <a:buFont typeface="Arial" panose="020B0604020202020204" pitchFamily="34" charset="0"/>
              <a:buChar char="•"/>
            </a:pPr>
            <a:r>
              <a:rPr lang="de-DE" sz="3200"/>
              <a:t>Hotel &amp; Transport</a:t>
            </a:r>
          </a:p>
          <a:p>
            <a:pPr marL="457200" indent="-457200">
              <a:buFont typeface="Arial" panose="020B0604020202020204" pitchFamily="34" charset="0"/>
              <a:buChar char="•"/>
            </a:pPr>
            <a:r>
              <a:rPr lang="de-DE" sz="3200"/>
              <a:t>Meals &amp; Payments </a:t>
            </a:r>
          </a:p>
          <a:p>
            <a:pPr marL="457200" indent="-457200">
              <a:buFont typeface="Arial" panose="020B0604020202020204" pitchFamily="34" charset="0"/>
              <a:buChar char="•"/>
            </a:pPr>
            <a:r>
              <a:rPr lang="de-DE" sz="3200"/>
              <a:t>Timetable</a:t>
            </a:r>
          </a:p>
          <a:p>
            <a:pPr marL="457200" indent="-457200">
              <a:buFont typeface="Arial" panose="020B0604020202020204" pitchFamily="34" charset="0"/>
              <a:buChar char="•"/>
            </a:pPr>
            <a:r>
              <a:rPr lang="de-DE" sz="3200"/>
              <a:t>Roles during the KOM</a:t>
            </a:r>
          </a:p>
          <a:p>
            <a:pPr marL="457200" indent="-457200">
              <a:buFont typeface="Arial" panose="020B0604020202020204" pitchFamily="34" charset="0"/>
              <a:buChar char="•"/>
            </a:pPr>
            <a:r>
              <a:rPr lang="de-DE" sz="3200"/>
              <a:t>Leading sessions on Day 5 (committees and FOP)</a:t>
            </a:r>
          </a:p>
          <a:p>
            <a:pPr marL="457200" indent="-457200">
              <a:buFont typeface="Arial" panose="020B0604020202020204" pitchFamily="34" charset="0"/>
              <a:buChar char="•"/>
            </a:pPr>
            <a:r>
              <a:rPr lang="de-DE" sz="3200"/>
              <a:t>Any other open Questions </a:t>
            </a:r>
          </a:p>
        </p:txBody>
      </p:sp>
      <p:sp>
        <p:nvSpPr>
          <p:cNvPr id="3" name="Abgerundetes Rechteck 4">
            <a:extLst>
              <a:ext uri="{FF2B5EF4-FFF2-40B4-BE49-F238E27FC236}">
                <a16:creationId xmlns:a16="http://schemas.microsoft.com/office/drawing/2014/main" id="{E2EA56D4-7E54-0642-37A4-8FC2304DB725}"/>
              </a:ext>
            </a:extLst>
          </p:cNvPr>
          <p:cNvSpPr/>
          <p:nvPr/>
        </p:nvSpPr>
        <p:spPr>
          <a:xfrm>
            <a:off x="293309" y="136612"/>
            <a:ext cx="6858000" cy="822960"/>
          </a:xfrm>
          <a:prstGeom prst="roundRect">
            <a:avLst/>
          </a:prstGeom>
          <a:solidFill>
            <a:srgbClr val="7BB8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4000">
                <a:solidFill>
                  <a:prstClr val="white"/>
                </a:solidFill>
                <a:latin typeface="Calibri" panose="020F0502020204030204"/>
              </a:rPr>
              <a:t>Logistical issues</a:t>
            </a:r>
            <a:endParaRPr kumimoji="0" lang="de-DE"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Grafik 5" descr="Ein Bild, das Electric Blue (Farbe), Schrift, Blau, Symbol enthält.&#10;&#10;Automatisch generierte Beschreibung">
            <a:extLst>
              <a:ext uri="{FF2B5EF4-FFF2-40B4-BE49-F238E27FC236}">
                <a16:creationId xmlns:a16="http://schemas.microsoft.com/office/drawing/2014/main" id="{7E942C63-6CA7-69D0-501A-771C73331FC1}"/>
              </a:ext>
            </a:extLst>
          </p:cNvPr>
          <p:cNvPicPr>
            <a:picLocks noChangeAspect="1"/>
          </p:cNvPicPr>
          <p:nvPr/>
        </p:nvPicPr>
        <p:blipFill>
          <a:blip r:embed="rId2"/>
          <a:stretch>
            <a:fillRect/>
          </a:stretch>
        </p:blipFill>
        <p:spPr>
          <a:xfrm>
            <a:off x="9559341" y="0"/>
            <a:ext cx="2632659" cy="955341"/>
          </a:xfrm>
          <a:prstGeom prst="rect">
            <a:avLst/>
          </a:prstGeom>
        </p:spPr>
      </p:pic>
    </p:spTree>
    <p:extLst>
      <p:ext uri="{BB962C8B-B14F-4D97-AF65-F5344CB8AC3E}">
        <p14:creationId xmlns:p14="http://schemas.microsoft.com/office/powerpoint/2010/main" val="156174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598" y="1231030"/>
            <a:ext cx="5818131"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prstClr val="black"/>
                </a:solidFill>
                <a:effectLst/>
                <a:uLnTx/>
                <a:uFillTx/>
                <a:latin typeface="Calibri" panose="020F0502020204030204"/>
                <a:ea typeface="+mn-ea"/>
                <a:cs typeface="+mn-cs"/>
              </a:rPr>
              <a:t>Day 1 – Monday, 28th April (afternoon)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a:ln>
                  <a:noFill/>
                </a:ln>
                <a:solidFill>
                  <a:prstClr val="black"/>
                </a:solidFill>
                <a:effectLst/>
                <a:uLnTx/>
                <a:uFillTx/>
                <a:latin typeface="Calibri" panose="020F0502020204030204"/>
                <a:ea typeface="+mn-ea"/>
                <a:cs typeface="+mn-cs"/>
              </a:rPr>
              <a:t>Welcome - EDI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a:ln>
                  <a:noFill/>
                </a:ln>
                <a:solidFill>
                  <a:prstClr val="black"/>
                </a:solidFill>
                <a:effectLst/>
                <a:uLnTx/>
                <a:uFillTx/>
                <a:latin typeface="Calibri" panose="020F0502020204030204"/>
                <a:ea typeface="+mn-ea"/>
                <a:cs typeface="+mn-cs"/>
              </a:rPr>
              <a:t>Get to know each other (self introductions, 5 min each)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a:solidFill>
                  <a:prstClr val="black"/>
                </a:solidFill>
                <a:latin typeface="Calibri" panose="020F0502020204030204"/>
              </a:rPr>
              <a:t>Introduce your participants (proto persona) – Interactive</a:t>
            </a: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a:ln>
                  <a:noFill/>
                </a:ln>
                <a:solidFill>
                  <a:prstClr val="black"/>
                </a:solidFill>
                <a:effectLst/>
                <a:uLnTx/>
                <a:uFillTx/>
                <a:latin typeface="Calibri" panose="020F0502020204030204"/>
                <a:ea typeface="+mn-ea"/>
                <a:cs typeface="+mn-cs"/>
              </a:rPr>
              <a:t>Logistic issues -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a:ln>
                  <a:noFill/>
                </a:ln>
                <a:solidFill>
                  <a:prstClr val="black"/>
                </a:solidFill>
                <a:effectLst/>
                <a:uLnTx/>
                <a:uFillTx/>
                <a:latin typeface="Calibri" panose="020F0502020204030204"/>
                <a:ea typeface="+mn-ea"/>
                <a:cs typeface="+mn-cs"/>
              </a:rPr>
              <a:t>Dinner (where?)</a:t>
            </a:r>
          </a:p>
        </p:txBody>
      </p:sp>
      <p:sp>
        <p:nvSpPr>
          <p:cNvPr id="3" name="TextBox 2"/>
          <p:cNvSpPr txBox="1"/>
          <p:nvPr/>
        </p:nvSpPr>
        <p:spPr>
          <a:xfrm>
            <a:off x="364431" y="3035246"/>
            <a:ext cx="5731569"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prstClr val="black"/>
                </a:solidFill>
                <a:effectLst/>
                <a:uLnTx/>
                <a:uFillTx/>
                <a:latin typeface="Calibri" panose="020F0502020204030204"/>
                <a:ea typeface="+mn-ea"/>
                <a:cs typeface="+mn-cs"/>
              </a:rPr>
              <a:t>Day 2 – Tuesday, 29th April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a:ln>
                  <a:noFill/>
                </a:ln>
                <a:solidFill>
                  <a:prstClr val="black"/>
                </a:solidFill>
                <a:effectLst/>
                <a:uLnTx/>
                <a:uFillTx/>
                <a:latin typeface="Calibri" panose="020F0502020204030204"/>
                <a:ea typeface="+mn-ea"/>
                <a:cs typeface="+mn-cs"/>
              </a:rPr>
              <a:t>Reporting:</a:t>
            </a:r>
            <a:r>
              <a:rPr kumimoji="0" lang="de-DE" sz="1800" b="0" i="0" u="none" strike="noStrike" kern="1200" cap="none" spc="0" normalizeH="0" noProof="0">
                <a:ln>
                  <a:noFill/>
                </a:ln>
                <a:solidFill>
                  <a:prstClr val="black"/>
                </a:solidFill>
                <a:effectLst/>
                <a:uLnTx/>
                <a:uFillTx/>
                <a:latin typeface="Calibri" panose="020F0502020204030204"/>
                <a:ea typeface="+mn-ea"/>
                <a:cs typeface="+mn-cs"/>
              </a:rPr>
              <a:t> </a:t>
            </a:r>
            <a:r>
              <a:rPr kumimoji="0" lang="de-DE" sz="1800" b="0" i="0" u="none" strike="noStrike" kern="1200" cap="none" spc="0" normalizeH="0" baseline="0" noProof="0">
                <a:ln>
                  <a:noFill/>
                </a:ln>
                <a:solidFill>
                  <a:prstClr val="black"/>
                </a:solidFill>
                <a:effectLst/>
                <a:uLnTx/>
                <a:uFillTx/>
                <a:latin typeface="Calibri" panose="020F0502020204030204"/>
                <a:ea typeface="+mn-ea"/>
                <a:cs typeface="+mn-cs"/>
              </a:rPr>
              <a:t>GA, CA, Sigma,</a:t>
            </a:r>
            <a:r>
              <a:rPr kumimoji="0" lang="de-DE" sz="1800" b="0" i="0" u="none" strike="noStrike" kern="1200" cap="none" spc="0" normalizeH="0" noProof="0">
                <a:ln>
                  <a:noFill/>
                </a:ln>
                <a:solidFill>
                  <a:prstClr val="black"/>
                </a:solidFill>
                <a:effectLst/>
                <a:uLnTx/>
                <a:uFillTx/>
                <a:latin typeface="Calibri" panose="020F0502020204030204"/>
                <a:ea typeface="+mn-ea"/>
                <a:cs typeface="+mn-cs"/>
              </a:rPr>
              <a:t> </a:t>
            </a:r>
            <a:r>
              <a:rPr kumimoji="0" lang="de-DE" sz="1800" b="0" i="0" u="none" strike="noStrike" kern="1200" cap="none" spc="0" normalizeH="0" baseline="0" noProof="0">
                <a:ln>
                  <a:noFill/>
                </a:ln>
                <a:solidFill>
                  <a:prstClr val="black"/>
                </a:solidFill>
                <a:effectLst/>
                <a:uLnTx/>
                <a:uFillTx/>
                <a:latin typeface="Calibri" panose="020F0502020204030204"/>
                <a:ea typeface="+mn-ea"/>
                <a:cs typeface="+mn-cs"/>
              </a:rPr>
              <a:t>Finances &amp; Co. – Anja  &amp; Tarja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a:ln>
                  <a:noFill/>
                </a:ln>
                <a:solidFill>
                  <a:prstClr val="black"/>
                </a:solidFill>
                <a:effectLst/>
                <a:uLnTx/>
                <a:uFillTx/>
                <a:latin typeface="Calibri" panose="020F0502020204030204"/>
                <a:ea typeface="+mn-ea"/>
                <a:cs typeface="+mn-cs"/>
              </a:rPr>
              <a:t>Input 1: The Power of Feedback - Anja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a:ln>
                  <a:noFill/>
                </a:ln>
                <a:solidFill>
                  <a:prstClr val="black"/>
                </a:solidFill>
                <a:effectLst/>
                <a:uLnTx/>
                <a:uFillTx/>
                <a:latin typeface="Calibri" panose="020F0502020204030204"/>
                <a:ea typeface="+mn-ea"/>
                <a:cs typeface="+mn-cs"/>
              </a:rPr>
              <a:t>Lunch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a:ln>
                  <a:noFill/>
                </a:ln>
                <a:solidFill>
                  <a:prstClr val="black"/>
                </a:solidFill>
                <a:effectLst/>
                <a:uLnTx/>
                <a:uFillTx/>
                <a:latin typeface="Calibri" panose="020F0502020204030204"/>
                <a:ea typeface="+mn-ea"/>
                <a:cs typeface="+mn-cs"/>
              </a:rPr>
              <a:t>Quality Architecture- WEBIN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a:ln>
                  <a:noFill/>
                </a:ln>
                <a:solidFill>
                  <a:prstClr val="black"/>
                </a:solidFill>
                <a:effectLst/>
                <a:uLnTx/>
                <a:uFillTx/>
                <a:latin typeface="Calibri" panose="020F0502020204030204"/>
                <a:ea typeface="+mn-ea"/>
                <a:cs typeface="+mn-cs"/>
              </a:rPr>
              <a:t>Project Management Structure - WEBIN</a:t>
            </a:r>
          </a:p>
        </p:txBody>
      </p:sp>
      <p:sp>
        <p:nvSpPr>
          <p:cNvPr id="4" name="TextBox 3"/>
          <p:cNvSpPr txBox="1"/>
          <p:nvPr/>
        </p:nvSpPr>
        <p:spPr>
          <a:xfrm>
            <a:off x="293309" y="4850700"/>
            <a:ext cx="5328703" cy="23083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prstClr val="black"/>
                </a:solidFill>
                <a:effectLst/>
                <a:uLnTx/>
                <a:uFillTx/>
                <a:latin typeface="Calibri" panose="020F0502020204030204"/>
                <a:ea typeface="+mn-ea"/>
                <a:cs typeface="+mn-cs"/>
              </a:rPr>
              <a:t>Day 3 – Wednesday, 30th April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a:ln>
                  <a:noFill/>
                </a:ln>
                <a:solidFill>
                  <a:prstClr val="black"/>
                </a:solidFill>
                <a:effectLst/>
                <a:uLnTx/>
                <a:uFillTx/>
                <a:latin typeface="Calibri" panose="020F0502020204030204"/>
                <a:ea typeface="+mn-ea"/>
                <a:cs typeface="+mn-cs"/>
              </a:rPr>
              <a:t>Strategic Planning workshop – Anja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a:ln>
                  <a:noFill/>
                </a:ln>
                <a:solidFill>
                  <a:prstClr val="black"/>
                </a:solidFill>
                <a:effectLst/>
                <a:uLnTx/>
                <a:uFillTx/>
                <a:latin typeface="Calibri" panose="020F0502020204030204"/>
                <a:ea typeface="+mn-ea"/>
                <a:cs typeface="+mn-cs"/>
              </a:rPr>
              <a:t>Input 2: Barriers and Enablers in EVE – Anja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a:ln>
                  <a:noFill/>
                </a:ln>
                <a:solidFill>
                  <a:prstClr val="black"/>
                </a:solidFill>
                <a:effectLst/>
                <a:uLnTx/>
                <a:uFillTx/>
                <a:latin typeface="Calibri" panose="020F0502020204030204"/>
                <a:ea typeface="+mn-ea"/>
                <a:cs typeface="+mn-cs"/>
              </a:rPr>
              <a:t>Lunch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a:ln>
                  <a:noFill/>
                </a:ln>
                <a:solidFill>
                  <a:prstClr val="black"/>
                </a:solidFill>
                <a:effectLst/>
                <a:uLnTx/>
                <a:uFillTx/>
                <a:latin typeface="Calibri" panose="020F0502020204030204"/>
                <a:ea typeface="+mn-ea"/>
                <a:cs typeface="+mn-cs"/>
              </a:rPr>
              <a:t>Input 3: New ways in learning – Anja &amp; Emad Helmy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a:ln>
                  <a:noFill/>
                </a:ln>
                <a:solidFill>
                  <a:prstClr val="black"/>
                </a:solidFill>
                <a:effectLst/>
                <a:uLnTx/>
                <a:uFillTx/>
                <a:latin typeface="Calibri" panose="020F0502020204030204"/>
                <a:ea typeface="+mn-ea"/>
                <a:cs typeface="+mn-cs"/>
              </a:rPr>
              <a:t>Dissemination and Communication – UFS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6711427" y="1231030"/>
            <a:ext cx="4499886"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prstClr val="black"/>
                </a:solidFill>
                <a:effectLst/>
                <a:uLnTx/>
                <a:uFillTx/>
                <a:latin typeface="Calibri" panose="020F0502020204030204"/>
                <a:ea typeface="+mn-ea"/>
                <a:cs typeface="+mn-cs"/>
              </a:rPr>
              <a:t>Day 4 – Thursday, 1st May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a:ln>
                  <a:noFill/>
                </a:ln>
                <a:solidFill>
                  <a:prstClr val="black"/>
                </a:solidFill>
                <a:effectLst/>
                <a:uLnTx/>
                <a:uFillTx/>
                <a:latin typeface="Calibri" panose="020F0502020204030204"/>
                <a:ea typeface="+mn-ea"/>
                <a:cs typeface="+mn-cs"/>
              </a:rPr>
              <a:t>Unpacking the Work Packages – Interactive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a:ln>
                  <a:noFill/>
                </a:ln>
                <a:solidFill>
                  <a:prstClr val="black"/>
                </a:solidFill>
                <a:effectLst/>
                <a:uLnTx/>
                <a:uFillTx/>
                <a:latin typeface="Calibri" panose="020F0502020204030204"/>
                <a:ea typeface="+mn-ea"/>
                <a:cs typeface="+mn-cs"/>
              </a:rPr>
              <a:t>Lunch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a:ln>
                  <a:noFill/>
                </a:ln>
                <a:solidFill>
                  <a:prstClr val="black"/>
                </a:solidFill>
                <a:effectLst/>
                <a:uLnTx/>
                <a:uFillTx/>
                <a:latin typeface="Calibri" panose="020F0502020204030204"/>
                <a:ea typeface="+mn-ea"/>
                <a:cs typeface="+mn-cs"/>
              </a:rPr>
              <a:t>Developing the Gantt Chart - Interactive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6711427" y="3035246"/>
            <a:ext cx="4295535"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prstClr val="black"/>
                </a:solidFill>
                <a:effectLst/>
                <a:uLnTx/>
                <a:uFillTx/>
                <a:latin typeface="Calibri" panose="020F0502020204030204"/>
                <a:ea typeface="+mn-ea"/>
                <a:cs typeface="+mn-cs"/>
              </a:rPr>
              <a:t>Day 5 – Friday, 2nd May (morning)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a:ln>
                  <a:noFill/>
                </a:ln>
                <a:solidFill>
                  <a:prstClr val="black"/>
                </a:solidFill>
                <a:effectLst/>
                <a:uLnTx/>
                <a:uFillTx/>
                <a:latin typeface="Calibri" panose="020F0502020204030204"/>
                <a:ea typeface="+mn-ea"/>
                <a:cs typeface="+mn-cs"/>
              </a:rPr>
              <a:t>Appointing of Committees -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a:ln>
                  <a:noFill/>
                </a:ln>
                <a:solidFill>
                  <a:prstClr val="black"/>
                </a:solidFill>
                <a:effectLst/>
                <a:uLnTx/>
                <a:uFillTx/>
                <a:latin typeface="Calibri" panose="020F0502020204030204"/>
                <a:ea typeface="+mn-ea"/>
                <a:cs typeface="+mn-cs"/>
              </a:rPr>
              <a:t>Friends of the Project (FOP) -?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a:ln>
                  <a:noFill/>
                </a:ln>
                <a:solidFill>
                  <a:prstClr val="black"/>
                </a:solidFill>
                <a:effectLst/>
                <a:uLnTx/>
                <a:uFillTx/>
                <a:latin typeface="Calibri" panose="020F0502020204030204"/>
                <a:ea typeface="+mn-ea"/>
                <a:cs typeface="+mn-cs"/>
              </a:rPr>
              <a:t>Lunch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a:ln>
                  <a:noFill/>
                </a:ln>
                <a:solidFill>
                  <a:prstClr val="black"/>
                </a:solidFill>
                <a:effectLst/>
                <a:uLnTx/>
                <a:uFillTx/>
                <a:latin typeface="Calibri" panose="020F0502020204030204"/>
                <a:ea typeface="+mn-ea"/>
                <a:cs typeface="+mn-cs"/>
              </a:rPr>
              <a:t>Departure or afternoon cultural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Grafik 5" descr="Ein Bild, das Electric Blue (Farbe), Schrift, Blau, Symbol enthält.&#10;&#10;Automatisch generierte Beschreibung">
            <a:extLst>
              <a:ext uri="{FF2B5EF4-FFF2-40B4-BE49-F238E27FC236}">
                <a16:creationId xmlns:a16="http://schemas.microsoft.com/office/drawing/2014/main" id="{260C8190-2E20-362B-E604-62E42EA19CB5}"/>
              </a:ext>
            </a:extLst>
          </p:cNvPr>
          <p:cNvPicPr>
            <a:picLocks noChangeAspect="1"/>
          </p:cNvPicPr>
          <p:nvPr/>
        </p:nvPicPr>
        <p:blipFill>
          <a:blip r:embed="rId2"/>
          <a:stretch>
            <a:fillRect/>
          </a:stretch>
        </p:blipFill>
        <p:spPr>
          <a:xfrm>
            <a:off x="8188319" y="5452772"/>
            <a:ext cx="3881983" cy="1408697"/>
          </a:xfrm>
          <a:prstGeom prst="rect">
            <a:avLst/>
          </a:prstGeom>
        </p:spPr>
      </p:pic>
      <p:sp>
        <p:nvSpPr>
          <p:cNvPr id="8" name="Abgerundetes Rechteck 4"/>
          <p:cNvSpPr/>
          <p:nvPr/>
        </p:nvSpPr>
        <p:spPr>
          <a:xfrm>
            <a:off x="293309" y="136612"/>
            <a:ext cx="6858000" cy="822960"/>
          </a:xfrm>
          <a:prstGeom prst="roundRect">
            <a:avLst/>
          </a:prstGeom>
          <a:solidFill>
            <a:srgbClr val="7BB8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a:ln>
                  <a:noFill/>
                </a:ln>
                <a:solidFill>
                  <a:prstClr val="white"/>
                </a:solidFill>
                <a:effectLst/>
                <a:uLnTx/>
                <a:uFillTx/>
                <a:latin typeface="Calibri" panose="020F0502020204030204"/>
                <a:ea typeface="+mn-ea"/>
                <a:cs typeface="+mn-cs"/>
              </a:rPr>
              <a:t>KOM Agenda</a:t>
            </a:r>
            <a:endParaRPr kumimoji="0" lang="de-DE"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10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nimClr clrSpc="rgb" dir="cw">
                                      <p:cBhvr override="childStyle">
                                        <p:cTn dur="1" fill="hold" display="0" masterRel="nextClick" afterEffect="1"/>
                                        <p:tgtEl>
                                          <p:spTgt spid="2"/>
                                        </p:tgtEl>
                                        <p:attrNameLst>
                                          <p:attrName>ppt_c</p:attrName>
                                        </p:attrNameLst>
                                      </p:cBhvr>
                                      <p:to>
                                        <a:srgbClr val="00800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00800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00800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subTnLst>
                                    <p:animClr clrSpc="rgb" dir="cw">
                                      <p:cBhvr override="childStyle">
                                        <p:cTn dur="1" fill="hold" display="0" masterRel="nextClick" afterEffect="1"/>
                                        <p:tgtEl>
                                          <p:spTgt spid="5"/>
                                        </p:tgtEl>
                                        <p:attrNameLst>
                                          <p:attrName>ppt_c</p:attrName>
                                        </p:attrNameLst>
                                      </p:cBhvr>
                                      <p:to>
                                        <a:srgbClr val="00800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de-DE"/>
              <a:t>AGRI-MOCKS KOM</a:t>
            </a:r>
          </a:p>
        </p:txBody>
      </p:sp>
      <p:sp>
        <p:nvSpPr>
          <p:cNvPr id="3" name="Text Placeholder 2"/>
          <p:cNvSpPr>
            <a:spLocks noGrp="1"/>
          </p:cNvSpPr>
          <p:nvPr>
            <p:ph type="body" sz="quarter" idx="13"/>
          </p:nvPr>
        </p:nvSpPr>
        <p:spPr/>
        <p:txBody>
          <a:bodyPr/>
          <a:lstStyle/>
          <a:p>
            <a:r>
              <a:rPr lang="de-DE"/>
              <a:t>Reporting: GA, CA, Sigma, Finances &amp; Co</a:t>
            </a:r>
          </a:p>
        </p:txBody>
      </p:sp>
      <p:sp>
        <p:nvSpPr>
          <p:cNvPr id="5" name="Text Placeholder 4"/>
          <p:cNvSpPr>
            <a:spLocks noGrp="1"/>
          </p:cNvSpPr>
          <p:nvPr>
            <p:ph type="body" sz="quarter" idx="17"/>
          </p:nvPr>
        </p:nvSpPr>
        <p:spPr>
          <a:xfrm>
            <a:off x="1280971" y="5031515"/>
            <a:ext cx="5886450" cy="376492"/>
          </a:xfrm>
        </p:spPr>
        <p:txBody>
          <a:bodyPr/>
          <a:lstStyle/>
          <a:p>
            <a:r>
              <a:rPr lang="de-DE"/>
              <a:t>Anja &amp; Tarja</a:t>
            </a:r>
          </a:p>
          <a:p>
            <a:endParaRPr lang="de-DE"/>
          </a:p>
          <a:p>
            <a:r>
              <a:rPr lang="de-DE"/>
              <a:t>Day 2 - 29.04.2025 (morning)</a:t>
            </a:r>
          </a:p>
          <a:p>
            <a:endParaRPr lang="de-DE"/>
          </a:p>
        </p:txBody>
      </p:sp>
      <p:pic>
        <p:nvPicPr>
          <p:cNvPr id="6" name="Grafik 5" descr="Ein Bild, das Electric Blue (Farbe), Schrift, Blau, Symbol enthält.&#10;&#10;Automatisch generierte Beschreibung">
            <a:extLst>
              <a:ext uri="{FF2B5EF4-FFF2-40B4-BE49-F238E27FC236}">
                <a16:creationId xmlns:a16="http://schemas.microsoft.com/office/drawing/2014/main" id="{260C8190-2E20-362B-E604-62E42EA19CB5}"/>
              </a:ext>
            </a:extLst>
          </p:cNvPr>
          <p:cNvPicPr>
            <a:picLocks noChangeAspect="1"/>
          </p:cNvPicPr>
          <p:nvPr/>
        </p:nvPicPr>
        <p:blipFill>
          <a:blip r:embed="rId2"/>
          <a:stretch>
            <a:fillRect/>
          </a:stretch>
        </p:blipFill>
        <p:spPr>
          <a:xfrm>
            <a:off x="8196945" y="1"/>
            <a:ext cx="3881983" cy="1408697"/>
          </a:xfrm>
          <a:prstGeom prst="rect">
            <a:avLst/>
          </a:prstGeom>
        </p:spPr>
      </p:pic>
    </p:spTree>
    <p:extLst>
      <p:ext uri="{BB962C8B-B14F-4D97-AF65-F5344CB8AC3E}">
        <p14:creationId xmlns:p14="http://schemas.microsoft.com/office/powerpoint/2010/main" val="24023749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CD1D3B5-9B16-184A-3ECF-DEABA9981AC0}"/>
              </a:ext>
            </a:extLst>
          </p:cNvPr>
          <p:cNvSpPr txBox="1"/>
          <p:nvPr/>
        </p:nvSpPr>
        <p:spPr>
          <a:xfrm>
            <a:off x="800100" y="1010826"/>
            <a:ext cx="10573915" cy="3998018"/>
          </a:xfrm>
          <a:prstGeom prst="rect">
            <a:avLst/>
          </a:prstGeom>
          <a:noFill/>
        </p:spPr>
        <p:txBody>
          <a:bodyPr wrap="square">
            <a:spAutoFit/>
          </a:bodyPr>
          <a:lstStyle/>
          <a:p>
            <a:pPr>
              <a:lnSpc>
                <a:spcPct val="150000"/>
              </a:lnSpc>
            </a:pPr>
            <a:r>
              <a:rPr lang="en-US" sz="4000">
                <a:solidFill>
                  <a:srgbClr val="70AD47"/>
                </a:solidFill>
              </a:rPr>
              <a:t>Let’s….</a:t>
            </a:r>
          </a:p>
          <a:p>
            <a:pPr marL="285750" indent="-285750">
              <a:lnSpc>
                <a:spcPct val="150000"/>
              </a:lnSpc>
              <a:buFontTx/>
              <a:buChar char="-"/>
            </a:pPr>
            <a:r>
              <a:rPr lang="en-US" sz="4000">
                <a:solidFill>
                  <a:srgbClr val="70AD47"/>
                </a:solidFill>
              </a:rPr>
              <a:t>create a safe space</a:t>
            </a:r>
          </a:p>
          <a:p>
            <a:pPr marL="285750" indent="-285750">
              <a:buFontTx/>
              <a:buChar char="-"/>
            </a:pPr>
            <a:r>
              <a:rPr lang="en-US" sz="4000">
                <a:solidFill>
                  <a:srgbClr val="70AD47"/>
                </a:solidFill>
              </a:rPr>
              <a:t>be open to receiving thoughts and perspectives from everyone</a:t>
            </a:r>
          </a:p>
          <a:p>
            <a:pPr marL="285750" indent="-285750">
              <a:lnSpc>
                <a:spcPct val="150000"/>
              </a:lnSpc>
              <a:buFontTx/>
              <a:buChar char="-"/>
            </a:pPr>
            <a:r>
              <a:rPr lang="en-US" sz="4000">
                <a:solidFill>
                  <a:srgbClr val="70AD47"/>
                </a:solidFill>
              </a:rPr>
              <a:t>treat others fairly and with respect</a:t>
            </a:r>
          </a:p>
        </p:txBody>
      </p:sp>
      <p:pic>
        <p:nvPicPr>
          <p:cNvPr id="4" name="Grafik 5" descr="Ein Bild, das Electric Blue (Farbe), Schrift, Blau, Symbol enthält.&#10;&#10;Automatisch generierte Beschreibung">
            <a:extLst>
              <a:ext uri="{FF2B5EF4-FFF2-40B4-BE49-F238E27FC236}">
                <a16:creationId xmlns:a16="http://schemas.microsoft.com/office/drawing/2014/main" id="{6642D5C2-363E-FB6C-37A4-886B91079F35}"/>
              </a:ext>
            </a:extLst>
          </p:cNvPr>
          <p:cNvPicPr>
            <a:picLocks noChangeAspect="1"/>
          </p:cNvPicPr>
          <p:nvPr/>
        </p:nvPicPr>
        <p:blipFill>
          <a:blip r:embed="rId2"/>
          <a:stretch>
            <a:fillRect/>
          </a:stretch>
        </p:blipFill>
        <p:spPr>
          <a:xfrm>
            <a:off x="9559341" y="0"/>
            <a:ext cx="2632659" cy="955341"/>
          </a:xfrm>
          <a:prstGeom prst="rect">
            <a:avLst/>
          </a:prstGeom>
        </p:spPr>
      </p:pic>
    </p:spTree>
    <p:extLst>
      <p:ext uri="{BB962C8B-B14F-4D97-AF65-F5344CB8AC3E}">
        <p14:creationId xmlns:p14="http://schemas.microsoft.com/office/powerpoint/2010/main" val="4066516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681605" y="1884083"/>
            <a:ext cx="10511367" cy="4901852"/>
          </a:xfrm>
          <a:prstGeom prst="rect">
            <a:avLst/>
          </a:prstGeom>
          <a:solidFill>
            <a:srgbClr val="78B729">
              <a:alpha val="4509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de-DE" sz="2400">
              <a:solidFill>
                <a:srgbClr val="FFFFFF"/>
              </a:solidFill>
              <a:latin typeface="Calibri"/>
            </a:endParaRPr>
          </a:p>
        </p:txBody>
      </p:sp>
      <p:sp>
        <p:nvSpPr>
          <p:cNvPr id="8" name="Textplatzhalter 7">
            <a:extLst>
              <a:ext uri="{FF2B5EF4-FFF2-40B4-BE49-F238E27FC236}">
                <a16:creationId xmlns:a16="http://schemas.microsoft.com/office/drawing/2014/main" id="{E357956D-174B-C44F-849B-F0CAF7C45B11}"/>
              </a:ext>
            </a:extLst>
          </p:cNvPr>
          <p:cNvSpPr>
            <a:spLocks noGrp="1"/>
          </p:cNvSpPr>
          <p:nvPr>
            <p:ph type="body" sz="quarter" idx="17"/>
          </p:nvPr>
        </p:nvSpPr>
        <p:spPr>
          <a:xfrm>
            <a:off x="1295401" y="6036734"/>
            <a:ext cx="3266017" cy="376767"/>
          </a:xfrm>
        </p:spPr>
        <p:txBody>
          <a:bodyPr/>
          <a:lstStyle/>
          <a:p>
            <a:r>
              <a:rPr lang="de-DE"/>
              <a:t>29.04.2025</a:t>
            </a:r>
            <a:endParaRPr lang="de-DE" dirty="0"/>
          </a:p>
        </p:txBody>
      </p:sp>
      <p:sp>
        <p:nvSpPr>
          <p:cNvPr id="2" name="Textplatzhalter 1"/>
          <p:cNvSpPr>
            <a:spLocks noGrp="1"/>
          </p:cNvSpPr>
          <p:nvPr>
            <p:ph type="body" sz="quarter" idx="14"/>
          </p:nvPr>
        </p:nvSpPr>
        <p:spPr>
          <a:xfrm>
            <a:off x="1295401" y="5132365"/>
            <a:ext cx="10238015" cy="311151"/>
          </a:xfrm>
        </p:spPr>
        <p:txBody>
          <a:bodyPr/>
          <a:lstStyle/>
          <a:p>
            <a:r>
              <a:rPr lang="de-DE"/>
              <a:t>Dr. Tarja Dworrak, Centre for Research and Knowledge Transfer</a:t>
            </a:r>
          </a:p>
          <a:p>
            <a:r>
              <a:rPr lang="de-DE"/>
              <a:t>International Research Management</a:t>
            </a:r>
          </a:p>
          <a:p>
            <a:endParaRPr lang="de-DE"/>
          </a:p>
        </p:txBody>
      </p:sp>
      <p:sp>
        <p:nvSpPr>
          <p:cNvPr id="13" name="Textplatzhalter 12">
            <a:extLst>
              <a:ext uri="{FF2B5EF4-FFF2-40B4-BE49-F238E27FC236}">
                <a16:creationId xmlns:a16="http://schemas.microsoft.com/office/drawing/2014/main" id="{19C48B76-1BFE-DD4D-ABDB-BC50766C7DA8}"/>
              </a:ext>
            </a:extLst>
          </p:cNvPr>
          <p:cNvSpPr>
            <a:spLocks noGrp="1"/>
          </p:cNvSpPr>
          <p:nvPr>
            <p:ph type="body" sz="quarter" idx="12"/>
          </p:nvPr>
        </p:nvSpPr>
        <p:spPr/>
        <p:txBody>
          <a:bodyPr/>
          <a:lstStyle/>
          <a:p>
            <a:r>
              <a:rPr lang="de-DE"/>
              <a:t>Project Management </a:t>
            </a:r>
            <a:br>
              <a:rPr lang="de-DE"/>
            </a:br>
            <a:r>
              <a:rPr lang="de-DE"/>
              <a:t>and Financial Procedures</a:t>
            </a:r>
            <a:endParaRPr lang="de-DE" dirty="0"/>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9119" y="6089255"/>
            <a:ext cx="3657600" cy="814869"/>
          </a:xfrm>
          <a:prstGeom prst="rect">
            <a:avLst/>
          </a:prstGeom>
        </p:spPr>
      </p:pic>
    </p:spTree>
    <p:extLst>
      <p:ext uri="{BB962C8B-B14F-4D97-AF65-F5344CB8AC3E}">
        <p14:creationId xmlns:p14="http://schemas.microsoft.com/office/powerpoint/2010/main" val="25510609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5B1A7321-27B1-5248-9A8B-F81146899E70}"/>
              </a:ext>
            </a:extLst>
          </p:cNvPr>
          <p:cNvSpPr>
            <a:spLocks noGrp="1"/>
          </p:cNvSpPr>
          <p:nvPr>
            <p:ph type="body" sz="quarter" idx="14"/>
          </p:nvPr>
        </p:nvSpPr>
        <p:spPr>
          <a:xfrm>
            <a:off x="1295400" y="884767"/>
            <a:ext cx="10551107" cy="457200"/>
          </a:xfrm>
        </p:spPr>
        <p:txBody>
          <a:bodyPr/>
          <a:lstStyle/>
          <a:p>
            <a:pPr algn="l" rtl="0"/>
            <a:r>
              <a:rPr lang="en-gb" b="1" i="0" u="none" baseline="0">
                <a:solidFill>
                  <a:srgbClr val="7AB800"/>
                </a:solidFill>
              </a:rPr>
              <a:t>Within the Erasmus+ Programmes</a:t>
            </a:r>
            <a:endParaRPr lang="en-gb" b="1" i="0" u="none" baseline="0" dirty="0">
              <a:solidFill>
                <a:srgbClr val="7AB800"/>
              </a:solidFill>
            </a:endParaRPr>
          </a:p>
        </p:txBody>
      </p:sp>
      <p:sp>
        <p:nvSpPr>
          <p:cNvPr id="5" name="TextBox 4">
            <a:extLst>
              <a:ext uri="{FF2B5EF4-FFF2-40B4-BE49-F238E27FC236}">
                <a16:creationId xmlns:a16="http://schemas.microsoft.com/office/drawing/2014/main" id="{DEF3AAB3-B579-41B1-BC34-18268F822EC1}"/>
              </a:ext>
            </a:extLst>
          </p:cNvPr>
          <p:cNvSpPr txBox="1"/>
          <p:nvPr/>
        </p:nvSpPr>
        <p:spPr>
          <a:xfrm>
            <a:off x="254002" y="6417734"/>
            <a:ext cx="6375399" cy="297454"/>
          </a:xfrm>
          <a:prstGeom prst="rect">
            <a:avLst/>
          </a:prstGeom>
          <a:solidFill>
            <a:schemeClr val="bg1"/>
          </a:solidFill>
        </p:spPr>
        <p:txBody>
          <a:bodyPr wrap="square" rtlCol="0">
            <a:spAutoFit/>
          </a:bodyPr>
          <a:lstStyle/>
          <a:p>
            <a:pPr defTabSz="609585" eaLnBrk="0" fontAlgn="base" hangingPunct="0">
              <a:spcBef>
                <a:spcPct val="0"/>
              </a:spcBef>
              <a:spcAft>
                <a:spcPct val="0"/>
              </a:spcAft>
            </a:pPr>
            <a:r>
              <a:rPr lang="en-US" sz="1333" dirty="0" err="1">
                <a:solidFill>
                  <a:srgbClr val="7AB800"/>
                </a:solidFill>
                <a:latin typeface="Arial" panose="020B0604020202020204" pitchFamily="34" charset="0"/>
                <a:ea typeface="ＭＳ Ｐゴシック" panose="020B0600070205080204" pitchFamily="34" charset="-128"/>
              </a:rPr>
              <a:t>Weihenstephan</a:t>
            </a:r>
            <a:r>
              <a:rPr lang="en-US" sz="1333" dirty="0">
                <a:solidFill>
                  <a:srgbClr val="7AB800"/>
                </a:solidFill>
                <a:latin typeface="Arial" panose="020B0604020202020204" pitchFamily="34" charset="0"/>
                <a:ea typeface="ＭＳ Ｐゴシック" panose="020B0600070205080204" pitchFamily="34" charset="-128"/>
              </a:rPr>
              <a:t>-Triesdorf University of Applied Sciences </a:t>
            </a:r>
            <a:r>
              <a:rPr lang="en-US" sz="1333">
                <a:solidFill>
                  <a:srgbClr val="7AB800"/>
                </a:solidFill>
                <a:latin typeface="Arial" panose="020B0604020202020204" pitchFamily="34" charset="0"/>
                <a:ea typeface="ＭＳ Ｐゴシック" panose="020B0600070205080204" pitchFamily="34" charset="-128"/>
              </a:rPr>
              <a:t>| Agri-Mocks</a:t>
            </a:r>
            <a:endParaRPr lang="en-US" sz="1333" dirty="0">
              <a:solidFill>
                <a:srgbClr val="7AB800"/>
              </a:solidFill>
              <a:latin typeface="Arial" panose="020B0604020202020204" pitchFamily="34" charset="0"/>
              <a:ea typeface="ＭＳ Ｐゴシック" panose="020B0600070205080204" pitchFamily="34" charset="-128"/>
            </a:endParaRPr>
          </a:p>
        </p:txBody>
      </p:sp>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5738" y="6395516"/>
            <a:ext cx="1662071" cy="370289"/>
          </a:xfrm>
          <a:prstGeom prst="rect">
            <a:avLst/>
          </a:prstGeom>
        </p:spPr>
      </p:pic>
      <p:sp>
        <p:nvSpPr>
          <p:cNvPr id="2" name="Rechteck: abgerundete Ecken 1">
            <a:extLst>
              <a:ext uri="{FF2B5EF4-FFF2-40B4-BE49-F238E27FC236}">
                <a16:creationId xmlns:a16="http://schemas.microsoft.com/office/drawing/2014/main" id="{7D3E3EEF-EDF9-1E2A-7B4F-89E10D30AD04}"/>
              </a:ext>
            </a:extLst>
          </p:cNvPr>
          <p:cNvSpPr/>
          <p:nvPr/>
        </p:nvSpPr>
        <p:spPr>
          <a:xfrm>
            <a:off x="345496" y="1454842"/>
            <a:ext cx="11602313" cy="2200476"/>
          </a:xfrm>
          <a:prstGeom prst="roundRect">
            <a:avLst>
              <a:gd name="adj" fmla="val 7128"/>
            </a:avLst>
          </a:prstGeom>
          <a:noFill/>
          <a:ln w="28575" cmpd="dbl">
            <a:solidFill>
              <a:srgbClr val="1A7237"/>
            </a:solidFill>
            <a:prstDash val="dashDot"/>
            <a:extLst>
              <a:ext uri="{C807C97D-BFC1-408E-A445-0C87EB9F89A2}">
                <ask:lineSketchStyleProps xmlns:ask="http://schemas.microsoft.com/office/drawing/2018/sketchyshapes" sd="395751962">
                  <a:custGeom>
                    <a:avLst/>
                    <a:gdLst>
                      <a:gd name="connsiteX0" fmla="*/ 0 w 8235043"/>
                      <a:gd name="connsiteY0" fmla="*/ 51676 h 724967"/>
                      <a:gd name="connsiteX1" fmla="*/ 51676 w 8235043"/>
                      <a:gd name="connsiteY1" fmla="*/ 0 h 724967"/>
                      <a:gd name="connsiteX2" fmla="*/ 632511 w 8235043"/>
                      <a:gd name="connsiteY2" fmla="*/ 0 h 724967"/>
                      <a:gd name="connsiteX3" fmla="*/ 1132029 w 8235043"/>
                      <a:gd name="connsiteY3" fmla="*/ 0 h 724967"/>
                      <a:gd name="connsiteX4" fmla="*/ 1631547 w 8235043"/>
                      <a:gd name="connsiteY4" fmla="*/ 0 h 724967"/>
                      <a:gd name="connsiteX5" fmla="*/ 2293699 w 8235043"/>
                      <a:gd name="connsiteY5" fmla="*/ 0 h 724967"/>
                      <a:gd name="connsiteX6" fmla="*/ 2955851 w 8235043"/>
                      <a:gd name="connsiteY6" fmla="*/ 0 h 724967"/>
                      <a:gd name="connsiteX7" fmla="*/ 3374053 w 8235043"/>
                      <a:gd name="connsiteY7" fmla="*/ 0 h 724967"/>
                      <a:gd name="connsiteX8" fmla="*/ 3792254 w 8235043"/>
                      <a:gd name="connsiteY8" fmla="*/ 0 h 724967"/>
                      <a:gd name="connsiteX9" fmla="*/ 4291772 w 8235043"/>
                      <a:gd name="connsiteY9" fmla="*/ 0 h 724967"/>
                      <a:gd name="connsiteX10" fmla="*/ 4872607 w 8235043"/>
                      <a:gd name="connsiteY10" fmla="*/ 0 h 724967"/>
                      <a:gd name="connsiteX11" fmla="*/ 5290808 w 8235043"/>
                      <a:gd name="connsiteY11" fmla="*/ 0 h 724967"/>
                      <a:gd name="connsiteX12" fmla="*/ 5871643 w 8235043"/>
                      <a:gd name="connsiteY12" fmla="*/ 0 h 724967"/>
                      <a:gd name="connsiteX13" fmla="*/ 6533795 w 8235043"/>
                      <a:gd name="connsiteY13" fmla="*/ 0 h 724967"/>
                      <a:gd name="connsiteX14" fmla="*/ 6951997 w 8235043"/>
                      <a:gd name="connsiteY14" fmla="*/ 0 h 724967"/>
                      <a:gd name="connsiteX15" fmla="*/ 8183367 w 8235043"/>
                      <a:gd name="connsiteY15" fmla="*/ 0 h 724967"/>
                      <a:gd name="connsiteX16" fmla="*/ 8235043 w 8235043"/>
                      <a:gd name="connsiteY16" fmla="*/ 51676 h 724967"/>
                      <a:gd name="connsiteX17" fmla="*/ 8235043 w 8235043"/>
                      <a:gd name="connsiteY17" fmla="*/ 356267 h 724967"/>
                      <a:gd name="connsiteX18" fmla="*/ 8235043 w 8235043"/>
                      <a:gd name="connsiteY18" fmla="*/ 673291 h 724967"/>
                      <a:gd name="connsiteX19" fmla="*/ 8183367 w 8235043"/>
                      <a:gd name="connsiteY19" fmla="*/ 724967 h 724967"/>
                      <a:gd name="connsiteX20" fmla="*/ 7683849 w 8235043"/>
                      <a:gd name="connsiteY20" fmla="*/ 724967 h 724967"/>
                      <a:gd name="connsiteX21" fmla="*/ 7346964 w 8235043"/>
                      <a:gd name="connsiteY21" fmla="*/ 724967 h 724967"/>
                      <a:gd name="connsiteX22" fmla="*/ 6603496 w 8235043"/>
                      <a:gd name="connsiteY22" fmla="*/ 724967 h 724967"/>
                      <a:gd name="connsiteX23" fmla="*/ 6103977 w 8235043"/>
                      <a:gd name="connsiteY23" fmla="*/ 724967 h 724967"/>
                      <a:gd name="connsiteX24" fmla="*/ 5441825 w 8235043"/>
                      <a:gd name="connsiteY24" fmla="*/ 724967 h 724967"/>
                      <a:gd name="connsiteX25" fmla="*/ 4942307 w 8235043"/>
                      <a:gd name="connsiteY25" fmla="*/ 724967 h 724967"/>
                      <a:gd name="connsiteX26" fmla="*/ 4280155 w 8235043"/>
                      <a:gd name="connsiteY26" fmla="*/ 724967 h 724967"/>
                      <a:gd name="connsiteX27" fmla="*/ 3699320 w 8235043"/>
                      <a:gd name="connsiteY27" fmla="*/ 724967 h 724967"/>
                      <a:gd name="connsiteX28" fmla="*/ 2955851 w 8235043"/>
                      <a:gd name="connsiteY28" fmla="*/ 724967 h 724967"/>
                      <a:gd name="connsiteX29" fmla="*/ 2375016 w 8235043"/>
                      <a:gd name="connsiteY29" fmla="*/ 724967 h 724967"/>
                      <a:gd name="connsiteX30" fmla="*/ 1875498 w 8235043"/>
                      <a:gd name="connsiteY30" fmla="*/ 724967 h 724967"/>
                      <a:gd name="connsiteX31" fmla="*/ 1213346 w 8235043"/>
                      <a:gd name="connsiteY31" fmla="*/ 724967 h 724967"/>
                      <a:gd name="connsiteX32" fmla="*/ 876462 w 8235043"/>
                      <a:gd name="connsiteY32" fmla="*/ 724967 h 724967"/>
                      <a:gd name="connsiteX33" fmla="*/ 51676 w 8235043"/>
                      <a:gd name="connsiteY33" fmla="*/ 724967 h 724967"/>
                      <a:gd name="connsiteX34" fmla="*/ 0 w 8235043"/>
                      <a:gd name="connsiteY34" fmla="*/ 673291 h 724967"/>
                      <a:gd name="connsiteX35" fmla="*/ 0 w 8235043"/>
                      <a:gd name="connsiteY35" fmla="*/ 374916 h 724967"/>
                      <a:gd name="connsiteX36" fmla="*/ 0 w 8235043"/>
                      <a:gd name="connsiteY36" fmla="*/ 51676 h 72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235043" h="724967" extrusionOk="0">
                        <a:moveTo>
                          <a:pt x="0" y="51676"/>
                        </a:moveTo>
                        <a:cubicBezTo>
                          <a:pt x="-3678" y="20724"/>
                          <a:pt x="24266" y="-208"/>
                          <a:pt x="51676" y="0"/>
                        </a:cubicBezTo>
                        <a:cubicBezTo>
                          <a:pt x="334456" y="-67650"/>
                          <a:pt x="363939" y="31347"/>
                          <a:pt x="632511" y="0"/>
                        </a:cubicBezTo>
                        <a:cubicBezTo>
                          <a:pt x="901084" y="-31347"/>
                          <a:pt x="959144" y="40057"/>
                          <a:pt x="1132029" y="0"/>
                        </a:cubicBezTo>
                        <a:cubicBezTo>
                          <a:pt x="1304914" y="-40057"/>
                          <a:pt x="1471914" y="26873"/>
                          <a:pt x="1631547" y="0"/>
                        </a:cubicBezTo>
                        <a:cubicBezTo>
                          <a:pt x="1791180" y="-26873"/>
                          <a:pt x="2073040" y="18137"/>
                          <a:pt x="2293699" y="0"/>
                        </a:cubicBezTo>
                        <a:cubicBezTo>
                          <a:pt x="2514358" y="-18137"/>
                          <a:pt x="2808190" y="67512"/>
                          <a:pt x="2955851" y="0"/>
                        </a:cubicBezTo>
                        <a:cubicBezTo>
                          <a:pt x="3103512" y="-67512"/>
                          <a:pt x="3186874" y="42485"/>
                          <a:pt x="3374053" y="0"/>
                        </a:cubicBezTo>
                        <a:cubicBezTo>
                          <a:pt x="3561232" y="-42485"/>
                          <a:pt x="3586081" y="43357"/>
                          <a:pt x="3792254" y="0"/>
                        </a:cubicBezTo>
                        <a:cubicBezTo>
                          <a:pt x="3998427" y="-43357"/>
                          <a:pt x="4066191" y="48070"/>
                          <a:pt x="4291772" y="0"/>
                        </a:cubicBezTo>
                        <a:cubicBezTo>
                          <a:pt x="4517353" y="-48070"/>
                          <a:pt x="4644182" y="10148"/>
                          <a:pt x="4872607" y="0"/>
                        </a:cubicBezTo>
                        <a:cubicBezTo>
                          <a:pt x="5101033" y="-10148"/>
                          <a:pt x="5119277" y="12879"/>
                          <a:pt x="5290808" y="0"/>
                        </a:cubicBezTo>
                        <a:cubicBezTo>
                          <a:pt x="5462339" y="-12879"/>
                          <a:pt x="5708337" y="42967"/>
                          <a:pt x="5871643" y="0"/>
                        </a:cubicBezTo>
                        <a:cubicBezTo>
                          <a:pt x="6034949" y="-42967"/>
                          <a:pt x="6350831" y="38633"/>
                          <a:pt x="6533795" y="0"/>
                        </a:cubicBezTo>
                        <a:cubicBezTo>
                          <a:pt x="6716759" y="-38633"/>
                          <a:pt x="6836129" y="22634"/>
                          <a:pt x="6951997" y="0"/>
                        </a:cubicBezTo>
                        <a:cubicBezTo>
                          <a:pt x="7067865" y="-22634"/>
                          <a:pt x="7705159" y="73061"/>
                          <a:pt x="8183367" y="0"/>
                        </a:cubicBezTo>
                        <a:cubicBezTo>
                          <a:pt x="8213097" y="1504"/>
                          <a:pt x="8235322" y="29398"/>
                          <a:pt x="8235043" y="51676"/>
                        </a:cubicBezTo>
                        <a:cubicBezTo>
                          <a:pt x="8247650" y="181748"/>
                          <a:pt x="8214219" y="220667"/>
                          <a:pt x="8235043" y="356267"/>
                        </a:cubicBezTo>
                        <a:cubicBezTo>
                          <a:pt x="8255867" y="491867"/>
                          <a:pt x="8223341" y="585148"/>
                          <a:pt x="8235043" y="673291"/>
                        </a:cubicBezTo>
                        <a:cubicBezTo>
                          <a:pt x="8231830" y="695569"/>
                          <a:pt x="8215695" y="724287"/>
                          <a:pt x="8183367" y="724967"/>
                        </a:cubicBezTo>
                        <a:cubicBezTo>
                          <a:pt x="8031173" y="774767"/>
                          <a:pt x="7839297" y="710946"/>
                          <a:pt x="7683849" y="724967"/>
                        </a:cubicBezTo>
                        <a:cubicBezTo>
                          <a:pt x="7528401" y="738988"/>
                          <a:pt x="7464869" y="723194"/>
                          <a:pt x="7346964" y="724967"/>
                        </a:cubicBezTo>
                        <a:cubicBezTo>
                          <a:pt x="7229059" y="726740"/>
                          <a:pt x="6889005" y="656867"/>
                          <a:pt x="6603496" y="724967"/>
                        </a:cubicBezTo>
                        <a:cubicBezTo>
                          <a:pt x="6317987" y="793067"/>
                          <a:pt x="6279348" y="666743"/>
                          <a:pt x="6103977" y="724967"/>
                        </a:cubicBezTo>
                        <a:cubicBezTo>
                          <a:pt x="5928606" y="783191"/>
                          <a:pt x="5584367" y="672589"/>
                          <a:pt x="5441825" y="724967"/>
                        </a:cubicBezTo>
                        <a:cubicBezTo>
                          <a:pt x="5299283" y="777345"/>
                          <a:pt x="5099748" y="672574"/>
                          <a:pt x="4942307" y="724967"/>
                        </a:cubicBezTo>
                        <a:cubicBezTo>
                          <a:pt x="4784866" y="777360"/>
                          <a:pt x="4607872" y="704566"/>
                          <a:pt x="4280155" y="724967"/>
                        </a:cubicBezTo>
                        <a:cubicBezTo>
                          <a:pt x="3952438" y="745368"/>
                          <a:pt x="3892163" y="694246"/>
                          <a:pt x="3699320" y="724967"/>
                        </a:cubicBezTo>
                        <a:cubicBezTo>
                          <a:pt x="3506478" y="755688"/>
                          <a:pt x="3143583" y="705006"/>
                          <a:pt x="2955851" y="724967"/>
                        </a:cubicBezTo>
                        <a:cubicBezTo>
                          <a:pt x="2768119" y="744928"/>
                          <a:pt x="2513279" y="675709"/>
                          <a:pt x="2375016" y="724967"/>
                        </a:cubicBezTo>
                        <a:cubicBezTo>
                          <a:pt x="2236754" y="774225"/>
                          <a:pt x="1983129" y="722040"/>
                          <a:pt x="1875498" y="724967"/>
                        </a:cubicBezTo>
                        <a:cubicBezTo>
                          <a:pt x="1767867" y="727894"/>
                          <a:pt x="1472277" y="683620"/>
                          <a:pt x="1213346" y="724967"/>
                        </a:cubicBezTo>
                        <a:cubicBezTo>
                          <a:pt x="954415" y="766314"/>
                          <a:pt x="1034027" y="709918"/>
                          <a:pt x="876462" y="724967"/>
                        </a:cubicBezTo>
                        <a:cubicBezTo>
                          <a:pt x="718897" y="740016"/>
                          <a:pt x="218027" y="710909"/>
                          <a:pt x="51676" y="724967"/>
                        </a:cubicBezTo>
                        <a:cubicBezTo>
                          <a:pt x="22420" y="724443"/>
                          <a:pt x="-3205" y="700904"/>
                          <a:pt x="0" y="673291"/>
                        </a:cubicBezTo>
                        <a:cubicBezTo>
                          <a:pt x="-15782" y="539595"/>
                          <a:pt x="29618" y="451231"/>
                          <a:pt x="0" y="374916"/>
                        </a:cubicBezTo>
                        <a:cubicBezTo>
                          <a:pt x="-29618" y="298602"/>
                          <a:pt x="24853" y="193489"/>
                          <a:pt x="0" y="51676"/>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de-DE" sz="2400">
              <a:solidFill>
                <a:srgbClr val="FFFFFF"/>
              </a:solidFill>
              <a:latin typeface="Calibri"/>
            </a:endParaRPr>
          </a:p>
        </p:txBody>
      </p:sp>
      <p:pic>
        <p:nvPicPr>
          <p:cNvPr id="20" name="Grafik 19" descr="Ein Bild, das Entwurf, Zeichnung, Clipart, Lineart enthält.&#10;&#10;KI-generierte Inhalte können fehlerhaft sein.">
            <a:extLst>
              <a:ext uri="{FF2B5EF4-FFF2-40B4-BE49-F238E27FC236}">
                <a16:creationId xmlns:a16="http://schemas.microsoft.com/office/drawing/2014/main" id="{1C441822-0530-3DF3-A655-B1E3627ACBE7}"/>
              </a:ext>
            </a:extLst>
          </p:cNvPr>
          <p:cNvPicPr>
            <a:picLocks noChangeAspect="1"/>
          </p:cNvPicPr>
          <p:nvPr/>
        </p:nvPicPr>
        <p:blipFill>
          <a:blip r:embed="rId5">
            <a:clrChange>
              <a:clrFrom>
                <a:srgbClr val="FFFFFF"/>
              </a:clrFrom>
              <a:clrTo>
                <a:srgbClr val="FFFFFF">
                  <a:alpha val="0"/>
                </a:srgbClr>
              </a:clrTo>
            </a:clrChange>
            <a:duotone>
              <a:schemeClr val="accent1">
                <a:shade val="45000"/>
                <a:satMod val="135000"/>
              </a:schemeClr>
              <a:prstClr val="white"/>
            </a:duotone>
            <a:extLst>
              <a:ext uri="{BEBA8EAE-BF5A-486C-A8C5-ECC9F3942E4B}">
                <a14:imgProps xmlns:a14="http://schemas.microsoft.com/office/drawing/2010/main">
                  <a14:imgLayer r:embed="rId6">
                    <a14:imgEffect>
                      <a14:artisticPencilSketch/>
                    </a14:imgEffect>
                  </a14:imgLayer>
                </a14:imgProps>
              </a:ext>
            </a:extLst>
          </a:blip>
          <a:stretch>
            <a:fillRect/>
          </a:stretch>
        </p:blipFill>
        <p:spPr>
          <a:xfrm>
            <a:off x="439047" y="1517988"/>
            <a:ext cx="1978213" cy="1978213"/>
          </a:xfrm>
          <a:prstGeom prst="rect">
            <a:avLst/>
          </a:prstGeom>
        </p:spPr>
      </p:pic>
      <p:sp>
        <p:nvSpPr>
          <p:cNvPr id="21" name="Additionszeichen 20">
            <a:extLst>
              <a:ext uri="{FF2B5EF4-FFF2-40B4-BE49-F238E27FC236}">
                <a16:creationId xmlns:a16="http://schemas.microsoft.com/office/drawing/2014/main" id="{7AF2932E-3824-8368-1C96-AEDFCA98D3AC}"/>
              </a:ext>
            </a:extLst>
          </p:cNvPr>
          <p:cNvSpPr/>
          <p:nvPr/>
        </p:nvSpPr>
        <p:spPr>
          <a:xfrm>
            <a:off x="2533060" y="2211489"/>
            <a:ext cx="496473" cy="591211"/>
          </a:xfrm>
          <a:prstGeom prst="mathPlus">
            <a:avLst>
              <a:gd name="adj1" fmla="val 12409"/>
            </a:avLst>
          </a:prstGeom>
          <a:solidFill>
            <a:schemeClr val="accent1"/>
          </a:solidFill>
          <a:ln>
            <a:solidFill>
              <a:srgbClr val="1A723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de-DE" sz="2400">
              <a:solidFill>
                <a:srgbClr val="FFFFFF"/>
              </a:solidFill>
              <a:latin typeface="Calibri"/>
            </a:endParaRPr>
          </a:p>
        </p:txBody>
      </p:sp>
      <p:sp>
        <p:nvSpPr>
          <p:cNvPr id="24" name="Textfeld 23">
            <a:extLst>
              <a:ext uri="{FF2B5EF4-FFF2-40B4-BE49-F238E27FC236}">
                <a16:creationId xmlns:a16="http://schemas.microsoft.com/office/drawing/2014/main" id="{F9DD5EE2-06B0-A23D-4C82-09908F6F00E1}"/>
              </a:ext>
            </a:extLst>
          </p:cNvPr>
          <p:cNvSpPr txBox="1"/>
          <p:nvPr/>
        </p:nvSpPr>
        <p:spPr>
          <a:xfrm>
            <a:off x="3145333" y="1706876"/>
            <a:ext cx="9282311" cy="1824474"/>
          </a:xfrm>
          <a:prstGeom prst="rect">
            <a:avLst/>
          </a:prstGeom>
          <a:noFill/>
        </p:spPr>
        <p:txBody>
          <a:bodyPr wrap="square" rtlCol="0">
            <a:spAutoFit/>
          </a:bodyPr>
          <a:lstStyle/>
          <a:p>
            <a:pPr marL="457189" indent="-457189" defTabSz="609585" eaLnBrk="0" fontAlgn="base" hangingPunct="0">
              <a:lnSpc>
                <a:spcPct val="120000"/>
              </a:lnSpc>
              <a:spcBef>
                <a:spcPct val="0"/>
              </a:spcBef>
              <a:spcAft>
                <a:spcPct val="0"/>
              </a:spcAft>
              <a:buClr>
                <a:srgbClr val="1A7237"/>
              </a:buClr>
              <a:buFont typeface="Wingdings" panose="05000000000000000000" pitchFamily="2" charset="2"/>
              <a:buChar char="§"/>
            </a:pPr>
            <a:r>
              <a:rPr lang="de-DE" sz="2400">
                <a:solidFill>
                  <a:srgbClr val="000000"/>
                </a:solidFill>
                <a:latin typeface="Arial" panose="020B0604020202020204" pitchFamily="34" charset="0"/>
                <a:ea typeface="ＭＳ Ｐゴシック" panose="020B0600070205080204" pitchFamily="34" charset="-128"/>
              </a:rPr>
              <a:t>Extending the reach</a:t>
            </a:r>
          </a:p>
          <a:p>
            <a:pPr marL="457189" indent="-457189" defTabSz="609585" eaLnBrk="0" fontAlgn="base" hangingPunct="0">
              <a:lnSpc>
                <a:spcPct val="120000"/>
              </a:lnSpc>
              <a:spcBef>
                <a:spcPct val="0"/>
              </a:spcBef>
              <a:spcAft>
                <a:spcPct val="0"/>
              </a:spcAft>
              <a:buClr>
                <a:srgbClr val="1A7237"/>
              </a:buClr>
              <a:buFont typeface="Wingdings" panose="05000000000000000000" pitchFamily="2" charset="2"/>
              <a:buChar char="§"/>
            </a:pPr>
            <a:r>
              <a:rPr lang="de-DE" sz="2400">
                <a:solidFill>
                  <a:srgbClr val="000000"/>
                </a:solidFill>
                <a:latin typeface="Arial" panose="020B0604020202020204" pitchFamily="34" charset="0"/>
                <a:ea typeface="ＭＳ Ｐゴシック" panose="020B0600070205080204" pitchFamily="34" charset="-128"/>
              </a:rPr>
              <a:t>Technology-enabled learning across cultures</a:t>
            </a:r>
          </a:p>
          <a:p>
            <a:pPr defTabSz="609585" eaLnBrk="0" fontAlgn="base" hangingPunct="0">
              <a:lnSpc>
                <a:spcPct val="120000"/>
              </a:lnSpc>
              <a:spcBef>
                <a:spcPct val="0"/>
              </a:spcBef>
              <a:spcAft>
                <a:spcPct val="0"/>
              </a:spcAft>
              <a:buClr>
                <a:srgbClr val="1A7237"/>
              </a:buClr>
            </a:pPr>
            <a:r>
              <a:rPr lang="de-DE" sz="2400">
                <a:solidFill>
                  <a:srgbClr val="1A7237"/>
                </a:solidFill>
                <a:latin typeface="Arial" panose="020B0604020202020204" pitchFamily="34" charset="0"/>
                <a:ea typeface="ＭＳ Ｐゴシック" panose="020B0600070205080204" pitchFamily="34" charset="-128"/>
                <a:sym typeface="Wingdings" panose="05000000000000000000" pitchFamily="2" charset="2"/>
              </a:rPr>
              <a:t></a:t>
            </a:r>
            <a:r>
              <a:rPr lang="de-DE" sz="2400">
                <a:solidFill>
                  <a:srgbClr val="000000"/>
                </a:solidFill>
                <a:latin typeface="Arial" panose="020B0604020202020204" pitchFamily="34" charset="0"/>
                <a:ea typeface="ＭＳ Ｐゴシック" panose="020B0600070205080204" pitchFamily="34" charset="-128"/>
                <a:sym typeface="Wingdings" panose="05000000000000000000" pitchFamily="2" charset="2"/>
              </a:rPr>
              <a:t> Inclusive and accessible internationalization strategies</a:t>
            </a:r>
          </a:p>
          <a:p>
            <a:pPr defTabSz="609585" eaLnBrk="0" fontAlgn="base" hangingPunct="0">
              <a:lnSpc>
                <a:spcPct val="120000"/>
              </a:lnSpc>
              <a:spcBef>
                <a:spcPct val="0"/>
              </a:spcBef>
              <a:spcAft>
                <a:spcPct val="0"/>
              </a:spcAft>
              <a:buClr>
                <a:srgbClr val="1A7237"/>
              </a:buClr>
            </a:pPr>
            <a:r>
              <a:rPr lang="de-DE" sz="2400">
                <a:solidFill>
                  <a:srgbClr val="1A7237"/>
                </a:solidFill>
                <a:latin typeface="Arial" panose="020B0604020202020204" pitchFamily="34" charset="0"/>
                <a:ea typeface="ＭＳ Ｐゴシック" panose="020B0600070205080204" pitchFamily="34" charset="-128"/>
                <a:sym typeface="Wingdings" panose="05000000000000000000" pitchFamily="2" charset="2"/>
              </a:rPr>
              <a:t></a:t>
            </a:r>
            <a:r>
              <a:rPr lang="de-DE" sz="2400">
                <a:solidFill>
                  <a:srgbClr val="000000"/>
                </a:solidFill>
                <a:latin typeface="Arial" panose="020B0604020202020204" pitchFamily="34" charset="0"/>
                <a:ea typeface="ＭＳ Ｐゴシック" panose="020B0600070205080204" pitchFamily="34" charset="-128"/>
                <a:sym typeface="Wingdings" panose="05000000000000000000" pitchFamily="2" charset="2"/>
              </a:rPr>
              <a:t> Contribution to the digital transformation of higher education</a:t>
            </a:r>
            <a:endParaRPr lang="de-DE" sz="2400" dirty="0">
              <a:solidFill>
                <a:srgbClr val="000000"/>
              </a:solidFill>
              <a:latin typeface="Arial" panose="020B0604020202020204" pitchFamily="34" charset="0"/>
              <a:ea typeface="ＭＳ Ｐゴシック" panose="020B0600070205080204" pitchFamily="34" charset="-128"/>
            </a:endParaRPr>
          </a:p>
        </p:txBody>
      </p:sp>
      <p:pic>
        <p:nvPicPr>
          <p:cNvPr id="41" name="Grafik 40">
            <a:extLst>
              <a:ext uri="{FF2B5EF4-FFF2-40B4-BE49-F238E27FC236}">
                <a16:creationId xmlns:a16="http://schemas.microsoft.com/office/drawing/2014/main" id="{CA4DE578-CA06-ED58-1578-0049C6D8D9D3}"/>
              </a:ext>
            </a:extLst>
          </p:cNvPr>
          <p:cNvPicPr>
            <a:picLocks noChangeAspect="1"/>
          </p:cNvPicPr>
          <p:nvPr/>
        </p:nvPicPr>
        <p:blipFill>
          <a:blip r:embed="rId7"/>
          <a:stretch>
            <a:fillRect/>
          </a:stretch>
        </p:blipFill>
        <p:spPr>
          <a:xfrm>
            <a:off x="1817589" y="3779455"/>
            <a:ext cx="1327744" cy="1272749"/>
          </a:xfrm>
          <a:prstGeom prst="rect">
            <a:avLst/>
          </a:prstGeom>
          <a:effectLst>
            <a:softEdge rad="31750"/>
          </a:effectLst>
        </p:spPr>
      </p:pic>
      <p:sp>
        <p:nvSpPr>
          <p:cNvPr id="44" name="Textfeld 43">
            <a:extLst>
              <a:ext uri="{FF2B5EF4-FFF2-40B4-BE49-F238E27FC236}">
                <a16:creationId xmlns:a16="http://schemas.microsoft.com/office/drawing/2014/main" id="{9CA5A8CE-DAB8-6473-DB43-A4D0E23082BA}"/>
              </a:ext>
            </a:extLst>
          </p:cNvPr>
          <p:cNvSpPr txBox="1"/>
          <p:nvPr/>
        </p:nvSpPr>
        <p:spPr>
          <a:xfrm>
            <a:off x="3248528" y="4167973"/>
            <a:ext cx="8699280" cy="461665"/>
          </a:xfrm>
          <a:prstGeom prst="rect">
            <a:avLst/>
          </a:prstGeom>
          <a:noFill/>
        </p:spPr>
        <p:txBody>
          <a:bodyPr wrap="square" rtlCol="0">
            <a:spAutoFit/>
          </a:bodyPr>
          <a:lstStyle/>
          <a:p>
            <a:pPr marL="457189" indent="-457189" defTabSz="609585" eaLnBrk="0" fontAlgn="base" hangingPunct="0">
              <a:spcBef>
                <a:spcPct val="0"/>
              </a:spcBef>
              <a:spcAft>
                <a:spcPct val="0"/>
              </a:spcAft>
              <a:buClr>
                <a:srgbClr val="1A7237"/>
              </a:buClr>
              <a:buFont typeface="Wingdings" panose="05000000000000000000" pitchFamily="2" charset="2"/>
              <a:buChar char="§"/>
            </a:pPr>
            <a:r>
              <a:rPr lang="de-DE" sz="2400" b="1">
                <a:solidFill>
                  <a:srgbClr val="000000"/>
                </a:solidFill>
                <a:latin typeface="Arial" panose="020B0604020202020204" pitchFamily="34" charset="0"/>
                <a:ea typeface="ＭＳ Ｐゴシック" panose="020B0600070205080204" pitchFamily="34" charset="-128"/>
              </a:rPr>
              <a:t>Capacities for digital pedagogy and global networking</a:t>
            </a:r>
          </a:p>
        </p:txBody>
      </p:sp>
      <p:pic>
        <p:nvPicPr>
          <p:cNvPr id="47" name="Grafik 46">
            <a:extLst>
              <a:ext uri="{FF2B5EF4-FFF2-40B4-BE49-F238E27FC236}">
                <a16:creationId xmlns:a16="http://schemas.microsoft.com/office/drawing/2014/main" id="{416281CA-CD4F-00A9-9AEF-078C415AFE50}"/>
              </a:ext>
            </a:extLst>
          </p:cNvPr>
          <p:cNvPicPr>
            <a:picLocks noChangeAspect="1"/>
          </p:cNvPicPr>
          <p:nvPr/>
        </p:nvPicPr>
        <p:blipFill>
          <a:blip r:embed="rId8"/>
          <a:stretch>
            <a:fillRect/>
          </a:stretch>
        </p:blipFill>
        <p:spPr>
          <a:xfrm>
            <a:off x="1817590" y="5173070"/>
            <a:ext cx="1327743" cy="1197412"/>
          </a:xfrm>
          <a:prstGeom prst="rect">
            <a:avLst/>
          </a:prstGeom>
          <a:effectLst>
            <a:softEdge rad="31750"/>
          </a:effectLst>
        </p:spPr>
      </p:pic>
      <p:sp>
        <p:nvSpPr>
          <p:cNvPr id="48" name="Textfeld 47">
            <a:extLst>
              <a:ext uri="{FF2B5EF4-FFF2-40B4-BE49-F238E27FC236}">
                <a16:creationId xmlns:a16="http://schemas.microsoft.com/office/drawing/2014/main" id="{89FDA557-9CB0-2196-BAA4-851B81046B1D}"/>
              </a:ext>
            </a:extLst>
          </p:cNvPr>
          <p:cNvSpPr txBox="1"/>
          <p:nvPr/>
        </p:nvSpPr>
        <p:spPr>
          <a:xfrm>
            <a:off x="3248528" y="5525554"/>
            <a:ext cx="8699280" cy="461665"/>
          </a:xfrm>
          <a:prstGeom prst="rect">
            <a:avLst/>
          </a:prstGeom>
          <a:noFill/>
        </p:spPr>
        <p:txBody>
          <a:bodyPr wrap="square" rtlCol="0">
            <a:spAutoFit/>
          </a:bodyPr>
          <a:lstStyle/>
          <a:p>
            <a:pPr marL="457189" indent="-457189" defTabSz="609585" eaLnBrk="0" fontAlgn="base" hangingPunct="0">
              <a:spcBef>
                <a:spcPct val="0"/>
              </a:spcBef>
              <a:spcAft>
                <a:spcPct val="0"/>
              </a:spcAft>
              <a:buClr>
                <a:srgbClr val="1A7237"/>
              </a:buClr>
              <a:buFont typeface="Wingdings" panose="05000000000000000000" pitchFamily="2" charset="2"/>
              <a:buChar char="§"/>
            </a:pPr>
            <a:r>
              <a:rPr lang="de-DE" sz="2400" b="1">
                <a:solidFill>
                  <a:srgbClr val="000000"/>
                </a:solidFill>
                <a:latin typeface="Arial" panose="020B0604020202020204" pitchFamily="34" charset="0"/>
                <a:ea typeface="ＭＳ Ｐゴシック" panose="020B0600070205080204" pitchFamily="34" charset="-128"/>
              </a:rPr>
              <a:t>Institutional goals for internationalization</a:t>
            </a:r>
          </a:p>
        </p:txBody>
      </p:sp>
    </p:spTree>
    <p:custDataLst>
      <p:tags r:id="rId1"/>
    </p:custDataLst>
    <p:extLst>
      <p:ext uri="{BB962C8B-B14F-4D97-AF65-F5344CB8AC3E}">
        <p14:creationId xmlns:p14="http://schemas.microsoft.com/office/powerpoint/2010/main" val="1926593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09023-2C1A-1799-757D-D2F2562DCEAA}"/>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B2D79C05-52AB-BE82-BDF6-315880BC2393}"/>
              </a:ext>
            </a:extLst>
          </p:cNvPr>
          <p:cNvSpPr>
            <a:spLocks noGrp="1"/>
          </p:cNvSpPr>
          <p:nvPr>
            <p:ph type="body" sz="quarter" idx="14"/>
          </p:nvPr>
        </p:nvSpPr>
        <p:spPr>
          <a:xfrm>
            <a:off x="1295400" y="884767"/>
            <a:ext cx="10551107" cy="457200"/>
          </a:xfrm>
        </p:spPr>
        <p:txBody>
          <a:bodyPr/>
          <a:lstStyle/>
          <a:p>
            <a:pPr algn="l" rtl="0"/>
            <a:r>
              <a:rPr lang="en-gb" b="1" i="0" u="none" baseline="0">
                <a:solidFill>
                  <a:srgbClr val="7AB800"/>
                </a:solidFill>
              </a:rPr>
              <a:t>Governance Structure EU Funded Projects</a:t>
            </a:r>
            <a:endParaRPr lang="en-gb" b="1" i="0" u="none" baseline="0" dirty="0">
              <a:solidFill>
                <a:srgbClr val="7AB800"/>
              </a:solidFill>
            </a:endParaRPr>
          </a:p>
        </p:txBody>
      </p:sp>
      <p:sp>
        <p:nvSpPr>
          <p:cNvPr id="5" name="TextBox 4">
            <a:extLst>
              <a:ext uri="{FF2B5EF4-FFF2-40B4-BE49-F238E27FC236}">
                <a16:creationId xmlns:a16="http://schemas.microsoft.com/office/drawing/2014/main" id="{98881632-C462-3FAA-8AFB-3CE13BC8EC4B}"/>
              </a:ext>
            </a:extLst>
          </p:cNvPr>
          <p:cNvSpPr txBox="1"/>
          <p:nvPr/>
        </p:nvSpPr>
        <p:spPr>
          <a:xfrm>
            <a:off x="254002" y="6417734"/>
            <a:ext cx="6375399" cy="297454"/>
          </a:xfrm>
          <a:prstGeom prst="rect">
            <a:avLst/>
          </a:prstGeom>
          <a:solidFill>
            <a:schemeClr val="bg1"/>
          </a:solidFill>
        </p:spPr>
        <p:txBody>
          <a:bodyPr wrap="square" rtlCol="0">
            <a:spAutoFit/>
          </a:bodyPr>
          <a:lstStyle/>
          <a:p>
            <a:pPr defTabSz="609585" eaLnBrk="0" fontAlgn="base" hangingPunct="0">
              <a:spcBef>
                <a:spcPct val="0"/>
              </a:spcBef>
              <a:spcAft>
                <a:spcPct val="0"/>
              </a:spcAft>
            </a:pPr>
            <a:r>
              <a:rPr lang="en-US" sz="1333" dirty="0" err="1">
                <a:solidFill>
                  <a:srgbClr val="7AB800"/>
                </a:solidFill>
                <a:latin typeface="Arial" panose="020B0604020202020204" pitchFamily="34" charset="0"/>
                <a:ea typeface="ＭＳ Ｐゴシック" panose="020B0600070205080204" pitchFamily="34" charset="-128"/>
              </a:rPr>
              <a:t>Weihenstephan</a:t>
            </a:r>
            <a:r>
              <a:rPr lang="en-US" sz="1333" dirty="0">
                <a:solidFill>
                  <a:srgbClr val="7AB800"/>
                </a:solidFill>
                <a:latin typeface="Arial" panose="020B0604020202020204" pitchFamily="34" charset="0"/>
                <a:ea typeface="ＭＳ Ｐゴシック" panose="020B0600070205080204" pitchFamily="34" charset="-128"/>
              </a:rPr>
              <a:t>-Triesdorf University of Applied Sciences </a:t>
            </a:r>
            <a:r>
              <a:rPr lang="en-US" sz="1333">
                <a:solidFill>
                  <a:srgbClr val="7AB800"/>
                </a:solidFill>
                <a:latin typeface="Arial" panose="020B0604020202020204" pitchFamily="34" charset="0"/>
                <a:ea typeface="ＭＳ Ｐゴシック" panose="020B0600070205080204" pitchFamily="34" charset="-128"/>
              </a:rPr>
              <a:t>| Agri-Mocks</a:t>
            </a:r>
            <a:endParaRPr lang="en-US" sz="1333" dirty="0">
              <a:solidFill>
                <a:srgbClr val="7AB800"/>
              </a:solidFill>
              <a:latin typeface="Arial" panose="020B0604020202020204" pitchFamily="34" charset="0"/>
              <a:ea typeface="ＭＳ Ｐゴシック" panose="020B0600070205080204" pitchFamily="34" charset="-128"/>
            </a:endParaRPr>
          </a:p>
        </p:txBody>
      </p:sp>
      <p:pic>
        <p:nvPicPr>
          <p:cNvPr id="6" name="Grafik 5">
            <a:extLst>
              <a:ext uri="{FF2B5EF4-FFF2-40B4-BE49-F238E27FC236}">
                <a16:creationId xmlns:a16="http://schemas.microsoft.com/office/drawing/2014/main" id="{F0357A30-C731-CCE3-E694-317B5E416D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5738" y="6395516"/>
            <a:ext cx="1662071" cy="370289"/>
          </a:xfrm>
          <a:prstGeom prst="rect">
            <a:avLst/>
          </a:prstGeom>
        </p:spPr>
      </p:pic>
      <p:pic>
        <p:nvPicPr>
          <p:cNvPr id="3" name="Grafik 2" descr="Ein Bild, das Logo, Clipart, Schrift, Grafiken enthält.&#10;&#10;KI-generierte Inhalte können fehlerhaft sein.">
            <a:extLst>
              <a:ext uri="{FF2B5EF4-FFF2-40B4-BE49-F238E27FC236}">
                <a16:creationId xmlns:a16="http://schemas.microsoft.com/office/drawing/2014/main" id="{5EF2CFE0-109B-54D7-5664-A1E6718AFBBF}"/>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artisticPencilSketch/>
                    </a14:imgEffect>
                  </a14:imgLayer>
                </a14:imgProps>
              </a:ext>
            </a:extLst>
          </a:blip>
          <a:stretch>
            <a:fillRect/>
          </a:stretch>
        </p:blipFill>
        <p:spPr>
          <a:xfrm>
            <a:off x="2765326" y="2872905"/>
            <a:ext cx="2046361" cy="2317916"/>
          </a:xfrm>
          <a:prstGeom prst="rect">
            <a:avLst/>
          </a:prstGeom>
        </p:spPr>
      </p:pic>
      <p:sp>
        <p:nvSpPr>
          <p:cNvPr id="7" name="Rechteck: abgerundete Ecken 6">
            <a:extLst>
              <a:ext uri="{FF2B5EF4-FFF2-40B4-BE49-F238E27FC236}">
                <a16:creationId xmlns:a16="http://schemas.microsoft.com/office/drawing/2014/main" id="{5F71ECED-7087-F219-09E8-9078DC0C12F5}"/>
              </a:ext>
            </a:extLst>
          </p:cNvPr>
          <p:cNvSpPr/>
          <p:nvPr/>
        </p:nvSpPr>
        <p:spPr>
          <a:xfrm>
            <a:off x="1633496" y="1444596"/>
            <a:ext cx="4269889" cy="4528637"/>
          </a:xfrm>
          <a:prstGeom prst="roundRect">
            <a:avLst>
              <a:gd name="adj" fmla="val 7128"/>
            </a:avLst>
          </a:prstGeom>
          <a:noFill/>
          <a:ln w="28575" cmpd="dbl">
            <a:solidFill>
              <a:srgbClr val="1A7237"/>
            </a:solidFill>
            <a:prstDash val="dashDot"/>
            <a:extLst>
              <a:ext uri="{C807C97D-BFC1-408E-A445-0C87EB9F89A2}">
                <ask:lineSketchStyleProps xmlns:ask="http://schemas.microsoft.com/office/drawing/2018/sketchyshapes" sd="395751962">
                  <a:custGeom>
                    <a:avLst/>
                    <a:gdLst>
                      <a:gd name="connsiteX0" fmla="*/ 0 w 8235043"/>
                      <a:gd name="connsiteY0" fmla="*/ 51676 h 724967"/>
                      <a:gd name="connsiteX1" fmla="*/ 51676 w 8235043"/>
                      <a:gd name="connsiteY1" fmla="*/ 0 h 724967"/>
                      <a:gd name="connsiteX2" fmla="*/ 632511 w 8235043"/>
                      <a:gd name="connsiteY2" fmla="*/ 0 h 724967"/>
                      <a:gd name="connsiteX3" fmla="*/ 1132029 w 8235043"/>
                      <a:gd name="connsiteY3" fmla="*/ 0 h 724967"/>
                      <a:gd name="connsiteX4" fmla="*/ 1631547 w 8235043"/>
                      <a:gd name="connsiteY4" fmla="*/ 0 h 724967"/>
                      <a:gd name="connsiteX5" fmla="*/ 2293699 w 8235043"/>
                      <a:gd name="connsiteY5" fmla="*/ 0 h 724967"/>
                      <a:gd name="connsiteX6" fmla="*/ 2955851 w 8235043"/>
                      <a:gd name="connsiteY6" fmla="*/ 0 h 724967"/>
                      <a:gd name="connsiteX7" fmla="*/ 3374053 w 8235043"/>
                      <a:gd name="connsiteY7" fmla="*/ 0 h 724967"/>
                      <a:gd name="connsiteX8" fmla="*/ 3792254 w 8235043"/>
                      <a:gd name="connsiteY8" fmla="*/ 0 h 724967"/>
                      <a:gd name="connsiteX9" fmla="*/ 4291772 w 8235043"/>
                      <a:gd name="connsiteY9" fmla="*/ 0 h 724967"/>
                      <a:gd name="connsiteX10" fmla="*/ 4872607 w 8235043"/>
                      <a:gd name="connsiteY10" fmla="*/ 0 h 724967"/>
                      <a:gd name="connsiteX11" fmla="*/ 5290808 w 8235043"/>
                      <a:gd name="connsiteY11" fmla="*/ 0 h 724967"/>
                      <a:gd name="connsiteX12" fmla="*/ 5871643 w 8235043"/>
                      <a:gd name="connsiteY12" fmla="*/ 0 h 724967"/>
                      <a:gd name="connsiteX13" fmla="*/ 6533795 w 8235043"/>
                      <a:gd name="connsiteY13" fmla="*/ 0 h 724967"/>
                      <a:gd name="connsiteX14" fmla="*/ 6951997 w 8235043"/>
                      <a:gd name="connsiteY14" fmla="*/ 0 h 724967"/>
                      <a:gd name="connsiteX15" fmla="*/ 8183367 w 8235043"/>
                      <a:gd name="connsiteY15" fmla="*/ 0 h 724967"/>
                      <a:gd name="connsiteX16" fmla="*/ 8235043 w 8235043"/>
                      <a:gd name="connsiteY16" fmla="*/ 51676 h 724967"/>
                      <a:gd name="connsiteX17" fmla="*/ 8235043 w 8235043"/>
                      <a:gd name="connsiteY17" fmla="*/ 356267 h 724967"/>
                      <a:gd name="connsiteX18" fmla="*/ 8235043 w 8235043"/>
                      <a:gd name="connsiteY18" fmla="*/ 673291 h 724967"/>
                      <a:gd name="connsiteX19" fmla="*/ 8183367 w 8235043"/>
                      <a:gd name="connsiteY19" fmla="*/ 724967 h 724967"/>
                      <a:gd name="connsiteX20" fmla="*/ 7683849 w 8235043"/>
                      <a:gd name="connsiteY20" fmla="*/ 724967 h 724967"/>
                      <a:gd name="connsiteX21" fmla="*/ 7346964 w 8235043"/>
                      <a:gd name="connsiteY21" fmla="*/ 724967 h 724967"/>
                      <a:gd name="connsiteX22" fmla="*/ 6603496 w 8235043"/>
                      <a:gd name="connsiteY22" fmla="*/ 724967 h 724967"/>
                      <a:gd name="connsiteX23" fmla="*/ 6103977 w 8235043"/>
                      <a:gd name="connsiteY23" fmla="*/ 724967 h 724967"/>
                      <a:gd name="connsiteX24" fmla="*/ 5441825 w 8235043"/>
                      <a:gd name="connsiteY24" fmla="*/ 724967 h 724967"/>
                      <a:gd name="connsiteX25" fmla="*/ 4942307 w 8235043"/>
                      <a:gd name="connsiteY25" fmla="*/ 724967 h 724967"/>
                      <a:gd name="connsiteX26" fmla="*/ 4280155 w 8235043"/>
                      <a:gd name="connsiteY26" fmla="*/ 724967 h 724967"/>
                      <a:gd name="connsiteX27" fmla="*/ 3699320 w 8235043"/>
                      <a:gd name="connsiteY27" fmla="*/ 724967 h 724967"/>
                      <a:gd name="connsiteX28" fmla="*/ 2955851 w 8235043"/>
                      <a:gd name="connsiteY28" fmla="*/ 724967 h 724967"/>
                      <a:gd name="connsiteX29" fmla="*/ 2375016 w 8235043"/>
                      <a:gd name="connsiteY29" fmla="*/ 724967 h 724967"/>
                      <a:gd name="connsiteX30" fmla="*/ 1875498 w 8235043"/>
                      <a:gd name="connsiteY30" fmla="*/ 724967 h 724967"/>
                      <a:gd name="connsiteX31" fmla="*/ 1213346 w 8235043"/>
                      <a:gd name="connsiteY31" fmla="*/ 724967 h 724967"/>
                      <a:gd name="connsiteX32" fmla="*/ 876462 w 8235043"/>
                      <a:gd name="connsiteY32" fmla="*/ 724967 h 724967"/>
                      <a:gd name="connsiteX33" fmla="*/ 51676 w 8235043"/>
                      <a:gd name="connsiteY33" fmla="*/ 724967 h 724967"/>
                      <a:gd name="connsiteX34" fmla="*/ 0 w 8235043"/>
                      <a:gd name="connsiteY34" fmla="*/ 673291 h 724967"/>
                      <a:gd name="connsiteX35" fmla="*/ 0 w 8235043"/>
                      <a:gd name="connsiteY35" fmla="*/ 374916 h 724967"/>
                      <a:gd name="connsiteX36" fmla="*/ 0 w 8235043"/>
                      <a:gd name="connsiteY36" fmla="*/ 51676 h 72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235043" h="724967" extrusionOk="0">
                        <a:moveTo>
                          <a:pt x="0" y="51676"/>
                        </a:moveTo>
                        <a:cubicBezTo>
                          <a:pt x="-3678" y="20724"/>
                          <a:pt x="24266" y="-208"/>
                          <a:pt x="51676" y="0"/>
                        </a:cubicBezTo>
                        <a:cubicBezTo>
                          <a:pt x="334456" y="-67650"/>
                          <a:pt x="363939" y="31347"/>
                          <a:pt x="632511" y="0"/>
                        </a:cubicBezTo>
                        <a:cubicBezTo>
                          <a:pt x="901084" y="-31347"/>
                          <a:pt x="959144" y="40057"/>
                          <a:pt x="1132029" y="0"/>
                        </a:cubicBezTo>
                        <a:cubicBezTo>
                          <a:pt x="1304914" y="-40057"/>
                          <a:pt x="1471914" y="26873"/>
                          <a:pt x="1631547" y="0"/>
                        </a:cubicBezTo>
                        <a:cubicBezTo>
                          <a:pt x="1791180" y="-26873"/>
                          <a:pt x="2073040" y="18137"/>
                          <a:pt x="2293699" y="0"/>
                        </a:cubicBezTo>
                        <a:cubicBezTo>
                          <a:pt x="2514358" y="-18137"/>
                          <a:pt x="2808190" y="67512"/>
                          <a:pt x="2955851" y="0"/>
                        </a:cubicBezTo>
                        <a:cubicBezTo>
                          <a:pt x="3103512" y="-67512"/>
                          <a:pt x="3186874" y="42485"/>
                          <a:pt x="3374053" y="0"/>
                        </a:cubicBezTo>
                        <a:cubicBezTo>
                          <a:pt x="3561232" y="-42485"/>
                          <a:pt x="3586081" y="43357"/>
                          <a:pt x="3792254" y="0"/>
                        </a:cubicBezTo>
                        <a:cubicBezTo>
                          <a:pt x="3998427" y="-43357"/>
                          <a:pt x="4066191" y="48070"/>
                          <a:pt x="4291772" y="0"/>
                        </a:cubicBezTo>
                        <a:cubicBezTo>
                          <a:pt x="4517353" y="-48070"/>
                          <a:pt x="4644182" y="10148"/>
                          <a:pt x="4872607" y="0"/>
                        </a:cubicBezTo>
                        <a:cubicBezTo>
                          <a:pt x="5101033" y="-10148"/>
                          <a:pt x="5119277" y="12879"/>
                          <a:pt x="5290808" y="0"/>
                        </a:cubicBezTo>
                        <a:cubicBezTo>
                          <a:pt x="5462339" y="-12879"/>
                          <a:pt x="5708337" y="42967"/>
                          <a:pt x="5871643" y="0"/>
                        </a:cubicBezTo>
                        <a:cubicBezTo>
                          <a:pt x="6034949" y="-42967"/>
                          <a:pt x="6350831" y="38633"/>
                          <a:pt x="6533795" y="0"/>
                        </a:cubicBezTo>
                        <a:cubicBezTo>
                          <a:pt x="6716759" y="-38633"/>
                          <a:pt x="6836129" y="22634"/>
                          <a:pt x="6951997" y="0"/>
                        </a:cubicBezTo>
                        <a:cubicBezTo>
                          <a:pt x="7067865" y="-22634"/>
                          <a:pt x="7705159" y="73061"/>
                          <a:pt x="8183367" y="0"/>
                        </a:cubicBezTo>
                        <a:cubicBezTo>
                          <a:pt x="8213097" y="1504"/>
                          <a:pt x="8235322" y="29398"/>
                          <a:pt x="8235043" y="51676"/>
                        </a:cubicBezTo>
                        <a:cubicBezTo>
                          <a:pt x="8247650" y="181748"/>
                          <a:pt x="8214219" y="220667"/>
                          <a:pt x="8235043" y="356267"/>
                        </a:cubicBezTo>
                        <a:cubicBezTo>
                          <a:pt x="8255867" y="491867"/>
                          <a:pt x="8223341" y="585148"/>
                          <a:pt x="8235043" y="673291"/>
                        </a:cubicBezTo>
                        <a:cubicBezTo>
                          <a:pt x="8231830" y="695569"/>
                          <a:pt x="8215695" y="724287"/>
                          <a:pt x="8183367" y="724967"/>
                        </a:cubicBezTo>
                        <a:cubicBezTo>
                          <a:pt x="8031173" y="774767"/>
                          <a:pt x="7839297" y="710946"/>
                          <a:pt x="7683849" y="724967"/>
                        </a:cubicBezTo>
                        <a:cubicBezTo>
                          <a:pt x="7528401" y="738988"/>
                          <a:pt x="7464869" y="723194"/>
                          <a:pt x="7346964" y="724967"/>
                        </a:cubicBezTo>
                        <a:cubicBezTo>
                          <a:pt x="7229059" y="726740"/>
                          <a:pt x="6889005" y="656867"/>
                          <a:pt x="6603496" y="724967"/>
                        </a:cubicBezTo>
                        <a:cubicBezTo>
                          <a:pt x="6317987" y="793067"/>
                          <a:pt x="6279348" y="666743"/>
                          <a:pt x="6103977" y="724967"/>
                        </a:cubicBezTo>
                        <a:cubicBezTo>
                          <a:pt x="5928606" y="783191"/>
                          <a:pt x="5584367" y="672589"/>
                          <a:pt x="5441825" y="724967"/>
                        </a:cubicBezTo>
                        <a:cubicBezTo>
                          <a:pt x="5299283" y="777345"/>
                          <a:pt x="5099748" y="672574"/>
                          <a:pt x="4942307" y="724967"/>
                        </a:cubicBezTo>
                        <a:cubicBezTo>
                          <a:pt x="4784866" y="777360"/>
                          <a:pt x="4607872" y="704566"/>
                          <a:pt x="4280155" y="724967"/>
                        </a:cubicBezTo>
                        <a:cubicBezTo>
                          <a:pt x="3952438" y="745368"/>
                          <a:pt x="3892163" y="694246"/>
                          <a:pt x="3699320" y="724967"/>
                        </a:cubicBezTo>
                        <a:cubicBezTo>
                          <a:pt x="3506478" y="755688"/>
                          <a:pt x="3143583" y="705006"/>
                          <a:pt x="2955851" y="724967"/>
                        </a:cubicBezTo>
                        <a:cubicBezTo>
                          <a:pt x="2768119" y="744928"/>
                          <a:pt x="2513279" y="675709"/>
                          <a:pt x="2375016" y="724967"/>
                        </a:cubicBezTo>
                        <a:cubicBezTo>
                          <a:pt x="2236754" y="774225"/>
                          <a:pt x="1983129" y="722040"/>
                          <a:pt x="1875498" y="724967"/>
                        </a:cubicBezTo>
                        <a:cubicBezTo>
                          <a:pt x="1767867" y="727894"/>
                          <a:pt x="1472277" y="683620"/>
                          <a:pt x="1213346" y="724967"/>
                        </a:cubicBezTo>
                        <a:cubicBezTo>
                          <a:pt x="954415" y="766314"/>
                          <a:pt x="1034027" y="709918"/>
                          <a:pt x="876462" y="724967"/>
                        </a:cubicBezTo>
                        <a:cubicBezTo>
                          <a:pt x="718897" y="740016"/>
                          <a:pt x="218027" y="710909"/>
                          <a:pt x="51676" y="724967"/>
                        </a:cubicBezTo>
                        <a:cubicBezTo>
                          <a:pt x="22420" y="724443"/>
                          <a:pt x="-3205" y="700904"/>
                          <a:pt x="0" y="673291"/>
                        </a:cubicBezTo>
                        <a:cubicBezTo>
                          <a:pt x="-15782" y="539595"/>
                          <a:pt x="29618" y="451231"/>
                          <a:pt x="0" y="374916"/>
                        </a:cubicBezTo>
                        <a:cubicBezTo>
                          <a:pt x="-29618" y="298602"/>
                          <a:pt x="24853" y="193489"/>
                          <a:pt x="0" y="51676"/>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de-DE" sz="2400">
              <a:solidFill>
                <a:srgbClr val="FFFFFF"/>
              </a:solidFill>
              <a:latin typeface="Calibri"/>
            </a:endParaRPr>
          </a:p>
        </p:txBody>
      </p:sp>
      <p:sp>
        <p:nvSpPr>
          <p:cNvPr id="9" name="Textfeld 8">
            <a:extLst>
              <a:ext uri="{FF2B5EF4-FFF2-40B4-BE49-F238E27FC236}">
                <a16:creationId xmlns:a16="http://schemas.microsoft.com/office/drawing/2014/main" id="{7C29C635-8CA0-456F-1E79-D0A9BEA1008D}"/>
              </a:ext>
            </a:extLst>
          </p:cNvPr>
          <p:cNvSpPr txBox="1"/>
          <p:nvPr/>
        </p:nvSpPr>
        <p:spPr>
          <a:xfrm>
            <a:off x="1870874" y="1468499"/>
            <a:ext cx="3795129" cy="1200329"/>
          </a:xfrm>
          <a:prstGeom prst="rect">
            <a:avLst/>
          </a:prstGeom>
          <a:noFill/>
        </p:spPr>
        <p:txBody>
          <a:bodyPr wrap="square" rtlCol="0">
            <a:spAutoFit/>
          </a:bodyPr>
          <a:lstStyle/>
          <a:p>
            <a:pPr algn="ctr" defTabSz="609585" eaLnBrk="0" fontAlgn="base" hangingPunct="0">
              <a:spcBef>
                <a:spcPct val="0"/>
              </a:spcBef>
              <a:spcAft>
                <a:spcPct val="0"/>
              </a:spcAft>
              <a:buClr>
                <a:srgbClr val="1A7237"/>
              </a:buClr>
            </a:pPr>
            <a:r>
              <a:rPr lang="de-DE" sz="2400" b="1">
                <a:solidFill>
                  <a:srgbClr val="000000"/>
                </a:solidFill>
                <a:latin typeface="Arial" panose="020B0604020202020204" pitchFamily="34" charset="0"/>
                <a:ea typeface="ＭＳ Ｐゴシック" panose="020B0600070205080204" pitchFamily="34" charset="-128"/>
              </a:rPr>
              <a:t>Grant Agreement </a:t>
            </a:r>
            <a:r>
              <a:rPr lang="de-DE" sz="2400">
                <a:solidFill>
                  <a:srgbClr val="000000"/>
                </a:solidFill>
                <a:latin typeface="Arial" panose="020B0604020202020204" pitchFamily="34" charset="0"/>
                <a:ea typeface="ＭＳ Ｐゴシック" panose="020B0600070205080204" pitchFamily="34" charset="-128"/>
              </a:rPr>
              <a:t>(GA) </a:t>
            </a:r>
            <a:br>
              <a:rPr lang="de-DE" sz="2400">
                <a:solidFill>
                  <a:srgbClr val="000000"/>
                </a:solidFill>
                <a:latin typeface="Arial" panose="020B0604020202020204" pitchFamily="34" charset="0"/>
                <a:ea typeface="ＭＳ Ｐゴシック" panose="020B0600070205080204" pitchFamily="34" charset="-128"/>
              </a:rPr>
            </a:br>
            <a:r>
              <a:rPr lang="de-DE" sz="2400">
                <a:solidFill>
                  <a:srgbClr val="000000"/>
                </a:solidFill>
                <a:latin typeface="Arial" panose="020B0604020202020204" pitchFamily="34" charset="0"/>
                <a:ea typeface="ＭＳ Ｐゴシック" panose="020B0600070205080204" pitchFamily="34" charset="-128"/>
              </a:rPr>
              <a:t>= consortium + </a:t>
            </a:r>
            <a:br>
              <a:rPr lang="de-DE" sz="2400">
                <a:solidFill>
                  <a:srgbClr val="000000"/>
                </a:solidFill>
                <a:latin typeface="Arial" panose="020B0604020202020204" pitchFamily="34" charset="0"/>
                <a:ea typeface="ＭＳ Ｐゴシック" panose="020B0600070205080204" pitchFamily="34" charset="-128"/>
              </a:rPr>
            </a:br>
            <a:r>
              <a:rPr lang="de-DE" sz="2400">
                <a:solidFill>
                  <a:srgbClr val="000000"/>
                </a:solidFill>
                <a:latin typeface="Arial" panose="020B0604020202020204" pitchFamily="34" charset="0"/>
                <a:ea typeface="ＭＳ Ｐゴシック" panose="020B0600070205080204" pitchFamily="34" charset="-128"/>
              </a:rPr>
              <a:t>European Commission</a:t>
            </a:r>
            <a:endParaRPr lang="de-DE" sz="2400" dirty="0">
              <a:solidFill>
                <a:srgbClr val="000000"/>
              </a:solidFill>
              <a:latin typeface="Arial" panose="020B0604020202020204" pitchFamily="34" charset="0"/>
              <a:ea typeface="ＭＳ Ｐゴシック" panose="020B0600070205080204" pitchFamily="34" charset="-128"/>
            </a:endParaRPr>
          </a:p>
        </p:txBody>
      </p:sp>
      <p:sp>
        <p:nvSpPr>
          <p:cNvPr id="11" name="Rechteck: abgerundete Ecken 10">
            <a:extLst>
              <a:ext uri="{FF2B5EF4-FFF2-40B4-BE49-F238E27FC236}">
                <a16:creationId xmlns:a16="http://schemas.microsoft.com/office/drawing/2014/main" id="{208DF8A8-9637-09CD-E054-DF22A10AC14D}"/>
              </a:ext>
            </a:extLst>
          </p:cNvPr>
          <p:cNvSpPr/>
          <p:nvPr/>
        </p:nvSpPr>
        <p:spPr>
          <a:xfrm>
            <a:off x="6335184" y="1444596"/>
            <a:ext cx="4229192" cy="4528637"/>
          </a:xfrm>
          <a:prstGeom prst="roundRect">
            <a:avLst>
              <a:gd name="adj" fmla="val 7128"/>
            </a:avLst>
          </a:prstGeom>
          <a:noFill/>
          <a:ln w="28575" cmpd="dbl">
            <a:solidFill>
              <a:srgbClr val="1A7237"/>
            </a:solidFill>
            <a:prstDash val="dashDot"/>
            <a:extLst>
              <a:ext uri="{C807C97D-BFC1-408E-A445-0C87EB9F89A2}">
                <ask:lineSketchStyleProps xmlns:ask="http://schemas.microsoft.com/office/drawing/2018/sketchyshapes" sd="395751962">
                  <a:custGeom>
                    <a:avLst/>
                    <a:gdLst>
                      <a:gd name="connsiteX0" fmla="*/ 0 w 8235043"/>
                      <a:gd name="connsiteY0" fmla="*/ 51676 h 724967"/>
                      <a:gd name="connsiteX1" fmla="*/ 51676 w 8235043"/>
                      <a:gd name="connsiteY1" fmla="*/ 0 h 724967"/>
                      <a:gd name="connsiteX2" fmla="*/ 632511 w 8235043"/>
                      <a:gd name="connsiteY2" fmla="*/ 0 h 724967"/>
                      <a:gd name="connsiteX3" fmla="*/ 1132029 w 8235043"/>
                      <a:gd name="connsiteY3" fmla="*/ 0 h 724967"/>
                      <a:gd name="connsiteX4" fmla="*/ 1631547 w 8235043"/>
                      <a:gd name="connsiteY4" fmla="*/ 0 h 724967"/>
                      <a:gd name="connsiteX5" fmla="*/ 2293699 w 8235043"/>
                      <a:gd name="connsiteY5" fmla="*/ 0 h 724967"/>
                      <a:gd name="connsiteX6" fmla="*/ 2955851 w 8235043"/>
                      <a:gd name="connsiteY6" fmla="*/ 0 h 724967"/>
                      <a:gd name="connsiteX7" fmla="*/ 3374053 w 8235043"/>
                      <a:gd name="connsiteY7" fmla="*/ 0 h 724967"/>
                      <a:gd name="connsiteX8" fmla="*/ 3792254 w 8235043"/>
                      <a:gd name="connsiteY8" fmla="*/ 0 h 724967"/>
                      <a:gd name="connsiteX9" fmla="*/ 4291772 w 8235043"/>
                      <a:gd name="connsiteY9" fmla="*/ 0 h 724967"/>
                      <a:gd name="connsiteX10" fmla="*/ 4872607 w 8235043"/>
                      <a:gd name="connsiteY10" fmla="*/ 0 h 724967"/>
                      <a:gd name="connsiteX11" fmla="*/ 5290808 w 8235043"/>
                      <a:gd name="connsiteY11" fmla="*/ 0 h 724967"/>
                      <a:gd name="connsiteX12" fmla="*/ 5871643 w 8235043"/>
                      <a:gd name="connsiteY12" fmla="*/ 0 h 724967"/>
                      <a:gd name="connsiteX13" fmla="*/ 6533795 w 8235043"/>
                      <a:gd name="connsiteY13" fmla="*/ 0 h 724967"/>
                      <a:gd name="connsiteX14" fmla="*/ 6951997 w 8235043"/>
                      <a:gd name="connsiteY14" fmla="*/ 0 h 724967"/>
                      <a:gd name="connsiteX15" fmla="*/ 8183367 w 8235043"/>
                      <a:gd name="connsiteY15" fmla="*/ 0 h 724967"/>
                      <a:gd name="connsiteX16" fmla="*/ 8235043 w 8235043"/>
                      <a:gd name="connsiteY16" fmla="*/ 51676 h 724967"/>
                      <a:gd name="connsiteX17" fmla="*/ 8235043 w 8235043"/>
                      <a:gd name="connsiteY17" fmla="*/ 356267 h 724967"/>
                      <a:gd name="connsiteX18" fmla="*/ 8235043 w 8235043"/>
                      <a:gd name="connsiteY18" fmla="*/ 673291 h 724967"/>
                      <a:gd name="connsiteX19" fmla="*/ 8183367 w 8235043"/>
                      <a:gd name="connsiteY19" fmla="*/ 724967 h 724967"/>
                      <a:gd name="connsiteX20" fmla="*/ 7683849 w 8235043"/>
                      <a:gd name="connsiteY20" fmla="*/ 724967 h 724967"/>
                      <a:gd name="connsiteX21" fmla="*/ 7346964 w 8235043"/>
                      <a:gd name="connsiteY21" fmla="*/ 724967 h 724967"/>
                      <a:gd name="connsiteX22" fmla="*/ 6603496 w 8235043"/>
                      <a:gd name="connsiteY22" fmla="*/ 724967 h 724967"/>
                      <a:gd name="connsiteX23" fmla="*/ 6103977 w 8235043"/>
                      <a:gd name="connsiteY23" fmla="*/ 724967 h 724967"/>
                      <a:gd name="connsiteX24" fmla="*/ 5441825 w 8235043"/>
                      <a:gd name="connsiteY24" fmla="*/ 724967 h 724967"/>
                      <a:gd name="connsiteX25" fmla="*/ 4942307 w 8235043"/>
                      <a:gd name="connsiteY25" fmla="*/ 724967 h 724967"/>
                      <a:gd name="connsiteX26" fmla="*/ 4280155 w 8235043"/>
                      <a:gd name="connsiteY26" fmla="*/ 724967 h 724967"/>
                      <a:gd name="connsiteX27" fmla="*/ 3699320 w 8235043"/>
                      <a:gd name="connsiteY27" fmla="*/ 724967 h 724967"/>
                      <a:gd name="connsiteX28" fmla="*/ 2955851 w 8235043"/>
                      <a:gd name="connsiteY28" fmla="*/ 724967 h 724967"/>
                      <a:gd name="connsiteX29" fmla="*/ 2375016 w 8235043"/>
                      <a:gd name="connsiteY29" fmla="*/ 724967 h 724967"/>
                      <a:gd name="connsiteX30" fmla="*/ 1875498 w 8235043"/>
                      <a:gd name="connsiteY30" fmla="*/ 724967 h 724967"/>
                      <a:gd name="connsiteX31" fmla="*/ 1213346 w 8235043"/>
                      <a:gd name="connsiteY31" fmla="*/ 724967 h 724967"/>
                      <a:gd name="connsiteX32" fmla="*/ 876462 w 8235043"/>
                      <a:gd name="connsiteY32" fmla="*/ 724967 h 724967"/>
                      <a:gd name="connsiteX33" fmla="*/ 51676 w 8235043"/>
                      <a:gd name="connsiteY33" fmla="*/ 724967 h 724967"/>
                      <a:gd name="connsiteX34" fmla="*/ 0 w 8235043"/>
                      <a:gd name="connsiteY34" fmla="*/ 673291 h 724967"/>
                      <a:gd name="connsiteX35" fmla="*/ 0 w 8235043"/>
                      <a:gd name="connsiteY35" fmla="*/ 374916 h 724967"/>
                      <a:gd name="connsiteX36" fmla="*/ 0 w 8235043"/>
                      <a:gd name="connsiteY36" fmla="*/ 51676 h 72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235043" h="724967" extrusionOk="0">
                        <a:moveTo>
                          <a:pt x="0" y="51676"/>
                        </a:moveTo>
                        <a:cubicBezTo>
                          <a:pt x="-3678" y="20724"/>
                          <a:pt x="24266" y="-208"/>
                          <a:pt x="51676" y="0"/>
                        </a:cubicBezTo>
                        <a:cubicBezTo>
                          <a:pt x="334456" y="-67650"/>
                          <a:pt x="363939" y="31347"/>
                          <a:pt x="632511" y="0"/>
                        </a:cubicBezTo>
                        <a:cubicBezTo>
                          <a:pt x="901084" y="-31347"/>
                          <a:pt x="959144" y="40057"/>
                          <a:pt x="1132029" y="0"/>
                        </a:cubicBezTo>
                        <a:cubicBezTo>
                          <a:pt x="1304914" y="-40057"/>
                          <a:pt x="1471914" y="26873"/>
                          <a:pt x="1631547" y="0"/>
                        </a:cubicBezTo>
                        <a:cubicBezTo>
                          <a:pt x="1791180" y="-26873"/>
                          <a:pt x="2073040" y="18137"/>
                          <a:pt x="2293699" y="0"/>
                        </a:cubicBezTo>
                        <a:cubicBezTo>
                          <a:pt x="2514358" y="-18137"/>
                          <a:pt x="2808190" y="67512"/>
                          <a:pt x="2955851" y="0"/>
                        </a:cubicBezTo>
                        <a:cubicBezTo>
                          <a:pt x="3103512" y="-67512"/>
                          <a:pt x="3186874" y="42485"/>
                          <a:pt x="3374053" y="0"/>
                        </a:cubicBezTo>
                        <a:cubicBezTo>
                          <a:pt x="3561232" y="-42485"/>
                          <a:pt x="3586081" y="43357"/>
                          <a:pt x="3792254" y="0"/>
                        </a:cubicBezTo>
                        <a:cubicBezTo>
                          <a:pt x="3998427" y="-43357"/>
                          <a:pt x="4066191" y="48070"/>
                          <a:pt x="4291772" y="0"/>
                        </a:cubicBezTo>
                        <a:cubicBezTo>
                          <a:pt x="4517353" y="-48070"/>
                          <a:pt x="4644182" y="10148"/>
                          <a:pt x="4872607" y="0"/>
                        </a:cubicBezTo>
                        <a:cubicBezTo>
                          <a:pt x="5101033" y="-10148"/>
                          <a:pt x="5119277" y="12879"/>
                          <a:pt x="5290808" y="0"/>
                        </a:cubicBezTo>
                        <a:cubicBezTo>
                          <a:pt x="5462339" y="-12879"/>
                          <a:pt x="5708337" y="42967"/>
                          <a:pt x="5871643" y="0"/>
                        </a:cubicBezTo>
                        <a:cubicBezTo>
                          <a:pt x="6034949" y="-42967"/>
                          <a:pt x="6350831" y="38633"/>
                          <a:pt x="6533795" y="0"/>
                        </a:cubicBezTo>
                        <a:cubicBezTo>
                          <a:pt x="6716759" y="-38633"/>
                          <a:pt x="6836129" y="22634"/>
                          <a:pt x="6951997" y="0"/>
                        </a:cubicBezTo>
                        <a:cubicBezTo>
                          <a:pt x="7067865" y="-22634"/>
                          <a:pt x="7705159" y="73061"/>
                          <a:pt x="8183367" y="0"/>
                        </a:cubicBezTo>
                        <a:cubicBezTo>
                          <a:pt x="8213097" y="1504"/>
                          <a:pt x="8235322" y="29398"/>
                          <a:pt x="8235043" y="51676"/>
                        </a:cubicBezTo>
                        <a:cubicBezTo>
                          <a:pt x="8247650" y="181748"/>
                          <a:pt x="8214219" y="220667"/>
                          <a:pt x="8235043" y="356267"/>
                        </a:cubicBezTo>
                        <a:cubicBezTo>
                          <a:pt x="8255867" y="491867"/>
                          <a:pt x="8223341" y="585148"/>
                          <a:pt x="8235043" y="673291"/>
                        </a:cubicBezTo>
                        <a:cubicBezTo>
                          <a:pt x="8231830" y="695569"/>
                          <a:pt x="8215695" y="724287"/>
                          <a:pt x="8183367" y="724967"/>
                        </a:cubicBezTo>
                        <a:cubicBezTo>
                          <a:pt x="8031173" y="774767"/>
                          <a:pt x="7839297" y="710946"/>
                          <a:pt x="7683849" y="724967"/>
                        </a:cubicBezTo>
                        <a:cubicBezTo>
                          <a:pt x="7528401" y="738988"/>
                          <a:pt x="7464869" y="723194"/>
                          <a:pt x="7346964" y="724967"/>
                        </a:cubicBezTo>
                        <a:cubicBezTo>
                          <a:pt x="7229059" y="726740"/>
                          <a:pt x="6889005" y="656867"/>
                          <a:pt x="6603496" y="724967"/>
                        </a:cubicBezTo>
                        <a:cubicBezTo>
                          <a:pt x="6317987" y="793067"/>
                          <a:pt x="6279348" y="666743"/>
                          <a:pt x="6103977" y="724967"/>
                        </a:cubicBezTo>
                        <a:cubicBezTo>
                          <a:pt x="5928606" y="783191"/>
                          <a:pt x="5584367" y="672589"/>
                          <a:pt x="5441825" y="724967"/>
                        </a:cubicBezTo>
                        <a:cubicBezTo>
                          <a:pt x="5299283" y="777345"/>
                          <a:pt x="5099748" y="672574"/>
                          <a:pt x="4942307" y="724967"/>
                        </a:cubicBezTo>
                        <a:cubicBezTo>
                          <a:pt x="4784866" y="777360"/>
                          <a:pt x="4607872" y="704566"/>
                          <a:pt x="4280155" y="724967"/>
                        </a:cubicBezTo>
                        <a:cubicBezTo>
                          <a:pt x="3952438" y="745368"/>
                          <a:pt x="3892163" y="694246"/>
                          <a:pt x="3699320" y="724967"/>
                        </a:cubicBezTo>
                        <a:cubicBezTo>
                          <a:pt x="3506478" y="755688"/>
                          <a:pt x="3143583" y="705006"/>
                          <a:pt x="2955851" y="724967"/>
                        </a:cubicBezTo>
                        <a:cubicBezTo>
                          <a:pt x="2768119" y="744928"/>
                          <a:pt x="2513279" y="675709"/>
                          <a:pt x="2375016" y="724967"/>
                        </a:cubicBezTo>
                        <a:cubicBezTo>
                          <a:pt x="2236754" y="774225"/>
                          <a:pt x="1983129" y="722040"/>
                          <a:pt x="1875498" y="724967"/>
                        </a:cubicBezTo>
                        <a:cubicBezTo>
                          <a:pt x="1767867" y="727894"/>
                          <a:pt x="1472277" y="683620"/>
                          <a:pt x="1213346" y="724967"/>
                        </a:cubicBezTo>
                        <a:cubicBezTo>
                          <a:pt x="954415" y="766314"/>
                          <a:pt x="1034027" y="709918"/>
                          <a:pt x="876462" y="724967"/>
                        </a:cubicBezTo>
                        <a:cubicBezTo>
                          <a:pt x="718897" y="740016"/>
                          <a:pt x="218027" y="710909"/>
                          <a:pt x="51676" y="724967"/>
                        </a:cubicBezTo>
                        <a:cubicBezTo>
                          <a:pt x="22420" y="724443"/>
                          <a:pt x="-3205" y="700904"/>
                          <a:pt x="0" y="673291"/>
                        </a:cubicBezTo>
                        <a:cubicBezTo>
                          <a:pt x="-15782" y="539595"/>
                          <a:pt x="29618" y="451231"/>
                          <a:pt x="0" y="374916"/>
                        </a:cubicBezTo>
                        <a:cubicBezTo>
                          <a:pt x="-29618" y="298602"/>
                          <a:pt x="24853" y="193489"/>
                          <a:pt x="0" y="51676"/>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de-DE" sz="2400">
              <a:solidFill>
                <a:srgbClr val="FFFFFF"/>
              </a:solidFill>
              <a:latin typeface="Calibri"/>
            </a:endParaRPr>
          </a:p>
        </p:txBody>
      </p:sp>
      <p:sp>
        <p:nvSpPr>
          <p:cNvPr id="12" name="Textfeld 11">
            <a:extLst>
              <a:ext uri="{FF2B5EF4-FFF2-40B4-BE49-F238E27FC236}">
                <a16:creationId xmlns:a16="http://schemas.microsoft.com/office/drawing/2014/main" id="{15680847-1AAC-08E1-2D32-D9E8D9144A5F}"/>
              </a:ext>
            </a:extLst>
          </p:cNvPr>
          <p:cNvSpPr txBox="1"/>
          <p:nvPr/>
        </p:nvSpPr>
        <p:spPr>
          <a:xfrm>
            <a:off x="6570954" y="1444596"/>
            <a:ext cx="3795129" cy="1200329"/>
          </a:xfrm>
          <a:prstGeom prst="rect">
            <a:avLst/>
          </a:prstGeom>
          <a:noFill/>
        </p:spPr>
        <p:txBody>
          <a:bodyPr wrap="square" rtlCol="0">
            <a:spAutoFit/>
          </a:bodyPr>
          <a:lstStyle/>
          <a:p>
            <a:pPr algn="ctr" defTabSz="609585" eaLnBrk="0" fontAlgn="base" hangingPunct="0">
              <a:spcBef>
                <a:spcPct val="0"/>
              </a:spcBef>
              <a:spcAft>
                <a:spcPct val="0"/>
              </a:spcAft>
              <a:buClr>
                <a:srgbClr val="1A7237"/>
              </a:buClr>
            </a:pPr>
            <a:r>
              <a:rPr lang="de-DE" sz="2400" b="1">
                <a:solidFill>
                  <a:srgbClr val="000000"/>
                </a:solidFill>
                <a:latin typeface="Arial" panose="020B0604020202020204" pitchFamily="34" charset="0"/>
                <a:ea typeface="ＭＳ Ｐゴシック" panose="020B0600070205080204" pitchFamily="34" charset="-128"/>
              </a:rPr>
              <a:t>Consortium Agreement </a:t>
            </a:r>
            <a:r>
              <a:rPr lang="de-DE" sz="2400">
                <a:solidFill>
                  <a:srgbClr val="000000"/>
                </a:solidFill>
                <a:latin typeface="Arial" panose="020B0604020202020204" pitchFamily="34" charset="0"/>
                <a:ea typeface="ＭＳ Ｐゴシック" panose="020B0600070205080204" pitchFamily="34" charset="-128"/>
              </a:rPr>
              <a:t>(CA) </a:t>
            </a:r>
            <a:br>
              <a:rPr lang="de-DE" sz="2400">
                <a:solidFill>
                  <a:srgbClr val="000000"/>
                </a:solidFill>
                <a:latin typeface="Arial" panose="020B0604020202020204" pitchFamily="34" charset="0"/>
                <a:ea typeface="ＭＳ Ｐゴシック" panose="020B0600070205080204" pitchFamily="34" charset="-128"/>
              </a:rPr>
            </a:br>
            <a:r>
              <a:rPr lang="de-DE" sz="2400">
                <a:solidFill>
                  <a:srgbClr val="000000"/>
                </a:solidFill>
                <a:latin typeface="Arial" panose="020B0604020202020204" pitchFamily="34" charset="0"/>
                <a:ea typeface="ＭＳ Ｐゴシック" panose="020B0600070205080204" pitchFamily="34" charset="-128"/>
              </a:rPr>
              <a:t>= between the consortium</a:t>
            </a:r>
            <a:endParaRPr lang="de-DE" sz="2400" dirty="0">
              <a:solidFill>
                <a:srgbClr val="000000"/>
              </a:solidFill>
              <a:latin typeface="Arial" panose="020B0604020202020204" pitchFamily="34" charset="0"/>
              <a:ea typeface="ＭＳ Ｐゴシック" panose="020B0600070205080204" pitchFamily="34" charset="-128"/>
            </a:endParaRPr>
          </a:p>
        </p:txBody>
      </p:sp>
      <p:pic>
        <p:nvPicPr>
          <p:cNvPr id="14" name="Grafik 13" descr="Ein Bild, das Grafiken, Grafikdesign, Clipart, Design enthält.&#10;&#10;KI-generierte Inhalte können fehlerhaft sein.">
            <a:extLst>
              <a:ext uri="{FF2B5EF4-FFF2-40B4-BE49-F238E27FC236}">
                <a16:creationId xmlns:a16="http://schemas.microsoft.com/office/drawing/2014/main" id="{13391733-6433-04E2-6349-771D43A5D5BC}"/>
              </a:ext>
            </a:extLst>
          </p:cNvPr>
          <p:cNvPicPr>
            <a:picLocks noChangeAspect="1"/>
          </p:cNvPicPr>
          <p:nvPr/>
        </p:nvPicPr>
        <p:blipFill>
          <a:blip r:embed="rId7">
            <a:duotone>
              <a:schemeClr val="accent1">
                <a:shade val="45000"/>
                <a:satMod val="135000"/>
              </a:schemeClr>
              <a:prstClr val="white"/>
            </a:duotone>
          </a:blip>
          <a:stretch>
            <a:fillRect/>
          </a:stretch>
        </p:blipFill>
        <p:spPr>
          <a:xfrm>
            <a:off x="7369634" y="2872904"/>
            <a:ext cx="2160293" cy="2274224"/>
          </a:xfrm>
          <a:prstGeom prst="rect">
            <a:avLst/>
          </a:prstGeom>
        </p:spPr>
      </p:pic>
      <p:sp>
        <p:nvSpPr>
          <p:cNvPr id="15" name="Textfeld 14">
            <a:extLst>
              <a:ext uri="{FF2B5EF4-FFF2-40B4-BE49-F238E27FC236}">
                <a16:creationId xmlns:a16="http://schemas.microsoft.com/office/drawing/2014/main" id="{88175E3A-BD10-AA79-585C-F00712C48296}"/>
              </a:ext>
            </a:extLst>
          </p:cNvPr>
          <p:cNvSpPr txBox="1"/>
          <p:nvPr/>
        </p:nvSpPr>
        <p:spPr>
          <a:xfrm>
            <a:off x="1942536" y="5389502"/>
            <a:ext cx="3795129" cy="461665"/>
          </a:xfrm>
          <a:prstGeom prst="rect">
            <a:avLst/>
          </a:prstGeom>
          <a:noFill/>
        </p:spPr>
        <p:txBody>
          <a:bodyPr wrap="square" rtlCol="0">
            <a:spAutoFit/>
          </a:bodyPr>
          <a:lstStyle/>
          <a:p>
            <a:pPr algn="ctr" defTabSz="609585" eaLnBrk="0" fontAlgn="base" hangingPunct="0">
              <a:spcBef>
                <a:spcPct val="0"/>
              </a:spcBef>
              <a:spcAft>
                <a:spcPct val="0"/>
              </a:spcAft>
              <a:buClr>
                <a:srgbClr val="1A7237"/>
              </a:buClr>
            </a:pPr>
            <a:r>
              <a:rPr lang="de-DE" sz="2400" b="1">
                <a:solidFill>
                  <a:srgbClr val="1A7237"/>
                </a:solidFill>
                <a:latin typeface="Arial" panose="020B0604020202020204" pitchFamily="34" charset="0"/>
                <a:ea typeface="ＭＳ Ｐゴシック" panose="020B0600070205080204" pitchFamily="34" charset="-128"/>
              </a:rPr>
              <a:t>External obligations</a:t>
            </a:r>
            <a:endParaRPr lang="de-DE" sz="2400" dirty="0">
              <a:solidFill>
                <a:srgbClr val="1A7237"/>
              </a:solidFill>
              <a:latin typeface="Arial" panose="020B0604020202020204" pitchFamily="34" charset="0"/>
              <a:ea typeface="ＭＳ Ｐゴシック" panose="020B0600070205080204" pitchFamily="34" charset="-128"/>
            </a:endParaRPr>
          </a:p>
        </p:txBody>
      </p:sp>
      <p:sp>
        <p:nvSpPr>
          <p:cNvPr id="16" name="Textfeld 15">
            <a:extLst>
              <a:ext uri="{FF2B5EF4-FFF2-40B4-BE49-F238E27FC236}">
                <a16:creationId xmlns:a16="http://schemas.microsoft.com/office/drawing/2014/main" id="{101383D3-033B-1605-F964-668022E441BA}"/>
              </a:ext>
            </a:extLst>
          </p:cNvPr>
          <p:cNvSpPr txBox="1"/>
          <p:nvPr/>
        </p:nvSpPr>
        <p:spPr>
          <a:xfrm>
            <a:off x="6552216" y="5389502"/>
            <a:ext cx="3795129" cy="461665"/>
          </a:xfrm>
          <a:prstGeom prst="rect">
            <a:avLst/>
          </a:prstGeom>
          <a:noFill/>
        </p:spPr>
        <p:txBody>
          <a:bodyPr wrap="square" rtlCol="0">
            <a:spAutoFit/>
          </a:bodyPr>
          <a:lstStyle/>
          <a:p>
            <a:pPr algn="ctr" defTabSz="609585" eaLnBrk="0" fontAlgn="base" hangingPunct="0">
              <a:spcBef>
                <a:spcPct val="0"/>
              </a:spcBef>
              <a:spcAft>
                <a:spcPct val="0"/>
              </a:spcAft>
              <a:buClr>
                <a:srgbClr val="1A7237"/>
              </a:buClr>
            </a:pPr>
            <a:r>
              <a:rPr lang="de-DE" sz="2400" b="1">
                <a:solidFill>
                  <a:srgbClr val="1A7237"/>
                </a:solidFill>
                <a:latin typeface="Arial" panose="020B0604020202020204" pitchFamily="34" charset="0"/>
                <a:ea typeface="ＭＳ Ｐゴシック" panose="020B0600070205080204" pitchFamily="34" charset="-128"/>
              </a:rPr>
              <a:t>Internal obligations</a:t>
            </a:r>
            <a:endParaRPr lang="de-DE" sz="2400" dirty="0">
              <a:solidFill>
                <a:srgbClr val="1A7237"/>
              </a:solidFill>
              <a:latin typeface="Arial" panose="020B0604020202020204" pitchFamily="34" charset="0"/>
              <a:ea typeface="ＭＳ Ｐゴシック" panose="020B0600070205080204" pitchFamily="34" charset="-128"/>
            </a:endParaRPr>
          </a:p>
        </p:txBody>
      </p:sp>
    </p:spTree>
    <p:custDataLst>
      <p:tags r:id="rId1"/>
    </p:custDataLst>
    <p:extLst>
      <p:ext uri="{BB962C8B-B14F-4D97-AF65-F5344CB8AC3E}">
        <p14:creationId xmlns:p14="http://schemas.microsoft.com/office/powerpoint/2010/main" val="2162964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4A0C2-5DB7-A8F2-6E67-23DF5063CE0D}"/>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34E1E96D-0C30-C762-A64E-B755729AE459}"/>
              </a:ext>
            </a:extLst>
          </p:cNvPr>
          <p:cNvSpPr>
            <a:spLocks noGrp="1"/>
          </p:cNvSpPr>
          <p:nvPr>
            <p:ph type="body" sz="quarter" idx="14"/>
          </p:nvPr>
        </p:nvSpPr>
        <p:spPr>
          <a:xfrm>
            <a:off x="1295400" y="884767"/>
            <a:ext cx="10551107" cy="457200"/>
          </a:xfrm>
        </p:spPr>
        <p:txBody>
          <a:bodyPr/>
          <a:lstStyle/>
          <a:p>
            <a:pPr algn="l" rtl="0"/>
            <a:r>
              <a:rPr lang="en-gb" b="1" i="0" u="none" baseline="0">
                <a:solidFill>
                  <a:srgbClr val="7AB800"/>
                </a:solidFill>
              </a:rPr>
              <a:t>Lump Sum Funding Model</a:t>
            </a:r>
            <a:endParaRPr lang="en-gb" b="1" i="0" u="none" baseline="0" dirty="0">
              <a:solidFill>
                <a:srgbClr val="7AB800"/>
              </a:solidFill>
            </a:endParaRPr>
          </a:p>
        </p:txBody>
      </p:sp>
      <p:sp>
        <p:nvSpPr>
          <p:cNvPr id="5" name="TextBox 4">
            <a:extLst>
              <a:ext uri="{FF2B5EF4-FFF2-40B4-BE49-F238E27FC236}">
                <a16:creationId xmlns:a16="http://schemas.microsoft.com/office/drawing/2014/main" id="{19156A52-16E2-1093-2411-D7FD1A58899A}"/>
              </a:ext>
            </a:extLst>
          </p:cNvPr>
          <p:cNvSpPr txBox="1"/>
          <p:nvPr/>
        </p:nvSpPr>
        <p:spPr>
          <a:xfrm>
            <a:off x="254002" y="6417734"/>
            <a:ext cx="6375399" cy="297454"/>
          </a:xfrm>
          <a:prstGeom prst="rect">
            <a:avLst/>
          </a:prstGeom>
          <a:solidFill>
            <a:schemeClr val="bg1"/>
          </a:solidFill>
        </p:spPr>
        <p:txBody>
          <a:bodyPr wrap="square" rtlCol="0">
            <a:spAutoFit/>
          </a:bodyPr>
          <a:lstStyle/>
          <a:p>
            <a:pPr defTabSz="609585" eaLnBrk="0" fontAlgn="base" hangingPunct="0">
              <a:spcBef>
                <a:spcPct val="0"/>
              </a:spcBef>
              <a:spcAft>
                <a:spcPct val="0"/>
              </a:spcAft>
            </a:pPr>
            <a:r>
              <a:rPr lang="en-US" sz="1333" dirty="0" err="1">
                <a:solidFill>
                  <a:srgbClr val="7AB800"/>
                </a:solidFill>
                <a:latin typeface="Arial" panose="020B0604020202020204" pitchFamily="34" charset="0"/>
                <a:ea typeface="ＭＳ Ｐゴシック" panose="020B0600070205080204" pitchFamily="34" charset="-128"/>
              </a:rPr>
              <a:t>Weihenstephan</a:t>
            </a:r>
            <a:r>
              <a:rPr lang="en-US" sz="1333" dirty="0">
                <a:solidFill>
                  <a:srgbClr val="7AB800"/>
                </a:solidFill>
                <a:latin typeface="Arial" panose="020B0604020202020204" pitchFamily="34" charset="0"/>
                <a:ea typeface="ＭＳ Ｐゴシック" panose="020B0600070205080204" pitchFamily="34" charset="-128"/>
              </a:rPr>
              <a:t>-Triesdorf University of Applied Sciences </a:t>
            </a:r>
            <a:r>
              <a:rPr lang="en-US" sz="1333">
                <a:solidFill>
                  <a:srgbClr val="7AB800"/>
                </a:solidFill>
                <a:latin typeface="Arial" panose="020B0604020202020204" pitchFamily="34" charset="0"/>
                <a:ea typeface="ＭＳ Ｐゴシック" panose="020B0600070205080204" pitchFamily="34" charset="-128"/>
              </a:rPr>
              <a:t>| Agri-Mocks</a:t>
            </a:r>
            <a:endParaRPr lang="en-US" sz="1333" dirty="0">
              <a:solidFill>
                <a:srgbClr val="7AB800"/>
              </a:solidFill>
              <a:latin typeface="Arial" panose="020B0604020202020204" pitchFamily="34" charset="0"/>
              <a:ea typeface="ＭＳ Ｐゴシック" panose="020B0600070205080204" pitchFamily="34" charset="-128"/>
            </a:endParaRPr>
          </a:p>
        </p:txBody>
      </p:sp>
      <p:pic>
        <p:nvPicPr>
          <p:cNvPr id="6" name="Grafik 5">
            <a:extLst>
              <a:ext uri="{FF2B5EF4-FFF2-40B4-BE49-F238E27FC236}">
                <a16:creationId xmlns:a16="http://schemas.microsoft.com/office/drawing/2014/main" id="{7D961DC0-CFC0-E2C9-DB28-F02846945C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5738" y="6395516"/>
            <a:ext cx="1662071" cy="370289"/>
          </a:xfrm>
          <a:prstGeom prst="rect">
            <a:avLst/>
          </a:prstGeom>
        </p:spPr>
      </p:pic>
      <p:sp>
        <p:nvSpPr>
          <p:cNvPr id="3" name="Rechteck: abgerundete Ecken 2">
            <a:extLst>
              <a:ext uri="{FF2B5EF4-FFF2-40B4-BE49-F238E27FC236}">
                <a16:creationId xmlns:a16="http://schemas.microsoft.com/office/drawing/2014/main" id="{0C0940DA-F581-FE6F-1048-2BE411054D28}"/>
              </a:ext>
            </a:extLst>
          </p:cNvPr>
          <p:cNvSpPr/>
          <p:nvPr/>
        </p:nvSpPr>
        <p:spPr>
          <a:xfrm>
            <a:off x="1295400" y="1668431"/>
            <a:ext cx="1696251" cy="753037"/>
          </a:xfrm>
          <a:prstGeom prst="roundRect">
            <a:avLst>
              <a:gd name="adj" fmla="val 7128"/>
            </a:avLst>
          </a:prstGeom>
          <a:solidFill>
            <a:srgbClr val="C6DC9A"/>
          </a:solidFill>
          <a:ln w="28575" cmpd="sng">
            <a:solidFill>
              <a:srgbClr val="1A7237"/>
            </a:solidFill>
            <a:prstDash val="solid"/>
            <a:extLst>
              <a:ext uri="{C807C97D-BFC1-408E-A445-0C87EB9F89A2}">
                <ask:lineSketchStyleProps xmlns:ask="http://schemas.microsoft.com/office/drawing/2018/sketchyshapes" sd="395751962">
                  <a:custGeom>
                    <a:avLst/>
                    <a:gdLst>
                      <a:gd name="connsiteX0" fmla="*/ 0 w 8235043"/>
                      <a:gd name="connsiteY0" fmla="*/ 51676 h 724967"/>
                      <a:gd name="connsiteX1" fmla="*/ 51676 w 8235043"/>
                      <a:gd name="connsiteY1" fmla="*/ 0 h 724967"/>
                      <a:gd name="connsiteX2" fmla="*/ 632511 w 8235043"/>
                      <a:gd name="connsiteY2" fmla="*/ 0 h 724967"/>
                      <a:gd name="connsiteX3" fmla="*/ 1132029 w 8235043"/>
                      <a:gd name="connsiteY3" fmla="*/ 0 h 724967"/>
                      <a:gd name="connsiteX4" fmla="*/ 1631547 w 8235043"/>
                      <a:gd name="connsiteY4" fmla="*/ 0 h 724967"/>
                      <a:gd name="connsiteX5" fmla="*/ 2293699 w 8235043"/>
                      <a:gd name="connsiteY5" fmla="*/ 0 h 724967"/>
                      <a:gd name="connsiteX6" fmla="*/ 2955851 w 8235043"/>
                      <a:gd name="connsiteY6" fmla="*/ 0 h 724967"/>
                      <a:gd name="connsiteX7" fmla="*/ 3374053 w 8235043"/>
                      <a:gd name="connsiteY7" fmla="*/ 0 h 724967"/>
                      <a:gd name="connsiteX8" fmla="*/ 3792254 w 8235043"/>
                      <a:gd name="connsiteY8" fmla="*/ 0 h 724967"/>
                      <a:gd name="connsiteX9" fmla="*/ 4291772 w 8235043"/>
                      <a:gd name="connsiteY9" fmla="*/ 0 h 724967"/>
                      <a:gd name="connsiteX10" fmla="*/ 4872607 w 8235043"/>
                      <a:gd name="connsiteY10" fmla="*/ 0 h 724967"/>
                      <a:gd name="connsiteX11" fmla="*/ 5290808 w 8235043"/>
                      <a:gd name="connsiteY11" fmla="*/ 0 h 724967"/>
                      <a:gd name="connsiteX12" fmla="*/ 5871643 w 8235043"/>
                      <a:gd name="connsiteY12" fmla="*/ 0 h 724967"/>
                      <a:gd name="connsiteX13" fmla="*/ 6533795 w 8235043"/>
                      <a:gd name="connsiteY13" fmla="*/ 0 h 724967"/>
                      <a:gd name="connsiteX14" fmla="*/ 6951997 w 8235043"/>
                      <a:gd name="connsiteY14" fmla="*/ 0 h 724967"/>
                      <a:gd name="connsiteX15" fmla="*/ 8183367 w 8235043"/>
                      <a:gd name="connsiteY15" fmla="*/ 0 h 724967"/>
                      <a:gd name="connsiteX16" fmla="*/ 8235043 w 8235043"/>
                      <a:gd name="connsiteY16" fmla="*/ 51676 h 724967"/>
                      <a:gd name="connsiteX17" fmla="*/ 8235043 w 8235043"/>
                      <a:gd name="connsiteY17" fmla="*/ 356267 h 724967"/>
                      <a:gd name="connsiteX18" fmla="*/ 8235043 w 8235043"/>
                      <a:gd name="connsiteY18" fmla="*/ 673291 h 724967"/>
                      <a:gd name="connsiteX19" fmla="*/ 8183367 w 8235043"/>
                      <a:gd name="connsiteY19" fmla="*/ 724967 h 724967"/>
                      <a:gd name="connsiteX20" fmla="*/ 7683849 w 8235043"/>
                      <a:gd name="connsiteY20" fmla="*/ 724967 h 724967"/>
                      <a:gd name="connsiteX21" fmla="*/ 7346964 w 8235043"/>
                      <a:gd name="connsiteY21" fmla="*/ 724967 h 724967"/>
                      <a:gd name="connsiteX22" fmla="*/ 6603496 w 8235043"/>
                      <a:gd name="connsiteY22" fmla="*/ 724967 h 724967"/>
                      <a:gd name="connsiteX23" fmla="*/ 6103977 w 8235043"/>
                      <a:gd name="connsiteY23" fmla="*/ 724967 h 724967"/>
                      <a:gd name="connsiteX24" fmla="*/ 5441825 w 8235043"/>
                      <a:gd name="connsiteY24" fmla="*/ 724967 h 724967"/>
                      <a:gd name="connsiteX25" fmla="*/ 4942307 w 8235043"/>
                      <a:gd name="connsiteY25" fmla="*/ 724967 h 724967"/>
                      <a:gd name="connsiteX26" fmla="*/ 4280155 w 8235043"/>
                      <a:gd name="connsiteY26" fmla="*/ 724967 h 724967"/>
                      <a:gd name="connsiteX27" fmla="*/ 3699320 w 8235043"/>
                      <a:gd name="connsiteY27" fmla="*/ 724967 h 724967"/>
                      <a:gd name="connsiteX28" fmla="*/ 2955851 w 8235043"/>
                      <a:gd name="connsiteY28" fmla="*/ 724967 h 724967"/>
                      <a:gd name="connsiteX29" fmla="*/ 2375016 w 8235043"/>
                      <a:gd name="connsiteY29" fmla="*/ 724967 h 724967"/>
                      <a:gd name="connsiteX30" fmla="*/ 1875498 w 8235043"/>
                      <a:gd name="connsiteY30" fmla="*/ 724967 h 724967"/>
                      <a:gd name="connsiteX31" fmla="*/ 1213346 w 8235043"/>
                      <a:gd name="connsiteY31" fmla="*/ 724967 h 724967"/>
                      <a:gd name="connsiteX32" fmla="*/ 876462 w 8235043"/>
                      <a:gd name="connsiteY32" fmla="*/ 724967 h 724967"/>
                      <a:gd name="connsiteX33" fmla="*/ 51676 w 8235043"/>
                      <a:gd name="connsiteY33" fmla="*/ 724967 h 724967"/>
                      <a:gd name="connsiteX34" fmla="*/ 0 w 8235043"/>
                      <a:gd name="connsiteY34" fmla="*/ 673291 h 724967"/>
                      <a:gd name="connsiteX35" fmla="*/ 0 w 8235043"/>
                      <a:gd name="connsiteY35" fmla="*/ 374916 h 724967"/>
                      <a:gd name="connsiteX36" fmla="*/ 0 w 8235043"/>
                      <a:gd name="connsiteY36" fmla="*/ 51676 h 72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235043" h="724967" extrusionOk="0">
                        <a:moveTo>
                          <a:pt x="0" y="51676"/>
                        </a:moveTo>
                        <a:cubicBezTo>
                          <a:pt x="-3678" y="20724"/>
                          <a:pt x="24266" y="-208"/>
                          <a:pt x="51676" y="0"/>
                        </a:cubicBezTo>
                        <a:cubicBezTo>
                          <a:pt x="334456" y="-67650"/>
                          <a:pt x="363939" y="31347"/>
                          <a:pt x="632511" y="0"/>
                        </a:cubicBezTo>
                        <a:cubicBezTo>
                          <a:pt x="901084" y="-31347"/>
                          <a:pt x="959144" y="40057"/>
                          <a:pt x="1132029" y="0"/>
                        </a:cubicBezTo>
                        <a:cubicBezTo>
                          <a:pt x="1304914" y="-40057"/>
                          <a:pt x="1471914" y="26873"/>
                          <a:pt x="1631547" y="0"/>
                        </a:cubicBezTo>
                        <a:cubicBezTo>
                          <a:pt x="1791180" y="-26873"/>
                          <a:pt x="2073040" y="18137"/>
                          <a:pt x="2293699" y="0"/>
                        </a:cubicBezTo>
                        <a:cubicBezTo>
                          <a:pt x="2514358" y="-18137"/>
                          <a:pt x="2808190" y="67512"/>
                          <a:pt x="2955851" y="0"/>
                        </a:cubicBezTo>
                        <a:cubicBezTo>
                          <a:pt x="3103512" y="-67512"/>
                          <a:pt x="3186874" y="42485"/>
                          <a:pt x="3374053" y="0"/>
                        </a:cubicBezTo>
                        <a:cubicBezTo>
                          <a:pt x="3561232" y="-42485"/>
                          <a:pt x="3586081" y="43357"/>
                          <a:pt x="3792254" y="0"/>
                        </a:cubicBezTo>
                        <a:cubicBezTo>
                          <a:pt x="3998427" y="-43357"/>
                          <a:pt x="4066191" y="48070"/>
                          <a:pt x="4291772" y="0"/>
                        </a:cubicBezTo>
                        <a:cubicBezTo>
                          <a:pt x="4517353" y="-48070"/>
                          <a:pt x="4644182" y="10148"/>
                          <a:pt x="4872607" y="0"/>
                        </a:cubicBezTo>
                        <a:cubicBezTo>
                          <a:pt x="5101033" y="-10148"/>
                          <a:pt x="5119277" y="12879"/>
                          <a:pt x="5290808" y="0"/>
                        </a:cubicBezTo>
                        <a:cubicBezTo>
                          <a:pt x="5462339" y="-12879"/>
                          <a:pt x="5708337" y="42967"/>
                          <a:pt x="5871643" y="0"/>
                        </a:cubicBezTo>
                        <a:cubicBezTo>
                          <a:pt x="6034949" y="-42967"/>
                          <a:pt x="6350831" y="38633"/>
                          <a:pt x="6533795" y="0"/>
                        </a:cubicBezTo>
                        <a:cubicBezTo>
                          <a:pt x="6716759" y="-38633"/>
                          <a:pt x="6836129" y="22634"/>
                          <a:pt x="6951997" y="0"/>
                        </a:cubicBezTo>
                        <a:cubicBezTo>
                          <a:pt x="7067865" y="-22634"/>
                          <a:pt x="7705159" y="73061"/>
                          <a:pt x="8183367" y="0"/>
                        </a:cubicBezTo>
                        <a:cubicBezTo>
                          <a:pt x="8213097" y="1504"/>
                          <a:pt x="8235322" y="29398"/>
                          <a:pt x="8235043" y="51676"/>
                        </a:cubicBezTo>
                        <a:cubicBezTo>
                          <a:pt x="8247650" y="181748"/>
                          <a:pt x="8214219" y="220667"/>
                          <a:pt x="8235043" y="356267"/>
                        </a:cubicBezTo>
                        <a:cubicBezTo>
                          <a:pt x="8255867" y="491867"/>
                          <a:pt x="8223341" y="585148"/>
                          <a:pt x="8235043" y="673291"/>
                        </a:cubicBezTo>
                        <a:cubicBezTo>
                          <a:pt x="8231830" y="695569"/>
                          <a:pt x="8215695" y="724287"/>
                          <a:pt x="8183367" y="724967"/>
                        </a:cubicBezTo>
                        <a:cubicBezTo>
                          <a:pt x="8031173" y="774767"/>
                          <a:pt x="7839297" y="710946"/>
                          <a:pt x="7683849" y="724967"/>
                        </a:cubicBezTo>
                        <a:cubicBezTo>
                          <a:pt x="7528401" y="738988"/>
                          <a:pt x="7464869" y="723194"/>
                          <a:pt x="7346964" y="724967"/>
                        </a:cubicBezTo>
                        <a:cubicBezTo>
                          <a:pt x="7229059" y="726740"/>
                          <a:pt x="6889005" y="656867"/>
                          <a:pt x="6603496" y="724967"/>
                        </a:cubicBezTo>
                        <a:cubicBezTo>
                          <a:pt x="6317987" y="793067"/>
                          <a:pt x="6279348" y="666743"/>
                          <a:pt x="6103977" y="724967"/>
                        </a:cubicBezTo>
                        <a:cubicBezTo>
                          <a:pt x="5928606" y="783191"/>
                          <a:pt x="5584367" y="672589"/>
                          <a:pt x="5441825" y="724967"/>
                        </a:cubicBezTo>
                        <a:cubicBezTo>
                          <a:pt x="5299283" y="777345"/>
                          <a:pt x="5099748" y="672574"/>
                          <a:pt x="4942307" y="724967"/>
                        </a:cubicBezTo>
                        <a:cubicBezTo>
                          <a:pt x="4784866" y="777360"/>
                          <a:pt x="4607872" y="704566"/>
                          <a:pt x="4280155" y="724967"/>
                        </a:cubicBezTo>
                        <a:cubicBezTo>
                          <a:pt x="3952438" y="745368"/>
                          <a:pt x="3892163" y="694246"/>
                          <a:pt x="3699320" y="724967"/>
                        </a:cubicBezTo>
                        <a:cubicBezTo>
                          <a:pt x="3506478" y="755688"/>
                          <a:pt x="3143583" y="705006"/>
                          <a:pt x="2955851" y="724967"/>
                        </a:cubicBezTo>
                        <a:cubicBezTo>
                          <a:pt x="2768119" y="744928"/>
                          <a:pt x="2513279" y="675709"/>
                          <a:pt x="2375016" y="724967"/>
                        </a:cubicBezTo>
                        <a:cubicBezTo>
                          <a:pt x="2236754" y="774225"/>
                          <a:pt x="1983129" y="722040"/>
                          <a:pt x="1875498" y="724967"/>
                        </a:cubicBezTo>
                        <a:cubicBezTo>
                          <a:pt x="1767867" y="727894"/>
                          <a:pt x="1472277" y="683620"/>
                          <a:pt x="1213346" y="724967"/>
                        </a:cubicBezTo>
                        <a:cubicBezTo>
                          <a:pt x="954415" y="766314"/>
                          <a:pt x="1034027" y="709918"/>
                          <a:pt x="876462" y="724967"/>
                        </a:cubicBezTo>
                        <a:cubicBezTo>
                          <a:pt x="718897" y="740016"/>
                          <a:pt x="218027" y="710909"/>
                          <a:pt x="51676" y="724967"/>
                        </a:cubicBezTo>
                        <a:cubicBezTo>
                          <a:pt x="22420" y="724443"/>
                          <a:pt x="-3205" y="700904"/>
                          <a:pt x="0" y="673291"/>
                        </a:cubicBezTo>
                        <a:cubicBezTo>
                          <a:pt x="-15782" y="539595"/>
                          <a:pt x="29618" y="451231"/>
                          <a:pt x="0" y="374916"/>
                        </a:cubicBezTo>
                        <a:cubicBezTo>
                          <a:pt x="-29618" y="298602"/>
                          <a:pt x="24853" y="193489"/>
                          <a:pt x="0" y="51676"/>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r>
              <a:rPr lang="de-DE" sz="3733">
                <a:solidFill>
                  <a:srgbClr val="000000"/>
                </a:solidFill>
                <a:latin typeface="Arial" panose="020B0604020202020204" pitchFamily="34" charset="0"/>
                <a:cs typeface="Arial" panose="020B0604020202020204" pitchFamily="34" charset="0"/>
              </a:rPr>
              <a:t>WP </a:t>
            </a:r>
          </a:p>
        </p:txBody>
      </p:sp>
      <p:sp>
        <p:nvSpPr>
          <p:cNvPr id="7" name="Rechteck: abgerundete Ecken 6">
            <a:extLst>
              <a:ext uri="{FF2B5EF4-FFF2-40B4-BE49-F238E27FC236}">
                <a16:creationId xmlns:a16="http://schemas.microsoft.com/office/drawing/2014/main" id="{EF467FF2-BF46-5E37-1D11-D789DFE51942}"/>
              </a:ext>
            </a:extLst>
          </p:cNvPr>
          <p:cNvSpPr/>
          <p:nvPr/>
        </p:nvSpPr>
        <p:spPr>
          <a:xfrm>
            <a:off x="5079600" y="1668431"/>
            <a:ext cx="1696251" cy="753037"/>
          </a:xfrm>
          <a:prstGeom prst="roundRect">
            <a:avLst>
              <a:gd name="adj" fmla="val 7128"/>
            </a:avLst>
          </a:prstGeom>
          <a:solidFill>
            <a:srgbClr val="FF9966"/>
          </a:solidFill>
          <a:ln w="28575" cmpd="sng">
            <a:solidFill>
              <a:srgbClr val="C00000"/>
            </a:solidFill>
            <a:prstDash val="solid"/>
            <a:extLst>
              <a:ext uri="{C807C97D-BFC1-408E-A445-0C87EB9F89A2}">
                <ask:lineSketchStyleProps xmlns:ask="http://schemas.microsoft.com/office/drawing/2018/sketchyshapes" sd="395751962">
                  <a:custGeom>
                    <a:avLst/>
                    <a:gdLst>
                      <a:gd name="connsiteX0" fmla="*/ 0 w 8235043"/>
                      <a:gd name="connsiteY0" fmla="*/ 51676 h 724967"/>
                      <a:gd name="connsiteX1" fmla="*/ 51676 w 8235043"/>
                      <a:gd name="connsiteY1" fmla="*/ 0 h 724967"/>
                      <a:gd name="connsiteX2" fmla="*/ 632511 w 8235043"/>
                      <a:gd name="connsiteY2" fmla="*/ 0 h 724967"/>
                      <a:gd name="connsiteX3" fmla="*/ 1132029 w 8235043"/>
                      <a:gd name="connsiteY3" fmla="*/ 0 h 724967"/>
                      <a:gd name="connsiteX4" fmla="*/ 1631547 w 8235043"/>
                      <a:gd name="connsiteY4" fmla="*/ 0 h 724967"/>
                      <a:gd name="connsiteX5" fmla="*/ 2293699 w 8235043"/>
                      <a:gd name="connsiteY5" fmla="*/ 0 h 724967"/>
                      <a:gd name="connsiteX6" fmla="*/ 2955851 w 8235043"/>
                      <a:gd name="connsiteY6" fmla="*/ 0 h 724967"/>
                      <a:gd name="connsiteX7" fmla="*/ 3374053 w 8235043"/>
                      <a:gd name="connsiteY7" fmla="*/ 0 h 724967"/>
                      <a:gd name="connsiteX8" fmla="*/ 3792254 w 8235043"/>
                      <a:gd name="connsiteY8" fmla="*/ 0 h 724967"/>
                      <a:gd name="connsiteX9" fmla="*/ 4291772 w 8235043"/>
                      <a:gd name="connsiteY9" fmla="*/ 0 h 724967"/>
                      <a:gd name="connsiteX10" fmla="*/ 4872607 w 8235043"/>
                      <a:gd name="connsiteY10" fmla="*/ 0 h 724967"/>
                      <a:gd name="connsiteX11" fmla="*/ 5290808 w 8235043"/>
                      <a:gd name="connsiteY11" fmla="*/ 0 h 724967"/>
                      <a:gd name="connsiteX12" fmla="*/ 5871643 w 8235043"/>
                      <a:gd name="connsiteY12" fmla="*/ 0 h 724967"/>
                      <a:gd name="connsiteX13" fmla="*/ 6533795 w 8235043"/>
                      <a:gd name="connsiteY13" fmla="*/ 0 h 724967"/>
                      <a:gd name="connsiteX14" fmla="*/ 6951997 w 8235043"/>
                      <a:gd name="connsiteY14" fmla="*/ 0 h 724967"/>
                      <a:gd name="connsiteX15" fmla="*/ 8183367 w 8235043"/>
                      <a:gd name="connsiteY15" fmla="*/ 0 h 724967"/>
                      <a:gd name="connsiteX16" fmla="*/ 8235043 w 8235043"/>
                      <a:gd name="connsiteY16" fmla="*/ 51676 h 724967"/>
                      <a:gd name="connsiteX17" fmla="*/ 8235043 w 8235043"/>
                      <a:gd name="connsiteY17" fmla="*/ 356267 h 724967"/>
                      <a:gd name="connsiteX18" fmla="*/ 8235043 w 8235043"/>
                      <a:gd name="connsiteY18" fmla="*/ 673291 h 724967"/>
                      <a:gd name="connsiteX19" fmla="*/ 8183367 w 8235043"/>
                      <a:gd name="connsiteY19" fmla="*/ 724967 h 724967"/>
                      <a:gd name="connsiteX20" fmla="*/ 7683849 w 8235043"/>
                      <a:gd name="connsiteY20" fmla="*/ 724967 h 724967"/>
                      <a:gd name="connsiteX21" fmla="*/ 7346964 w 8235043"/>
                      <a:gd name="connsiteY21" fmla="*/ 724967 h 724967"/>
                      <a:gd name="connsiteX22" fmla="*/ 6603496 w 8235043"/>
                      <a:gd name="connsiteY22" fmla="*/ 724967 h 724967"/>
                      <a:gd name="connsiteX23" fmla="*/ 6103977 w 8235043"/>
                      <a:gd name="connsiteY23" fmla="*/ 724967 h 724967"/>
                      <a:gd name="connsiteX24" fmla="*/ 5441825 w 8235043"/>
                      <a:gd name="connsiteY24" fmla="*/ 724967 h 724967"/>
                      <a:gd name="connsiteX25" fmla="*/ 4942307 w 8235043"/>
                      <a:gd name="connsiteY25" fmla="*/ 724967 h 724967"/>
                      <a:gd name="connsiteX26" fmla="*/ 4280155 w 8235043"/>
                      <a:gd name="connsiteY26" fmla="*/ 724967 h 724967"/>
                      <a:gd name="connsiteX27" fmla="*/ 3699320 w 8235043"/>
                      <a:gd name="connsiteY27" fmla="*/ 724967 h 724967"/>
                      <a:gd name="connsiteX28" fmla="*/ 2955851 w 8235043"/>
                      <a:gd name="connsiteY28" fmla="*/ 724967 h 724967"/>
                      <a:gd name="connsiteX29" fmla="*/ 2375016 w 8235043"/>
                      <a:gd name="connsiteY29" fmla="*/ 724967 h 724967"/>
                      <a:gd name="connsiteX30" fmla="*/ 1875498 w 8235043"/>
                      <a:gd name="connsiteY30" fmla="*/ 724967 h 724967"/>
                      <a:gd name="connsiteX31" fmla="*/ 1213346 w 8235043"/>
                      <a:gd name="connsiteY31" fmla="*/ 724967 h 724967"/>
                      <a:gd name="connsiteX32" fmla="*/ 876462 w 8235043"/>
                      <a:gd name="connsiteY32" fmla="*/ 724967 h 724967"/>
                      <a:gd name="connsiteX33" fmla="*/ 51676 w 8235043"/>
                      <a:gd name="connsiteY33" fmla="*/ 724967 h 724967"/>
                      <a:gd name="connsiteX34" fmla="*/ 0 w 8235043"/>
                      <a:gd name="connsiteY34" fmla="*/ 673291 h 724967"/>
                      <a:gd name="connsiteX35" fmla="*/ 0 w 8235043"/>
                      <a:gd name="connsiteY35" fmla="*/ 374916 h 724967"/>
                      <a:gd name="connsiteX36" fmla="*/ 0 w 8235043"/>
                      <a:gd name="connsiteY36" fmla="*/ 51676 h 72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235043" h="724967" extrusionOk="0">
                        <a:moveTo>
                          <a:pt x="0" y="51676"/>
                        </a:moveTo>
                        <a:cubicBezTo>
                          <a:pt x="-3678" y="20724"/>
                          <a:pt x="24266" y="-208"/>
                          <a:pt x="51676" y="0"/>
                        </a:cubicBezTo>
                        <a:cubicBezTo>
                          <a:pt x="334456" y="-67650"/>
                          <a:pt x="363939" y="31347"/>
                          <a:pt x="632511" y="0"/>
                        </a:cubicBezTo>
                        <a:cubicBezTo>
                          <a:pt x="901084" y="-31347"/>
                          <a:pt x="959144" y="40057"/>
                          <a:pt x="1132029" y="0"/>
                        </a:cubicBezTo>
                        <a:cubicBezTo>
                          <a:pt x="1304914" y="-40057"/>
                          <a:pt x="1471914" y="26873"/>
                          <a:pt x="1631547" y="0"/>
                        </a:cubicBezTo>
                        <a:cubicBezTo>
                          <a:pt x="1791180" y="-26873"/>
                          <a:pt x="2073040" y="18137"/>
                          <a:pt x="2293699" y="0"/>
                        </a:cubicBezTo>
                        <a:cubicBezTo>
                          <a:pt x="2514358" y="-18137"/>
                          <a:pt x="2808190" y="67512"/>
                          <a:pt x="2955851" y="0"/>
                        </a:cubicBezTo>
                        <a:cubicBezTo>
                          <a:pt x="3103512" y="-67512"/>
                          <a:pt x="3186874" y="42485"/>
                          <a:pt x="3374053" y="0"/>
                        </a:cubicBezTo>
                        <a:cubicBezTo>
                          <a:pt x="3561232" y="-42485"/>
                          <a:pt x="3586081" y="43357"/>
                          <a:pt x="3792254" y="0"/>
                        </a:cubicBezTo>
                        <a:cubicBezTo>
                          <a:pt x="3998427" y="-43357"/>
                          <a:pt x="4066191" y="48070"/>
                          <a:pt x="4291772" y="0"/>
                        </a:cubicBezTo>
                        <a:cubicBezTo>
                          <a:pt x="4517353" y="-48070"/>
                          <a:pt x="4644182" y="10148"/>
                          <a:pt x="4872607" y="0"/>
                        </a:cubicBezTo>
                        <a:cubicBezTo>
                          <a:pt x="5101033" y="-10148"/>
                          <a:pt x="5119277" y="12879"/>
                          <a:pt x="5290808" y="0"/>
                        </a:cubicBezTo>
                        <a:cubicBezTo>
                          <a:pt x="5462339" y="-12879"/>
                          <a:pt x="5708337" y="42967"/>
                          <a:pt x="5871643" y="0"/>
                        </a:cubicBezTo>
                        <a:cubicBezTo>
                          <a:pt x="6034949" y="-42967"/>
                          <a:pt x="6350831" y="38633"/>
                          <a:pt x="6533795" y="0"/>
                        </a:cubicBezTo>
                        <a:cubicBezTo>
                          <a:pt x="6716759" y="-38633"/>
                          <a:pt x="6836129" y="22634"/>
                          <a:pt x="6951997" y="0"/>
                        </a:cubicBezTo>
                        <a:cubicBezTo>
                          <a:pt x="7067865" y="-22634"/>
                          <a:pt x="7705159" y="73061"/>
                          <a:pt x="8183367" y="0"/>
                        </a:cubicBezTo>
                        <a:cubicBezTo>
                          <a:pt x="8213097" y="1504"/>
                          <a:pt x="8235322" y="29398"/>
                          <a:pt x="8235043" y="51676"/>
                        </a:cubicBezTo>
                        <a:cubicBezTo>
                          <a:pt x="8247650" y="181748"/>
                          <a:pt x="8214219" y="220667"/>
                          <a:pt x="8235043" y="356267"/>
                        </a:cubicBezTo>
                        <a:cubicBezTo>
                          <a:pt x="8255867" y="491867"/>
                          <a:pt x="8223341" y="585148"/>
                          <a:pt x="8235043" y="673291"/>
                        </a:cubicBezTo>
                        <a:cubicBezTo>
                          <a:pt x="8231830" y="695569"/>
                          <a:pt x="8215695" y="724287"/>
                          <a:pt x="8183367" y="724967"/>
                        </a:cubicBezTo>
                        <a:cubicBezTo>
                          <a:pt x="8031173" y="774767"/>
                          <a:pt x="7839297" y="710946"/>
                          <a:pt x="7683849" y="724967"/>
                        </a:cubicBezTo>
                        <a:cubicBezTo>
                          <a:pt x="7528401" y="738988"/>
                          <a:pt x="7464869" y="723194"/>
                          <a:pt x="7346964" y="724967"/>
                        </a:cubicBezTo>
                        <a:cubicBezTo>
                          <a:pt x="7229059" y="726740"/>
                          <a:pt x="6889005" y="656867"/>
                          <a:pt x="6603496" y="724967"/>
                        </a:cubicBezTo>
                        <a:cubicBezTo>
                          <a:pt x="6317987" y="793067"/>
                          <a:pt x="6279348" y="666743"/>
                          <a:pt x="6103977" y="724967"/>
                        </a:cubicBezTo>
                        <a:cubicBezTo>
                          <a:pt x="5928606" y="783191"/>
                          <a:pt x="5584367" y="672589"/>
                          <a:pt x="5441825" y="724967"/>
                        </a:cubicBezTo>
                        <a:cubicBezTo>
                          <a:pt x="5299283" y="777345"/>
                          <a:pt x="5099748" y="672574"/>
                          <a:pt x="4942307" y="724967"/>
                        </a:cubicBezTo>
                        <a:cubicBezTo>
                          <a:pt x="4784866" y="777360"/>
                          <a:pt x="4607872" y="704566"/>
                          <a:pt x="4280155" y="724967"/>
                        </a:cubicBezTo>
                        <a:cubicBezTo>
                          <a:pt x="3952438" y="745368"/>
                          <a:pt x="3892163" y="694246"/>
                          <a:pt x="3699320" y="724967"/>
                        </a:cubicBezTo>
                        <a:cubicBezTo>
                          <a:pt x="3506478" y="755688"/>
                          <a:pt x="3143583" y="705006"/>
                          <a:pt x="2955851" y="724967"/>
                        </a:cubicBezTo>
                        <a:cubicBezTo>
                          <a:pt x="2768119" y="744928"/>
                          <a:pt x="2513279" y="675709"/>
                          <a:pt x="2375016" y="724967"/>
                        </a:cubicBezTo>
                        <a:cubicBezTo>
                          <a:pt x="2236754" y="774225"/>
                          <a:pt x="1983129" y="722040"/>
                          <a:pt x="1875498" y="724967"/>
                        </a:cubicBezTo>
                        <a:cubicBezTo>
                          <a:pt x="1767867" y="727894"/>
                          <a:pt x="1472277" y="683620"/>
                          <a:pt x="1213346" y="724967"/>
                        </a:cubicBezTo>
                        <a:cubicBezTo>
                          <a:pt x="954415" y="766314"/>
                          <a:pt x="1034027" y="709918"/>
                          <a:pt x="876462" y="724967"/>
                        </a:cubicBezTo>
                        <a:cubicBezTo>
                          <a:pt x="718897" y="740016"/>
                          <a:pt x="218027" y="710909"/>
                          <a:pt x="51676" y="724967"/>
                        </a:cubicBezTo>
                        <a:cubicBezTo>
                          <a:pt x="22420" y="724443"/>
                          <a:pt x="-3205" y="700904"/>
                          <a:pt x="0" y="673291"/>
                        </a:cubicBezTo>
                        <a:cubicBezTo>
                          <a:pt x="-15782" y="539595"/>
                          <a:pt x="29618" y="451231"/>
                          <a:pt x="0" y="374916"/>
                        </a:cubicBezTo>
                        <a:cubicBezTo>
                          <a:pt x="-29618" y="298602"/>
                          <a:pt x="24853" y="193489"/>
                          <a:pt x="0" y="51676"/>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r>
              <a:rPr lang="de-DE" sz="3733">
                <a:solidFill>
                  <a:srgbClr val="000000"/>
                </a:solidFill>
                <a:latin typeface="Arial" panose="020B0604020202020204" pitchFamily="34" charset="0"/>
                <a:cs typeface="Arial" panose="020B0604020202020204" pitchFamily="34" charset="0"/>
              </a:rPr>
              <a:t>WP </a:t>
            </a:r>
          </a:p>
        </p:txBody>
      </p:sp>
      <p:sp>
        <p:nvSpPr>
          <p:cNvPr id="8" name="Rechteck: abgerundete Ecken 7">
            <a:extLst>
              <a:ext uri="{FF2B5EF4-FFF2-40B4-BE49-F238E27FC236}">
                <a16:creationId xmlns:a16="http://schemas.microsoft.com/office/drawing/2014/main" id="{2D610B19-6FED-1FE3-BDAC-E04B186DC9E6}"/>
              </a:ext>
            </a:extLst>
          </p:cNvPr>
          <p:cNvSpPr/>
          <p:nvPr/>
        </p:nvSpPr>
        <p:spPr>
          <a:xfrm>
            <a:off x="8863800" y="1653118"/>
            <a:ext cx="1696251" cy="753037"/>
          </a:xfrm>
          <a:prstGeom prst="roundRect">
            <a:avLst>
              <a:gd name="adj" fmla="val 7128"/>
            </a:avLst>
          </a:prstGeom>
          <a:gradFill flip="none" rotWithShape="1">
            <a:gsLst>
              <a:gs pos="0">
                <a:srgbClr val="C6DC9A"/>
              </a:gs>
              <a:gs pos="100000">
                <a:srgbClr val="FF9966"/>
              </a:gs>
            </a:gsLst>
            <a:lin ang="0" scaled="1"/>
            <a:tileRect/>
          </a:gradFill>
          <a:ln w="28575" cmpd="sng">
            <a:gradFill flip="none" rotWithShape="1">
              <a:gsLst>
                <a:gs pos="0">
                  <a:srgbClr val="FF9966"/>
                </a:gs>
                <a:gs pos="100000">
                  <a:schemeClr val="accent1">
                    <a:lumMod val="30000"/>
                    <a:lumOff val="70000"/>
                  </a:schemeClr>
                </a:gs>
              </a:gsLst>
              <a:lin ang="0" scaled="1"/>
              <a:tileRect/>
            </a:gradFill>
            <a:prstDash val="solid"/>
            <a:extLst>
              <a:ext uri="{C807C97D-BFC1-408E-A445-0C87EB9F89A2}">
                <ask:lineSketchStyleProps xmlns:ask="http://schemas.microsoft.com/office/drawing/2018/sketchyshapes" sd="395751962">
                  <a:custGeom>
                    <a:avLst/>
                    <a:gdLst>
                      <a:gd name="connsiteX0" fmla="*/ 0 w 8235043"/>
                      <a:gd name="connsiteY0" fmla="*/ 51676 h 724967"/>
                      <a:gd name="connsiteX1" fmla="*/ 51676 w 8235043"/>
                      <a:gd name="connsiteY1" fmla="*/ 0 h 724967"/>
                      <a:gd name="connsiteX2" fmla="*/ 632511 w 8235043"/>
                      <a:gd name="connsiteY2" fmla="*/ 0 h 724967"/>
                      <a:gd name="connsiteX3" fmla="*/ 1132029 w 8235043"/>
                      <a:gd name="connsiteY3" fmla="*/ 0 h 724967"/>
                      <a:gd name="connsiteX4" fmla="*/ 1631547 w 8235043"/>
                      <a:gd name="connsiteY4" fmla="*/ 0 h 724967"/>
                      <a:gd name="connsiteX5" fmla="*/ 2293699 w 8235043"/>
                      <a:gd name="connsiteY5" fmla="*/ 0 h 724967"/>
                      <a:gd name="connsiteX6" fmla="*/ 2955851 w 8235043"/>
                      <a:gd name="connsiteY6" fmla="*/ 0 h 724967"/>
                      <a:gd name="connsiteX7" fmla="*/ 3374053 w 8235043"/>
                      <a:gd name="connsiteY7" fmla="*/ 0 h 724967"/>
                      <a:gd name="connsiteX8" fmla="*/ 3792254 w 8235043"/>
                      <a:gd name="connsiteY8" fmla="*/ 0 h 724967"/>
                      <a:gd name="connsiteX9" fmla="*/ 4291772 w 8235043"/>
                      <a:gd name="connsiteY9" fmla="*/ 0 h 724967"/>
                      <a:gd name="connsiteX10" fmla="*/ 4872607 w 8235043"/>
                      <a:gd name="connsiteY10" fmla="*/ 0 h 724967"/>
                      <a:gd name="connsiteX11" fmla="*/ 5290808 w 8235043"/>
                      <a:gd name="connsiteY11" fmla="*/ 0 h 724967"/>
                      <a:gd name="connsiteX12" fmla="*/ 5871643 w 8235043"/>
                      <a:gd name="connsiteY12" fmla="*/ 0 h 724967"/>
                      <a:gd name="connsiteX13" fmla="*/ 6533795 w 8235043"/>
                      <a:gd name="connsiteY13" fmla="*/ 0 h 724967"/>
                      <a:gd name="connsiteX14" fmla="*/ 6951997 w 8235043"/>
                      <a:gd name="connsiteY14" fmla="*/ 0 h 724967"/>
                      <a:gd name="connsiteX15" fmla="*/ 8183367 w 8235043"/>
                      <a:gd name="connsiteY15" fmla="*/ 0 h 724967"/>
                      <a:gd name="connsiteX16" fmla="*/ 8235043 w 8235043"/>
                      <a:gd name="connsiteY16" fmla="*/ 51676 h 724967"/>
                      <a:gd name="connsiteX17" fmla="*/ 8235043 w 8235043"/>
                      <a:gd name="connsiteY17" fmla="*/ 356267 h 724967"/>
                      <a:gd name="connsiteX18" fmla="*/ 8235043 w 8235043"/>
                      <a:gd name="connsiteY18" fmla="*/ 673291 h 724967"/>
                      <a:gd name="connsiteX19" fmla="*/ 8183367 w 8235043"/>
                      <a:gd name="connsiteY19" fmla="*/ 724967 h 724967"/>
                      <a:gd name="connsiteX20" fmla="*/ 7683849 w 8235043"/>
                      <a:gd name="connsiteY20" fmla="*/ 724967 h 724967"/>
                      <a:gd name="connsiteX21" fmla="*/ 7346964 w 8235043"/>
                      <a:gd name="connsiteY21" fmla="*/ 724967 h 724967"/>
                      <a:gd name="connsiteX22" fmla="*/ 6603496 w 8235043"/>
                      <a:gd name="connsiteY22" fmla="*/ 724967 h 724967"/>
                      <a:gd name="connsiteX23" fmla="*/ 6103977 w 8235043"/>
                      <a:gd name="connsiteY23" fmla="*/ 724967 h 724967"/>
                      <a:gd name="connsiteX24" fmla="*/ 5441825 w 8235043"/>
                      <a:gd name="connsiteY24" fmla="*/ 724967 h 724967"/>
                      <a:gd name="connsiteX25" fmla="*/ 4942307 w 8235043"/>
                      <a:gd name="connsiteY25" fmla="*/ 724967 h 724967"/>
                      <a:gd name="connsiteX26" fmla="*/ 4280155 w 8235043"/>
                      <a:gd name="connsiteY26" fmla="*/ 724967 h 724967"/>
                      <a:gd name="connsiteX27" fmla="*/ 3699320 w 8235043"/>
                      <a:gd name="connsiteY27" fmla="*/ 724967 h 724967"/>
                      <a:gd name="connsiteX28" fmla="*/ 2955851 w 8235043"/>
                      <a:gd name="connsiteY28" fmla="*/ 724967 h 724967"/>
                      <a:gd name="connsiteX29" fmla="*/ 2375016 w 8235043"/>
                      <a:gd name="connsiteY29" fmla="*/ 724967 h 724967"/>
                      <a:gd name="connsiteX30" fmla="*/ 1875498 w 8235043"/>
                      <a:gd name="connsiteY30" fmla="*/ 724967 h 724967"/>
                      <a:gd name="connsiteX31" fmla="*/ 1213346 w 8235043"/>
                      <a:gd name="connsiteY31" fmla="*/ 724967 h 724967"/>
                      <a:gd name="connsiteX32" fmla="*/ 876462 w 8235043"/>
                      <a:gd name="connsiteY32" fmla="*/ 724967 h 724967"/>
                      <a:gd name="connsiteX33" fmla="*/ 51676 w 8235043"/>
                      <a:gd name="connsiteY33" fmla="*/ 724967 h 724967"/>
                      <a:gd name="connsiteX34" fmla="*/ 0 w 8235043"/>
                      <a:gd name="connsiteY34" fmla="*/ 673291 h 724967"/>
                      <a:gd name="connsiteX35" fmla="*/ 0 w 8235043"/>
                      <a:gd name="connsiteY35" fmla="*/ 374916 h 724967"/>
                      <a:gd name="connsiteX36" fmla="*/ 0 w 8235043"/>
                      <a:gd name="connsiteY36" fmla="*/ 51676 h 72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235043" h="724967" extrusionOk="0">
                        <a:moveTo>
                          <a:pt x="0" y="51676"/>
                        </a:moveTo>
                        <a:cubicBezTo>
                          <a:pt x="-3678" y="20724"/>
                          <a:pt x="24266" y="-208"/>
                          <a:pt x="51676" y="0"/>
                        </a:cubicBezTo>
                        <a:cubicBezTo>
                          <a:pt x="334456" y="-67650"/>
                          <a:pt x="363939" y="31347"/>
                          <a:pt x="632511" y="0"/>
                        </a:cubicBezTo>
                        <a:cubicBezTo>
                          <a:pt x="901084" y="-31347"/>
                          <a:pt x="959144" y="40057"/>
                          <a:pt x="1132029" y="0"/>
                        </a:cubicBezTo>
                        <a:cubicBezTo>
                          <a:pt x="1304914" y="-40057"/>
                          <a:pt x="1471914" y="26873"/>
                          <a:pt x="1631547" y="0"/>
                        </a:cubicBezTo>
                        <a:cubicBezTo>
                          <a:pt x="1791180" y="-26873"/>
                          <a:pt x="2073040" y="18137"/>
                          <a:pt x="2293699" y="0"/>
                        </a:cubicBezTo>
                        <a:cubicBezTo>
                          <a:pt x="2514358" y="-18137"/>
                          <a:pt x="2808190" y="67512"/>
                          <a:pt x="2955851" y="0"/>
                        </a:cubicBezTo>
                        <a:cubicBezTo>
                          <a:pt x="3103512" y="-67512"/>
                          <a:pt x="3186874" y="42485"/>
                          <a:pt x="3374053" y="0"/>
                        </a:cubicBezTo>
                        <a:cubicBezTo>
                          <a:pt x="3561232" y="-42485"/>
                          <a:pt x="3586081" y="43357"/>
                          <a:pt x="3792254" y="0"/>
                        </a:cubicBezTo>
                        <a:cubicBezTo>
                          <a:pt x="3998427" y="-43357"/>
                          <a:pt x="4066191" y="48070"/>
                          <a:pt x="4291772" y="0"/>
                        </a:cubicBezTo>
                        <a:cubicBezTo>
                          <a:pt x="4517353" y="-48070"/>
                          <a:pt x="4644182" y="10148"/>
                          <a:pt x="4872607" y="0"/>
                        </a:cubicBezTo>
                        <a:cubicBezTo>
                          <a:pt x="5101033" y="-10148"/>
                          <a:pt x="5119277" y="12879"/>
                          <a:pt x="5290808" y="0"/>
                        </a:cubicBezTo>
                        <a:cubicBezTo>
                          <a:pt x="5462339" y="-12879"/>
                          <a:pt x="5708337" y="42967"/>
                          <a:pt x="5871643" y="0"/>
                        </a:cubicBezTo>
                        <a:cubicBezTo>
                          <a:pt x="6034949" y="-42967"/>
                          <a:pt x="6350831" y="38633"/>
                          <a:pt x="6533795" y="0"/>
                        </a:cubicBezTo>
                        <a:cubicBezTo>
                          <a:pt x="6716759" y="-38633"/>
                          <a:pt x="6836129" y="22634"/>
                          <a:pt x="6951997" y="0"/>
                        </a:cubicBezTo>
                        <a:cubicBezTo>
                          <a:pt x="7067865" y="-22634"/>
                          <a:pt x="7705159" y="73061"/>
                          <a:pt x="8183367" y="0"/>
                        </a:cubicBezTo>
                        <a:cubicBezTo>
                          <a:pt x="8213097" y="1504"/>
                          <a:pt x="8235322" y="29398"/>
                          <a:pt x="8235043" y="51676"/>
                        </a:cubicBezTo>
                        <a:cubicBezTo>
                          <a:pt x="8247650" y="181748"/>
                          <a:pt x="8214219" y="220667"/>
                          <a:pt x="8235043" y="356267"/>
                        </a:cubicBezTo>
                        <a:cubicBezTo>
                          <a:pt x="8255867" y="491867"/>
                          <a:pt x="8223341" y="585148"/>
                          <a:pt x="8235043" y="673291"/>
                        </a:cubicBezTo>
                        <a:cubicBezTo>
                          <a:pt x="8231830" y="695569"/>
                          <a:pt x="8215695" y="724287"/>
                          <a:pt x="8183367" y="724967"/>
                        </a:cubicBezTo>
                        <a:cubicBezTo>
                          <a:pt x="8031173" y="774767"/>
                          <a:pt x="7839297" y="710946"/>
                          <a:pt x="7683849" y="724967"/>
                        </a:cubicBezTo>
                        <a:cubicBezTo>
                          <a:pt x="7528401" y="738988"/>
                          <a:pt x="7464869" y="723194"/>
                          <a:pt x="7346964" y="724967"/>
                        </a:cubicBezTo>
                        <a:cubicBezTo>
                          <a:pt x="7229059" y="726740"/>
                          <a:pt x="6889005" y="656867"/>
                          <a:pt x="6603496" y="724967"/>
                        </a:cubicBezTo>
                        <a:cubicBezTo>
                          <a:pt x="6317987" y="793067"/>
                          <a:pt x="6279348" y="666743"/>
                          <a:pt x="6103977" y="724967"/>
                        </a:cubicBezTo>
                        <a:cubicBezTo>
                          <a:pt x="5928606" y="783191"/>
                          <a:pt x="5584367" y="672589"/>
                          <a:pt x="5441825" y="724967"/>
                        </a:cubicBezTo>
                        <a:cubicBezTo>
                          <a:pt x="5299283" y="777345"/>
                          <a:pt x="5099748" y="672574"/>
                          <a:pt x="4942307" y="724967"/>
                        </a:cubicBezTo>
                        <a:cubicBezTo>
                          <a:pt x="4784866" y="777360"/>
                          <a:pt x="4607872" y="704566"/>
                          <a:pt x="4280155" y="724967"/>
                        </a:cubicBezTo>
                        <a:cubicBezTo>
                          <a:pt x="3952438" y="745368"/>
                          <a:pt x="3892163" y="694246"/>
                          <a:pt x="3699320" y="724967"/>
                        </a:cubicBezTo>
                        <a:cubicBezTo>
                          <a:pt x="3506478" y="755688"/>
                          <a:pt x="3143583" y="705006"/>
                          <a:pt x="2955851" y="724967"/>
                        </a:cubicBezTo>
                        <a:cubicBezTo>
                          <a:pt x="2768119" y="744928"/>
                          <a:pt x="2513279" y="675709"/>
                          <a:pt x="2375016" y="724967"/>
                        </a:cubicBezTo>
                        <a:cubicBezTo>
                          <a:pt x="2236754" y="774225"/>
                          <a:pt x="1983129" y="722040"/>
                          <a:pt x="1875498" y="724967"/>
                        </a:cubicBezTo>
                        <a:cubicBezTo>
                          <a:pt x="1767867" y="727894"/>
                          <a:pt x="1472277" y="683620"/>
                          <a:pt x="1213346" y="724967"/>
                        </a:cubicBezTo>
                        <a:cubicBezTo>
                          <a:pt x="954415" y="766314"/>
                          <a:pt x="1034027" y="709918"/>
                          <a:pt x="876462" y="724967"/>
                        </a:cubicBezTo>
                        <a:cubicBezTo>
                          <a:pt x="718897" y="740016"/>
                          <a:pt x="218027" y="710909"/>
                          <a:pt x="51676" y="724967"/>
                        </a:cubicBezTo>
                        <a:cubicBezTo>
                          <a:pt x="22420" y="724443"/>
                          <a:pt x="-3205" y="700904"/>
                          <a:pt x="0" y="673291"/>
                        </a:cubicBezTo>
                        <a:cubicBezTo>
                          <a:pt x="-15782" y="539595"/>
                          <a:pt x="29618" y="451231"/>
                          <a:pt x="0" y="374916"/>
                        </a:cubicBezTo>
                        <a:cubicBezTo>
                          <a:pt x="-29618" y="298602"/>
                          <a:pt x="24853" y="193489"/>
                          <a:pt x="0" y="51676"/>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r>
              <a:rPr lang="de-DE" sz="3733">
                <a:solidFill>
                  <a:srgbClr val="000000"/>
                </a:solidFill>
                <a:latin typeface="Arial" panose="020B0604020202020204" pitchFamily="34" charset="0"/>
                <a:cs typeface="Arial" panose="020B0604020202020204" pitchFamily="34" charset="0"/>
              </a:rPr>
              <a:t>WP </a:t>
            </a:r>
          </a:p>
        </p:txBody>
      </p:sp>
      <p:sp>
        <p:nvSpPr>
          <p:cNvPr id="11" name="Rechteck: abgerundete Ecken 10">
            <a:extLst>
              <a:ext uri="{FF2B5EF4-FFF2-40B4-BE49-F238E27FC236}">
                <a16:creationId xmlns:a16="http://schemas.microsoft.com/office/drawing/2014/main" id="{2BAE51E0-B3AF-709D-EF84-E5260EF445D0}"/>
              </a:ext>
            </a:extLst>
          </p:cNvPr>
          <p:cNvSpPr/>
          <p:nvPr/>
        </p:nvSpPr>
        <p:spPr>
          <a:xfrm>
            <a:off x="1295400" y="2747932"/>
            <a:ext cx="1696251" cy="440553"/>
          </a:xfrm>
          <a:prstGeom prst="roundRect">
            <a:avLst>
              <a:gd name="adj" fmla="val 7128"/>
            </a:avLst>
          </a:prstGeom>
          <a:solidFill>
            <a:schemeClr val="bg1"/>
          </a:solidFill>
          <a:ln w="19050" cmpd="sng">
            <a:solidFill>
              <a:schemeClr val="accent1"/>
            </a:solidFill>
            <a:prstDash val="solid"/>
            <a:extLst>
              <a:ext uri="{C807C97D-BFC1-408E-A445-0C87EB9F89A2}">
                <ask:lineSketchStyleProps xmlns:ask="http://schemas.microsoft.com/office/drawing/2018/sketchyshapes" sd="395751962">
                  <a:custGeom>
                    <a:avLst/>
                    <a:gdLst>
                      <a:gd name="connsiteX0" fmla="*/ 0 w 8235043"/>
                      <a:gd name="connsiteY0" fmla="*/ 51676 h 724967"/>
                      <a:gd name="connsiteX1" fmla="*/ 51676 w 8235043"/>
                      <a:gd name="connsiteY1" fmla="*/ 0 h 724967"/>
                      <a:gd name="connsiteX2" fmla="*/ 632511 w 8235043"/>
                      <a:gd name="connsiteY2" fmla="*/ 0 h 724967"/>
                      <a:gd name="connsiteX3" fmla="*/ 1132029 w 8235043"/>
                      <a:gd name="connsiteY3" fmla="*/ 0 h 724967"/>
                      <a:gd name="connsiteX4" fmla="*/ 1631547 w 8235043"/>
                      <a:gd name="connsiteY4" fmla="*/ 0 h 724967"/>
                      <a:gd name="connsiteX5" fmla="*/ 2293699 w 8235043"/>
                      <a:gd name="connsiteY5" fmla="*/ 0 h 724967"/>
                      <a:gd name="connsiteX6" fmla="*/ 2955851 w 8235043"/>
                      <a:gd name="connsiteY6" fmla="*/ 0 h 724967"/>
                      <a:gd name="connsiteX7" fmla="*/ 3374053 w 8235043"/>
                      <a:gd name="connsiteY7" fmla="*/ 0 h 724967"/>
                      <a:gd name="connsiteX8" fmla="*/ 3792254 w 8235043"/>
                      <a:gd name="connsiteY8" fmla="*/ 0 h 724967"/>
                      <a:gd name="connsiteX9" fmla="*/ 4291772 w 8235043"/>
                      <a:gd name="connsiteY9" fmla="*/ 0 h 724967"/>
                      <a:gd name="connsiteX10" fmla="*/ 4872607 w 8235043"/>
                      <a:gd name="connsiteY10" fmla="*/ 0 h 724967"/>
                      <a:gd name="connsiteX11" fmla="*/ 5290808 w 8235043"/>
                      <a:gd name="connsiteY11" fmla="*/ 0 h 724967"/>
                      <a:gd name="connsiteX12" fmla="*/ 5871643 w 8235043"/>
                      <a:gd name="connsiteY12" fmla="*/ 0 h 724967"/>
                      <a:gd name="connsiteX13" fmla="*/ 6533795 w 8235043"/>
                      <a:gd name="connsiteY13" fmla="*/ 0 h 724967"/>
                      <a:gd name="connsiteX14" fmla="*/ 6951997 w 8235043"/>
                      <a:gd name="connsiteY14" fmla="*/ 0 h 724967"/>
                      <a:gd name="connsiteX15" fmla="*/ 8183367 w 8235043"/>
                      <a:gd name="connsiteY15" fmla="*/ 0 h 724967"/>
                      <a:gd name="connsiteX16" fmla="*/ 8235043 w 8235043"/>
                      <a:gd name="connsiteY16" fmla="*/ 51676 h 724967"/>
                      <a:gd name="connsiteX17" fmla="*/ 8235043 w 8235043"/>
                      <a:gd name="connsiteY17" fmla="*/ 356267 h 724967"/>
                      <a:gd name="connsiteX18" fmla="*/ 8235043 w 8235043"/>
                      <a:gd name="connsiteY18" fmla="*/ 673291 h 724967"/>
                      <a:gd name="connsiteX19" fmla="*/ 8183367 w 8235043"/>
                      <a:gd name="connsiteY19" fmla="*/ 724967 h 724967"/>
                      <a:gd name="connsiteX20" fmla="*/ 7683849 w 8235043"/>
                      <a:gd name="connsiteY20" fmla="*/ 724967 h 724967"/>
                      <a:gd name="connsiteX21" fmla="*/ 7346964 w 8235043"/>
                      <a:gd name="connsiteY21" fmla="*/ 724967 h 724967"/>
                      <a:gd name="connsiteX22" fmla="*/ 6603496 w 8235043"/>
                      <a:gd name="connsiteY22" fmla="*/ 724967 h 724967"/>
                      <a:gd name="connsiteX23" fmla="*/ 6103977 w 8235043"/>
                      <a:gd name="connsiteY23" fmla="*/ 724967 h 724967"/>
                      <a:gd name="connsiteX24" fmla="*/ 5441825 w 8235043"/>
                      <a:gd name="connsiteY24" fmla="*/ 724967 h 724967"/>
                      <a:gd name="connsiteX25" fmla="*/ 4942307 w 8235043"/>
                      <a:gd name="connsiteY25" fmla="*/ 724967 h 724967"/>
                      <a:gd name="connsiteX26" fmla="*/ 4280155 w 8235043"/>
                      <a:gd name="connsiteY26" fmla="*/ 724967 h 724967"/>
                      <a:gd name="connsiteX27" fmla="*/ 3699320 w 8235043"/>
                      <a:gd name="connsiteY27" fmla="*/ 724967 h 724967"/>
                      <a:gd name="connsiteX28" fmla="*/ 2955851 w 8235043"/>
                      <a:gd name="connsiteY28" fmla="*/ 724967 h 724967"/>
                      <a:gd name="connsiteX29" fmla="*/ 2375016 w 8235043"/>
                      <a:gd name="connsiteY29" fmla="*/ 724967 h 724967"/>
                      <a:gd name="connsiteX30" fmla="*/ 1875498 w 8235043"/>
                      <a:gd name="connsiteY30" fmla="*/ 724967 h 724967"/>
                      <a:gd name="connsiteX31" fmla="*/ 1213346 w 8235043"/>
                      <a:gd name="connsiteY31" fmla="*/ 724967 h 724967"/>
                      <a:gd name="connsiteX32" fmla="*/ 876462 w 8235043"/>
                      <a:gd name="connsiteY32" fmla="*/ 724967 h 724967"/>
                      <a:gd name="connsiteX33" fmla="*/ 51676 w 8235043"/>
                      <a:gd name="connsiteY33" fmla="*/ 724967 h 724967"/>
                      <a:gd name="connsiteX34" fmla="*/ 0 w 8235043"/>
                      <a:gd name="connsiteY34" fmla="*/ 673291 h 724967"/>
                      <a:gd name="connsiteX35" fmla="*/ 0 w 8235043"/>
                      <a:gd name="connsiteY35" fmla="*/ 374916 h 724967"/>
                      <a:gd name="connsiteX36" fmla="*/ 0 w 8235043"/>
                      <a:gd name="connsiteY36" fmla="*/ 51676 h 72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235043" h="724967" extrusionOk="0">
                        <a:moveTo>
                          <a:pt x="0" y="51676"/>
                        </a:moveTo>
                        <a:cubicBezTo>
                          <a:pt x="-3678" y="20724"/>
                          <a:pt x="24266" y="-208"/>
                          <a:pt x="51676" y="0"/>
                        </a:cubicBezTo>
                        <a:cubicBezTo>
                          <a:pt x="334456" y="-67650"/>
                          <a:pt x="363939" y="31347"/>
                          <a:pt x="632511" y="0"/>
                        </a:cubicBezTo>
                        <a:cubicBezTo>
                          <a:pt x="901084" y="-31347"/>
                          <a:pt x="959144" y="40057"/>
                          <a:pt x="1132029" y="0"/>
                        </a:cubicBezTo>
                        <a:cubicBezTo>
                          <a:pt x="1304914" y="-40057"/>
                          <a:pt x="1471914" y="26873"/>
                          <a:pt x="1631547" y="0"/>
                        </a:cubicBezTo>
                        <a:cubicBezTo>
                          <a:pt x="1791180" y="-26873"/>
                          <a:pt x="2073040" y="18137"/>
                          <a:pt x="2293699" y="0"/>
                        </a:cubicBezTo>
                        <a:cubicBezTo>
                          <a:pt x="2514358" y="-18137"/>
                          <a:pt x="2808190" y="67512"/>
                          <a:pt x="2955851" y="0"/>
                        </a:cubicBezTo>
                        <a:cubicBezTo>
                          <a:pt x="3103512" y="-67512"/>
                          <a:pt x="3186874" y="42485"/>
                          <a:pt x="3374053" y="0"/>
                        </a:cubicBezTo>
                        <a:cubicBezTo>
                          <a:pt x="3561232" y="-42485"/>
                          <a:pt x="3586081" y="43357"/>
                          <a:pt x="3792254" y="0"/>
                        </a:cubicBezTo>
                        <a:cubicBezTo>
                          <a:pt x="3998427" y="-43357"/>
                          <a:pt x="4066191" y="48070"/>
                          <a:pt x="4291772" y="0"/>
                        </a:cubicBezTo>
                        <a:cubicBezTo>
                          <a:pt x="4517353" y="-48070"/>
                          <a:pt x="4644182" y="10148"/>
                          <a:pt x="4872607" y="0"/>
                        </a:cubicBezTo>
                        <a:cubicBezTo>
                          <a:pt x="5101033" y="-10148"/>
                          <a:pt x="5119277" y="12879"/>
                          <a:pt x="5290808" y="0"/>
                        </a:cubicBezTo>
                        <a:cubicBezTo>
                          <a:pt x="5462339" y="-12879"/>
                          <a:pt x="5708337" y="42967"/>
                          <a:pt x="5871643" y="0"/>
                        </a:cubicBezTo>
                        <a:cubicBezTo>
                          <a:pt x="6034949" y="-42967"/>
                          <a:pt x="6350831" y="38633"/>
                          <a:pt x="6533795" y="0"/>
                        </a:cubicBezTo>
                        <a:cubicBezTo>
                          <a:pt x="6716759" y="-38633"/>
                          <a:pt x="6836129" y="22634"/>
                          <a:pt x="6951997" y="0"/>
                        </a:cubicBezTo>
                        <a:cubicBezTo>
                          <a:pt x="7067865" y="-22634"/>
                          <a:pt x="7705159" y="73061"/>
                          <a:pt x="8183367" y="0"/>
                        </a:cubicBezTo>
                        <a:cubicBezTo>
                          <a:pt x="8213097" y="1504"/>
                          <a:pt x="8235322" y="29398"/>
                          <a:pt x="8235043" y="51676"/>
                        </a:cubicBezTo>
                        <a:cubicBezTo>
                          <a:pt x="8247650" y="181748"/>
                          <a:pt x="8214219" y="220667"/>
                          <a:pt x="8235043" y="356267"/>
                        </a:cubicBezTo>
                        <a:cubicBezTo>
                          <a:pt x="8255867" y="491867"/>
                          <a:pt x="8223341" y="585148"/>
                          <a:pt x="8235043" y="673291"/>
                        </a:cubicBezTo>
                        <a:cubicBezTo>
                          <a:pt x="8231830" y="695569"/>
                          <a:pt x="8215695" y="724287"/>
                          <a:pt x="8183367" y="724967"/>
                        </a:cubicBezTo>
                        <a:cubicBezTo>
                          <a:pt x="8031173" y="774767"/>
                          <a:pt x="7839297" y="710946"/>
                          <a:pt x="7683849" y="724967"/>
                        </a:cubicBezTo>
                        <a:cubicBezTo>
                          <a:pt x="7528401" y="738988"/>
                          <a:pt x="7464869" y="723194"/>
                          <a:pt x="7346964" y="724967"/>
                        </a:cubicBezTo>
                        <a:cubicBezTo>
                          <a:pt x="7229059" y="726740"/>
                          <a:pt x="6889005" y="656867"/>
                          <a:pt x="6603496" y="724967"/>
                        </a:cubicBezTo>
                        <a:cubicBezTo>
                          <a:pt x="6317987" y="793067"/>
                          <a:pt x="6279348" y="666743"/>
                          <a:pt x="6103977" y="724967"/>
                        </a:cubicBezTo>
                        <a:cubicBezTo>
                          <a:pt x="5928606" y="783191"/>
                          <a:pt x="5584367" y="672589"/>
                          <a:pt x="5441825" y="724967"/>
                        </a:cubicBezTo>
                        <a:cubicBezTo>
                          <a:pt x="5299283" y="777345"/>
                          <a:pt x="5099748" y="672574"/>
                          <a:pt x="4942307" y="724967"/>
                        </a:cubicBezTo>
                        <a:cubicBezTo>
                          <a:pt x="4784866" y="777360"/>
                          <a:pt x="4607872" y="704566"/>
                          <a:pt x="4280155" y="724967"/>
                        </a:cubicBezTo>
                        <a:cubicBezTo>
                          <a:pt x="3952438" y="745368"/>
                          <a:pt x="3892163" y="694246"/>
                          <a:pt x="3699320" y="724967"/>
                        </a:cubicBezTo>
                        <a:cubicBezTo>
                          <a:pt x="3506478" y="755688"/>
                          <a:pt x="3143583" y="705006"/>
                          <a:pt x="2955851" y="724967"/>
                        </a:cubicBezTo>
                        <a:cubicBezTo>
                          <a:pt x="2768119" y="744928"/>
                          <a:pt x="2513279" y="675709"/>
                          <a:pt x="2375016" y="724967"/>
                        </a:cubicBezTo>
                        <a:cubicBezTo>
                          <a:pt x="2236754" y="774225"/>
                          <a:pt x="1983129" y="722040"/>
                          <a:pt x="1875498" y="724967"/>
                        </a:cubicBezTo>
                        <a:cubicBezTo>
                          <a:pt x="1767867" y="727894"/>
                          <a:pt x="1472277" y="683620"/>
                          <a:pt x="1213346" y="724967"/>
                        </a:cubicBezTo>
                        <a:cubicBezTo>
                          <a:pt x="954415" y="766314"/>
                          <a:pt x="1034027" y="709918"/>
                          <a:pt x="876462" y="724967"/>
                        </a:cubicBezTo>
                        <a:cubicBezTo>
                          <a:pt x="718897" y="740016"/>
                          <a:pt x="218027" y="710909"/>
                          <a:pt x="51676" y="724967"/>
                        </a:cubicBezTo>
                        <a:cubicBezTo>
                          <a:pt x="22420" y="724443"/>
                          <a:pt x="-3205" y="700904"/>
                          <a:pt x="0" y="673291"/>
                        </a:cubicBezTo>
                        <a:cubicBezTo>
                          <a:pt x="-15782" y="539595"/>
                          <a:pt x="29618" y="451231"/>
                          <a:pt x="0" y="374916"/>
                        </a:cubicBezTo>
                        <a:cubicBezTo>
                          <a:pt x="-29618" y="298602"/>
                          <a:pt x="24853" y="193489"/>
                          <a:pt x="0" y="51676"/>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r>
              <a:rPr lang="de-DE" sz="2133">
                <a:solidFill>
                  <a:srgbClr val="000000"/>
                </a:solidFill>
                <a:latin typeface="Arial" panose="020B0604020202020204" pitchFamily="34" charset="0"/>
                <a:cs typeface="Arial" panose="020B0604020202020204" pitchFamily="34" charset="0"/>
              </a:rPr>
              <a:t>Deliverable </a:t>
            </a:r>
          </a:p>
        </p:txBody>
      </p:sp>
      <p:sp>
        <p:nvSpPr>
          <p:cNvPr id="12" name="Rechteck: abgerundete Ecken 11">
            <a:extLst>
              <a:ext uri="{FF2B5EF4-FFF2-40B4-BE49-F238E27FC236}">
                <a16:creationId xmlns:a16="http://schemas.microsoft.com/office/drawing/2014/main" id="{9D2F9C79-CBA1-947F-6E90-5CEC6AB7A963}"/>
              </a:ext>
            </a:extLst>
          </p:cNvPr>
          <p:cNvSpPr/>
          <p:nvPr/>
        </p:nvSpPr>
        <p:spPr>
          <a:xfrm>
            <a:off x="1295400" y="3372062"/>
            <a:ext cx="1696251" cy="440553"/>
          </a:xfrm>
          <a:prstGeom prst="roundRect">
            <a:avLst>
              <a:gd name="adj" fmla="val 7128"/>
            </a:avLst>
          </a:prstGeom>
          <a:solidFill>
            <a:schemeClr val="bg1"/>
          </a:solidFill>
          <a:ln w="19050" cmpd="sng">
            <a:solidFill>
              <a:schemeClr val="accent1"/>
            </a:solidFill>
            <a:prstDash val="solid"/>
            <a:extLst>
              <a:ext uri="{C807C97D-BFC1-408E-A445-0C87EB9F89A2}">
                <ask:lineSketchStyleProps xmlns:ask="http://schemas.microsoft.com/office/drawing/2018/sketchyshapes" sd="395751962">
                  <a:custGeom>
                    <a:avLst/>
                    <a:gdLst>
                      <a:gd name="connsiteX0" fmla="*/ 0 w 8235043"/>
                      <a:gd name="connsiteY0" fmla="*/ 51676 h 724967"/>
                      <a:gd name="connsiteX1" fmla="*/ 51676 w 8235043"/>
                      <a:gd name="connsiteY1" fmla="*/ 0 h 724967"/>
                      <a:gd name="connsiteX2" fmla="*/ 632511 w 8235043"/>
                      <a:gd name="connsiteY2" fmla="*/ 0 h 724967"/>
                      <a:gd name="connsiteX3" fmla="*/ 1132029 w 8235043"/>
                      <a:gd name="connsiteY3" fmla="*/ 0 h 724967"/>
                      <a:gd name="connsiteX4" fmla="*/ 1631547 w 8235043"/>
                      <a:gd name="connsiteY4" fmla="*/ 0 h 724967"/>
                      <a:gd name="connsiteX5" fmla="*/ 2293699 w 8235043"/>
                      <a:gd name="connsiteY5" fmla="*/ 0 h 724967"/>
                      <a:gd name="connsiteX6" fmla="*/ 2955851 w 8235043"/>
                      <a:gd name="connsiteY6" fmla="*/ 0 h 724967"/>
                      <a:gd name="connsiteX7" fmla="*/ 3374053 w 8235043"/>
                      <a:gd name="connsiteY7" fmla="*/ 0 h 724967"/>
                      <a:gd name="connsiteX8" fmla="*/ 3792254 w 8235043"/>
                      <a:gd name="connsiteY8" fmla="*/ 0 h 724967"/>
                      <a:gd name="connsiteX9" fmla="*/ 4291772 w 8235043"/>
                      <a:gd name="connsiteY9" fmla="*/ 0 h 724967"/>
                      <a:gd name="connsiteX10" fmla="*/ 4872607 w 8235043"/>
                      <a:gd name="connsiteY10" fmla="*/ 0 h 724967"/>
                      <a:gd name="connsiteX11" fmla="*/ 5290808 w 8235043"/>
                      <a:gd name="connsiteY11" fmla="*/ 0 h 724967"/>
                      <a:gd name="connsiteX12" fmla="*/ 5871643 w 8235043"/>
                      <a:gd name="connsiteY12" fmla="*/ 0 h 724967"/>
                      <a:gd name="connsiteX13" fmla="*/ 6533795 w 8235043"/>
                      <a:gd name="connsiteY13" fmla="*/ 0 h 724967"/>
                      <a:gd name="connsiteX14" fmla="*/ 6951997 w 8235043"/>
                      <a:gd name="connsiteY14" fmla="*/ 0 h 724967"/>
                      <a:gd name="connsiteX15" fmla="*/ 8183367 w 8235043"/>
                      <a:gd name="connsiteY15" fmla="*/ 0 h 724967"/>
                      <a:gd name="connsiteX16" fmla="*/ 8235043 w 8235043"/>
                      <a:gd name="connsiteY16" fmla="*/ 51676 h 724967"/>
                      <a:gd name="connsiteX17" fmla="*/ 8235043 w 8235043"/>
                      <a:gd name="connsiteY17" fmla="*/ 356267 h 724967"/>
                      <a:gd name="connsiteX18" fmla="*/ 8235043 w 8235043"/>
                      <a:gd name="connsiteY18" fmla="*/ 673291 h 724967"/>
                      <a:gd name="connsiteX19" fmla="*/ 8183367 w 8235043"/>
                      <a:gd name="connsiteY19" fmla="*/ 724967 h 724967"/>
                      <a:gd name="connsiteX20" fmla="*/ 7683849 w 8235043"/>
                      <a:gd name="connsiteY20" fmla="*/ 724967 h 724967"/>
                      <a:gd name="connsiteX21" fmla="*/ 7346964 w 8235043"/>
                      <a:gd name="connsiteY21" fmla="*/ 724967 h 724967"/>
                      <a:gd name="connsiteX22" fmla="*/ 6603496 w 8235043"/>
                      <a:gd name="connsiteY22" fmla="*/ 724967 h 724967"/>
                      <a:gd name="connsiteX23" fmla="*/ 6103977 w 8235043"/>
                      <a:gd name="connsiteY23" fmla="*/ 724967 h 724967"/>
                      <a:gd name="connsiteX24" fmla="*/ 5441825 w 8235043"/>
                      <a:gd name="connsiteY24" fmla="*/ 724967 h 724967"/>
                      <a:gd name="connsiteX25" fmla="*/ 4942307 w 8235043"/>
                      <a:gd name="connsiteY25" fmla="*/ 724967 h 724967"/>
                      <a:gd name="connsiteX26" fmla="*/ 4280155 w 8235043"/>
                      <a:gd name="connsiteY26" fmla="*/ 724967 h 724967"/>
                      <a:gd name="connsiteX27" fmla="*/ 3699320 w 8235043"/>
                      <a:gd name="connsiteY27" fmla="*/ 724967 h 724967"/>
                      <a:gd name="connsiteX28" fmla="*/ 2955851 w 8235043"/>
                      <a:gd name="connsiteY28" fmla="*/ 724967 h 724967"/>
                      <a:gd name="connsiteX29" fmla="*/ 2375016 w 8235043"/>
                      <a:gd name="connsiteY29" fmla="*/ 724967 h 724967"/>
                      <a:gd name="connsiteX30" fmla="*/ 1875498 w 8235043"/>
                      <a:gd name="connsiteY30" fmla="*/ 724967 h 724967"/>
                      <a:gd name="connsiteX31" fmla="*/ 1213346 w 8235043"/>
                      <a:gd name="connsiteY31" fmla="*/ 724967 h 724967"/>
                      <a:gd name="connsiteX32" fmla="*/ 876462 w 8235043"/>
                      <a:gd name="connsiteY32" fmla="*/ 724967 h 724967"/>
                      <a:gd name="connsiteX33" fmla="*/ 51676 w 8235043"/>
                      <a:gd name="connsiteY33" fmla="*/ 724967 h 724967"/>
                      <a:gd name="connsiteX34" fmla="*/ 0 w 8235043"/>
                      <a:gd name="connsiteY34" fmla="*/ 673291 h 724967"/>
                      <a:gd name="connsiteX35" fmla="*/ 0 w 8235043"/>
                      <a:gd name="connsiteY35" fmla="*/ 374916 h 724967"/>
                      <a:gd name="connsiteX36" fmla="*/ 0 w 8235043"/>
                      <a:gd name="connsiteY36" fmla="*/ 51676 h 72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235043" h="724967" extrusionOk="0">
                        <a:moveTo>
                          <a:pt x="0" y="51676"/>
                        </a:moveTo>
                        <a:cubicBezTo>
                          <a:pt x="-3678" y="20724"/>
                          <a:pt x="24266" y="-208"/>
                          <a:pt x="51676" y="0"/>
                        </a:cubicBezTo>
                        <a:cubicBezTo>
                          <a:pt x="334456" y="-67650"/>
                          <a:pt x="363939" y="31347"/>
                          <a:pt x="632511" y="0"/>
                        </a:cubicBezTo>
                        <a:cubicBezTo>
                          <a:pt x="901084" y="-31347"/>
                          <a:pt x="959144" y="40057"/>
                          <a:pt x="1132029" y="0"/>
                        </a:cubicBezTo>
                        <a:cubicBezTo>
                          <a:pt x="1304914" y="-40057"/>
                          <a:pt x="1471914" y="26873"/>
                          <a:pt x="1631547" y="0"/>
                        </a:cubicBezTo>
                        <a:cubicBezTo>
                          <a:pt x="1791180" y="-26873"/>
                          <a:pt x="2073040" y="18137"/>
                          <a:pt x="2293699" y="0"/>
                        </a:cubicBezTo>
                        <a:cubicBezTo>
                          <a:pt x="2514358" y="-18137"/>
                          <a:pt x="2808190" y="67512"/>
                          <a:pt x="2955851" y="0"/>
                        </a:cubicBezTo>
                        <a:cubicBezTo>
                          <a:pt x="3103512" y="-67512"/>
                          <a:pt x="3186874" y="42485"/>
                          <a:pt x="3374053" y="0"/>
                        </a:cubicBezTo>
                        <a:cubicBezTo>
                          <a:pt x="3561232" y="-42485"/>
                          <a:pt x="3586081" y="43357"/>
                          <a:pt x="3792254" y="0"/>
                        </a:cubicBezTo>
                        <a:cubicBezTo>
                          <a:pt x="3998427" y="-43357"/>
                          <a:pt x="4066191" y="48070"/>
                          <a:pt x="4291772" y="0"/>
                        </a:cubicBezTo>
                        <a:cubicBezTo>
                          <a:pt x="4517353" y="-48070"/>
                          <a:pt x="4644182" y="10148"/>
                          <a:pt x="4872607" y="0"/>
                        </a:cubicBezTo>
                        <a:cubicBezTo>
                          <a:pt x="5101033" y="-10148"/>
                          <a:pt x="5119277" y="12879"/>
                          <a:pt x="5290808" y="0"/>
                        </a:cubicBezTo>
                        <a:cubicBezTo>
                          <a:pt x="5462339" y="-12879"/>
                          <a:pt x="5708337" y="42967"/>
                          <a:pt x="5871643" y="0"/>
                        </a:cubicBezTo>
                        <a:cubicBezTo>
                          <a:pt x="6034949" y="-42967"/>
                          <a:pt x="6350831" y="38633"/>
                          <a:pt x="6533795" y="0"/>
                        </a:cubicBezTo>
                        <a:cubicBezTo>
                          <a:pt x="6716759" y="-38633"/>
                          <a:pt x="6836129" y="22634"/>
                          <a:pt x="6951997" y="0"/>
                        </a:cubicBezTo>
                        <a:cubicBezTo>
                          <a:pt x="7067865" y="-22634"/>
                          <a:pt x="7705159" y="73061"/>
                          <a:pt x="8183367" y="0"/>
                        </a:cubicBezTo>
                        <a:cubicBezTo>
                          <a:pt x="8213097" y="1504"/>
                          <a:pt x="8235322" y="29398"/>
                          <a:pt x="8235043" y="51676"/>
                        </a:cubicBezTo>
                        <a:cubicBezTo>
                          <a:pt x="8247650" y="181748"/>
                          <a:pt x="8214219" y="220667"/>
                          <a:pt x="8235043" y="356267"/>
                        </a:cubicBezTo>
                        <a:cubicBezTo>
                          <a:pt x="8255867" y="491867"/>
                          <a:pt x="8223341" y="585148"/>
                          <a:pt x="8235043" y="673291"/>
                        </a:cubicBezTo>
                        <a:cubicBezTo>
                          <a:pt x="8231830" y="695569"/>
                          <a:pt x="8215695" y="724287"/>
                          <a:pt x="8183367" y="724967"/>
                        </a:cubicBezTo>
                        <a:cubicBezTo>
                          <a:pt x="8031173" y="774767"/>
                          <a:pt x="7839297" y="710946"/>
                          <a:pt x="7683849" y="724967"/>
                        </a:cubicBezTo>
                        <a:cubicBezTo>
                          <a:pt x="7528401" y="738988"/>
                          <a:pt x="7464869" y="723194"/>
                          <a:pt x="7346964" y="724967"/>
                        </a:cubicBezTo>
                        <a:cubicBezTo>
                          <a:pt x="7229059" y="726740"/>
                          <a:pt x="6889005" y="656867"/>
                          <a:pt x="6603496" y="724967"/>
                        </a:cubicBezTo>
                        <a:cubicBezTo>
                          <a:pt x="6317987" y="793067"/>
                          <a:pt x="6279348" y="666743"/>
                          <a:pt x="6103977" y="724967"/>
                        </a:cubicBezTo>
                        <a:cubicBezTo>
                          <a:pt x="5928606" y="783191"/>
                          <a:pt x="5584367" y="672589"/>
                          <a:pt x="5441825" y="724967"/>
                        </a:cubicBezTo>
                        <a:cubicBezTo>
                          <a:pt x="5299283" y="777345"/>
                          <a:pt x="5099748" y="672574"/>
                          <a:pt x="4942307" y="724967"/>
                        </a:cubicBezTo>
                        <a:cubicBezTo>
                          <a:pt x="4784866" y="777360"/>
                          <a:pt x="4607872" y="704566"/>
                          <a:pt x="4280155" y="724967"/>
                        </a:cubicBezTo>
                        <a:cubicBezTo>
                          <a:pt x="3952438" y="745368"/>
                          <a:pt x="3892163" y="694246"/>
                          <a:pt x="3699320" y="724967"/>
                        </a:cubicBezTo>
                        <a:cubicBezTo>
                          <a:pt x="3506478" y="755688"/>
                          <a:pt x="3143583" y="705006"/>
                          <a:pt x="2955851" y="724967"/>
                        </a:cubicBezTo>
                        <a:cubicBezTo>
                          <a:pt x="2768119" y="744928"/>
                          <a:pt x="2513279" y="675709"/>
                          <a:pt x="2375016" y="724967"/>
                        </a:cubicBezTo>
                        <a:cubicBezTo>
                          <a:pt x="2236754" y="774225"/>
                          <a:pt x="1983129" y="722040"/>
                          <a:pt x="1875498" y="724967"/>
                        </a:cubicBezTo>
                        <a:cubicBezTo>
                          <a:pt x="1767867" y="727894"/>
                          <a:pt x="1472277" y="683620"/>
                          <a:pt x="1213346" y="724967"/>
                        </a:cubicBezTo>
                        <a:cubicBezTo>
                          <a:pt x="954415" y="766314"/>
                          <a:pt x="1034027" y="709918"/>
                          <a:pt x="876462" y="724967"/>
                        </a:cubicBezTo>
                        <a:cubicBezTo>
                          <a:pt x="718897" y="740016"/>
                          <a:pt x="218027" y="710909"/>
                          <a:pt x="51676" y="724967"/>
                        </a:cubicBezTo>
                        <a:cubicBezTo>
                          <a:pt x="22420" y="724443"/>
                          <a:pt x="-3205" y="700904"/>
                          <a:pt x="0" y="673291"/>
                        </a:cubicBezTo>
                        <a:cubicBezTo>
                          <a:pt x="-15782" y="539595"/>
                          <a:pt x="29618" y="451231"/>
                          <a:pt x="0" y="374916"/>
                        </a:cubicBezTo>
                        <a:cubicBezTo>
                          <a:pt x="-29618" y="298602"/>
                          <a:pt x="24853" y="193489"/>
                          <a:pt x="0" y="51676"/>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r>
              <a:rPr lang="de-DE" sz="2133">
                <a:solidFill>
                  <a:srgbClr val="000000"/>
                </a:solidFill>
                <a:latin typeface="Arial" panose="020B0604020202020204" pitchFamily="34" charset="0"/>
                <a:cs typeface="Arial" panose="020B0604020202020204" pitchFamily="34" charset="0"/>
              </a:rPr>
              <a:t>Deliverable </a:t>
            </a:r>
          </a:p>
        </p:txBody>
      </p:sp>
      <p:sp>
        <p:nvSpPr>
          <p:cNvPr id="13" name="Rechteck: abgerundete Ecken 12">
            <a:extLst>
              <a:ext uri="{FF2B5EF4-FFF2-40B4-BE49-F238E27FC236}">
                <a16:creationId xmlns:a16="http://schemas.microsoft.com/office/drawing/2014/main" id="{FC2162E4-44F8-1CBA-11F4-8E70206208B8}"/>
              </a:ext>
            </a:extLst>
          </p:cNvPr>
          <p:cNvSpPr/>
          <p:nvPr/>
        </p:nvSpPr>
        <p:spPr>
          <a:xfrm>
            <a:off x="1295400" y="3995981"/>
            <a:ext cx="1696251" cy="440553"/>
          </a:xfrm>
          <a:prstGeom prst="roundRect">
            <a:avLst>
              <a:gd name="adj" fmla="val 7128"/>
            </a:avLst>
          </a:prstGeom>
          <a:solidFill>
            <a:schemeClr val="bg1"/>
          </a:solidFill>
          <a:ln w="19050" cmpd="sng">
            <a:solidFill>
              <a:schemeClr val="accent1"/>
            </a:solidFill>
            <a:prstDash val="solid"/>
            <a:extLst>
              <a:ext uri="{C807C97D-BFC1-408E-A445-0C87EB9F89A2}">
                <ask:lineSketchStyleProps xmlns:ask="http://schemas.microsoft.com/office/drawing/2018/sketchyshapes" sd="395751962">
                  <a:custGeom>
                    <a:avLst/>
                    <a:gdLst>
                      <a:gd name="connsiteX0" fmla="*/ 0 w 8235043"/>
                      <a:gd name="connsiteY0" fmla="*/ 51676 h 724967"/>
                      <a:gd name="connsiteX1" fmla="*/ 51676 w 8235043"/>
                      <a:gd name="connsiteY1" fmla="*/ 0 h 724967"/>
                      <a:gd name="connsiteX2" fmla="*/ 632511 w 8235043"/>
                      <a:gd name="connsiteY2" fmla="*/ 0 h 724967"/>
                      <a:gd name="connsiteX3" fmla="*/ 1132029 w 8235043"/>
                      <a:gd name="connsiteY3" fmla="*/ 0 h 724967"/>
                      <a:gd name="connsiteX4" fmla="*/ 1631547 w 8235043"/>
                      <a:gd name="connsiteY4" fmla="*/ 0 h 724967"/>
                      <a:gd name="connsiteX5" fmla="*/ 2293699 w 8235043"/>
                      <a:gd name="connsiteY5" fmla="*/ 0 h 724967"/>
                      <a:gd name="connsiteX6" fmla="*/ 2955851 w 8235043"/>
                      <a:gd name="connsiteY6" fmla="*/ 0 h 724967"/>
                      <a:gd name="connsiteX7" fmla="*/ 3374053 w 8235043"/>
                      <a:gd name="connsiteY7" fmla="*/ 0 h 724967"/>
                      <a:gd name="connsiteX8" fmla="*/ 3792254 w 8235043"/>
                      <a:gd name="connsiteY8" fmla="*/ 0 h 724967"/>
                      <a:gd name="connsiteX9" fmla="*/ 4291772 w 8235043"/>
                      <a:gd name="connsiteY9" fmla="*/ 0 h 724967"/>
                      <a:gd name="connsiteX10" fmla="*/ 4872607 w 8235043"/>
                      <a:gd name="connsiteY10" fmla="*/ 0 h 724967"/>
                      <a:gd name="connsiteX11" fmla="*/ 5290808 w 8235043"/>
                      <a:gd name="connsiteY11" fmla="*/ 0 h 724967"/>
                      <a:gd name="connsiteX12" fmla="*/ 5871643 w 8235043"/>
                      <a:gd name="connsiteY12" fmla="*/ 0 h 724967"/>
                      <a:gd name="connsiteX13" fmla="*/ 6533795 w 8235043"/>
                      <a:gd name="connsiteY13" fmla="*/ 0 h 724967"/>
                      <a:gd name="connsiteX14" fmla="*/ 6951997 w 8235043"/>
                      <a:gd name="connsiteY14" fmla="*/ 0 h 724967"/>
                      <a:gd name="connsiteX15" fmla="*/ 8183367 w 8235043"/>
                      <a:gd name="connsiteY15" fmla="*/ 0 h 724967"/>
                      <a:gd name="connsiteX16" fmla="*/ 8235043 w 8235043"/>
                      <a:gd name="connsiteY16" fmla="*/ 51676 h 724967"/>
                      <a:gd name="connsiteX17" fmla="*/ 8235043 w 8235043"/>
                      <a:gd name="connsiteY17" fmla="*/ 356267 h 724967"/>
                      <a:gd name="connsiteX18" fmla="*/ 8235043 w 8235043"/>
                      <a:gd name="connsiteY18" fmla="*/ 673291 h 724967"/>
                      <a:gd name="connsiteX19" fmla="*/ 8183367 w 8235043"/>
                      <a:gd name="connsiteY19" fmla="*/ 724967 h 724967"/>
                      <a:gd name="connsiteX20" fmla="*/ 7683849 w 8235043"/>
                      <a:gd name="connsiteY20" fmla="*/ 724967 h 724967"/>
                      <a:gd name="connsiteX21" fmla="*/ 7346964 w 8235043"/>
                      <a:gd name="connsiteY21" fmla="*/ 724967 h 724967"/>
                      <a:gd name="connsiteX22" fmla="*/ 6603496 w 8235043"/>
                      <a:gd name="connsiteY22" fmla="*/ 724967 h 724967"/>
                      <a:gd name="connsiteX23" fmla="*/ 6103977 w 8235043"/>
                      <a:gd name="connsiteY23" fmla="*/ 724967 h 724967"/>
                      <a:gd name="connsiteX24" fmla="*/ 5441825 w 8235043"/>
                      <a:gd name="connsiteY24" fmla="*/ 724967 h 724967"/>
                      <a:gd name="connsiteX25" fmla="*/ 4942307 w 8235043"/>
                      <a:gd name="connsiteY25" fmla="*/ 724967 h 724967"/>
                      <a:gd name="connsiteX26" fmla="*/ 4280155 w 8235043"/>
                      <a:gd name="connsiteY26" fmla="*/ 724967 h 724967"/>
                      <a:gd name="connsiteX27" fmla="*/ 3699320 w 8235043"/>
                      <a:gd name="connsiteY27" fmla="*/ 724967 h 724967"/>
                      <a:gd name="connsiteX28" fmla="*/ 2955851 w 8235043"/>
                      <a:gd name="connsiteY28" fmla="*/ 724967 h 724967"/>
                      <a:gd name="connsiteX29" fmla="*/ 2375016 w 8235043"/>
                      <a:gd name="connsiteY29" fmla="*/ 724967 h 724967"/>
                      <a:gd name="connsiteX30" fmla="*/ 1875498 w 8235043"/>
                      <a:gd name="connsiteY30" fmla="*/ 724967 h 724967"/>
                      <a:gd name="connsiteX31" fmla="*/ 1213346 w 8235043"/>
                      <a:gd name="connsiteY31" fmla="*/ 724967 h 724967"/>
                      <a:gd name="connsiteX32" fmla="*/ 876462 w 8235043"/>
                      <a:gd name="connsiteY32" fmla="*/ 724967 h 724967"/>
                      <a:gd name="connsiteX33" fmla="*/ 51676 w 8235043"/>
                      <a:gd name="connsiteY33" fmla="*/ 724967 h 724967"/>
                      <a:gd name="connsiteX34" fmla="*/ 0 w 8235043"/>
                      <a:gd name="connsiteY34" fmla="*/ 673291 h 724967"/>
                      <a:gd name="connsiteX35" fmla="*/ 0 w 8235043"/>
                      <a:gd name="connsiteY35" fmla="*/ 374916 h 724967"/>
                      <a:gd name="connsiteX36" fmla="*/ 0 w 8235043"/>
                      <a:gd name="connsiteY36" fmla="*/ 51676 h 72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235043" h="724967" extrusionOk="0">
                        <a:moveTo>
                          <a:pt x="0" y="51676"/>
                        </a:moveTo>
                        <a:cubicBezTo>
                          <a:pt x="-3678" y="20724"/>
                          <a:pt x="24266" y="-208"/>
                          <a:pt x="51676" y="0"/>
                        </a:cubicBezTo>
                        <a:cubicBezTo>
                          <a:pt x="334456" y="-67650"/>
                          <a:pt x="363939" y="31347"/>
                          <a:pt x="632511" y="0"/>
                        </a:cubicBezTo>
                        <a:cubicBezTo>
                          <a:pt x="901084" y="-31347"/>
                          <a:pt x="959144" y="40057"/>
                          <a:pt x="1132029" y="0"/>
                        </a:cubicBezTo>
                        <a:cubicBezTo>
                          <a:pt x="1304914" y="-40057"/>
                          <a:pt x="1471914" y="26873"/>
                          <a:pt x="1631547" y="0"/>
                        </a:cubicBezTo>
                        <a:cubicBezTo>
                          <a:pt x="1791180" y="-26873"/>
                          <a:pt x="2073040" y="18137"/>
                          <a:pt x="2293699" y="0"/>
                        </a:cubicBezTo>
                        <a:cubicBezTo>
                          <a:pt x="2514358" y="-18137"/>
                          <a:pt x="2808190" y="67512"/>
                          <a:pt x="2955851" y="0"/>
                        </a:cubicBezTo>
                        <a:cubicBezTo>
                          <a:pt x="3103512" y="-67512"/>
                          <a:pt x="3186874" y="42485"/>
                          <a:pt x="3374053" y="0"/>
                        </a:cubicBezTo>
                        <a:cubicBezTo>
                          <a:pt x="3561232" y="-42485"/>
                          <a:pt x="3586081" y="43357"/>
                          <a:pt x="3792254" y="0"/>
                        </a:cubicBezTo>
                        <a:cubicBezTo>
                          <a:pt x="3998427" y="-43357"/>
                          <a:pt x="4066191" y="48070"/>
                          <a:pt x="4291772" y="0"/>
                        </a:cubicBezTo>
                        <a:cubicBezTo>
                          <a:pt x="4517353" y="-48070"/>
                          <a:pt x="4644182" y="10148"/>
                          <a:pt x="4872607" y="0"/>
                        </a:cubicBezTo>
                        <a:cubicBezTo>
                          <a:pt x="5101033" y="-10148"/>
                          <a:pt x="5119277" y="12879"/>
                          <a:pt x="5290808" y="0"/>
                        </a:cubicBezTo>
                        <a:cubicBezTo>
                          <a:pt x="5462339" y="-12879"/>
                          <a:pt x="5708337" y="42967"/>
                          <a:pt x="5871643" y="0"/>
                        </a:cubicBezTo>
                        <a:cubicBezTo>
                          <a:pt x="6034949" y="-42967"/>
                          <a:pt x="6350831" y="38633"/>
                          <a:pt x="6533795" y="0"/>
                        </a:cubicBezTo>
                        <a:cubicBezTo>
                          <a:pt x="6716759" y="-38633"/>
                          <a:pt x="6836129" y="22634"/>
                          <a:pt x="6951997" y="0"/>
                        </a:cubicBezTo>
                        <a:cubicBezTo>
                          <a:pt x="7067865" y="-22634"/>
                          <a:pt x="7705159" y="73061"/>
                          <a:pt x="8183367" y="0"/>
                        </a:cubicBezTo>
                        <a:cubicBezTo>
                          <a:pt x="8213097" y="1504"/>
                          <a:pt x="8235322" y="29398"/>
                          <a:pt x="8235043" y="51676"/>
                        </a:cubicBezTo>
                        <a:cubicBezTo>
                          <a:pt x="8247650" y="181748"/>
                          <a:pt x="8214219" y="220667"/>
                          <a:pt x="8235043" y="356267"/>
                        </a:cubicBezTo>
                        <a:cubicBezTo>
                          <a:pt x="8255867" y="491867"/>
                          <a:pt x="8223341" y="585148"/>
                          <a:pt x="8235043" y="673291"/>
                        </a:cubicBezTo>
                        <a:cubicBezTo>
                          <a:pt x="8231830" y="695569"/>
                          <a:pt x="8215695" y="724287"/>
                          <a:pt x="8183367" y="724967"/>
                        </a:cubicBezTo>
                        <a:cubicBezTo>
                          <a:pt x="8031173" y="774767"/>
                          <a:pt x="7839297" y="710946"/>
                          <a:pt x="7683849" y="724967"/>
                        </a:cubicBezTo>
                        <a:cubicBezTo>
                          <a:pt x="7528401" y="738988"/>
                          <a:pt x="7464869" y="723194"/>
                          <a:pt x="7346964" y="724967"/>
                        </a:cubicBezTo>
                        <a:cubicBezTo>
                          <a:pt x="7229059" y="726740"/>
                          <a:pt x="6889005" y="656867"/>
                          <a:pt x="6603496" y="724967"/>
                        </a:cubicBezTo>
                        <a:cubicBezTo>
                          <a:pt x="6317987" y="793067"/>
                          <a:pt x="6279348" y="666743"/>
                          <a:pt x="6103977" y="724967"/>
                        </a:cubicBezTo>
                        <a:cubicBezTo>
                          <a:pt x="5928606" y="783191"/>
                          <a:pt x="5584367" y="672589"/>
                          <a:pt x="5441825" y="724967"/>
                        </a:cubicBezTo>
                        <a:cubicBezTo>
                          <a:pt x="5299283" y="777345"/>
                          <a:pt x="5099748" y="672574"/>
                          <a:pt x="4942307" y="724967"/>
                        </a:cubicBezTo>
                        <a:cubicBezTo>
                          <a:pt x="4784866" y="777360"/>
                          <a:pt x="4607872" y="704566"/>
                          <a:pt x="4280155" y="724967"/>
                        </a:cubicBezTo>
                        <a:cubicBezTo>
                          <a:pt x="3952438" y="745368"/>
                          <a:pt x="3892163" y="694246"/>
                          <a:pt x="3699320" y="724967"/>
                        </a:cubicBezTo>
                        <a:cubicBezTo>
                          <a:pt x="3506478" y="755688"/>
                          <a:pt x="3143583" y="705006"/>
                          <a:pt x="2955851" y="724967"/>
                        </a:cubicBezTo>
                        <a:cubicBezTo>
                          <a:pt x="2768119" y="744928"/>
                          <a:pt x="2513279" y="675709"/>
                          <a:pt x="2375016" y="724967"/>
                        </a:cubicBezTo>
                        <a:cubicBezTo>
                          <a:pt x="2236754" y="774225"/>
                          <a:pt x="1983129" y="722040"/>
                          <a:pt x="1875498" y="724967"/>
                        </a:cubicBezTo>
                        <a:cubicBezTo>
                          <a:pt x="1767867" y="727894"/>
                          <a:pt x="1472277" y="683620"/>
                          <a:pt x="1213346" y="724967"/>
                        </a:cubicBezTo>
                        <a:cubicBezTo>
                          <a:pt x="954415" y="766314"/>
                          <a:pt x="1034027" y="709918"/>
                          <a:pt x="876462" y="724967"/>
                        </a:cubicBezTo>
                        <a:cubicBezTo>
                          <a:pt x="718897" y="740016"/>
                          <a:pt x="218027" y="710909"/>
                          <a:pt x="51676" y="724967"/>
                        </a:cubicBezTo>
                        <a:cubicBezTo>
                          <a:pt x="22420" y="724443"/>
                          <a:pt x="-3205" y="700904"/>
                          <a:pt x="0" y="673291"/>
                        </a:cubicBezTo>
                        <a:cubicBezTo>
                          <a:pt x="-15782" y="539595"/>
                          <a:pt x="29618" y="451231"/>
                          <a:pt x="0" y="374916"/>
                        </a:cubicBezTo>
                        <a:cubicBezTo>
                          <a:pt x="-29618" y="298602"/>
                          <a:pt x="24853" y="193489"/>
                          <a:pt x="0" y="51676"/>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r>
              <a:rPr lang="de-DE" sz="2133">
                <a:solidFill>
                  <a:srgbClr val="000000"/>
                </a:solidFill>
                <a:latin typeface="Arial" panose="020B0604020202020204" pitchFamily="34" charset="0"/>
                <a:cs typeface="Arial" panose="020B0604020202020204" pitchFamily="34" charset="0"/>
              </a:rPr>
              <a:t>Deliverable </a:t>
            </a:r>
          </a:p>
        </p:txBody>
      </p:sp>
      <p:sp>
        <p:nvSpPr>
          <p:cNvPr id="14" name="Rechteck: abgerundete Ecken 13">
            <a:extLst>
              <a:ext uri="{FF2B5EF4-FFF2-40B4-BE49-F238E27FC236}">
                <a16:creationId xmlns:a16="http://schemas.microsoft.com/office/drawing/2014/main" id="{C1CF383B-5106-CB46-A3F2-868B93036245}"/>
              </a:ext>
            </a:extLst>
          </p:cNvPr>
          <p:cNvSpPr/>
          <p:nvPr/>
        </p:nvSpPr>
        <p:spPr>
          <a:xfrm>
            <a:off x="5079600" y="2744978"/>
            <a:ext cx="1696251" cy="440553"/>
          </a:xfrm>
          <a:prstGeom prst="roundRect">
            <a:avLst>
              <a:gd name="adj" fmla="val 7128"/>
            </a:avLst>
          </a:prstGeom>
          <a:solidFill>
            <a:schemeClr val="bg1"/>
          </a:solidFill>
          <a:ln w="19050" cmpd="sng">
            <a:solidFill>
              <a:srgbClr val="C00000"/>
            </a:solidFill>
            <a:prstDash val="solid"/>
            <a:extLst>
              <a:ext uri="{C807C97D-BFC1-408E-A445-0C87EB9F89A2}">
                <ask:lineSketchStyleProps xmlns:ask="http://schemas.microsoft.com/office/drawing/2018/sketchyshapes" sd="395751962">
                  <a:custGeom>
                    <a:avLst/>
                    <a:gdLst>
                      <a:gd name="connsiteX0" fmla="*/ 0 w 8235043"/>
                      <a:gd name="connsiteY0" fmla="*/ 51676 h 724967"/>
                      <a:gd name="connsiteX1" fmla="*/ 51676 w 8235043"/>
                      <a:gd name="connsiteY1" fmla="*/ 0 h 724967"/>
                      <a:gd name="connsiteX2" fmla="*/ 632511 w 8235043"/>
                      <a:gd name="connsiteY2" fmla="*/ 0 h 724967"/>
                      <a:gd name="connsiteX3" fmla="*/ 1132029 w 8235043"/>
                      <a:gd name="connsiteY3" fmla="*/ 0 h 724967"/>
                      <a:gd name="connsiteX4" fmla="*/ 1631547 w 8235043"/>
                      <a:gd name="connsiteY4" fmla="*/ 0 h 724967"/>
                      <a:gd name="connsiteX5" fmla="*/ 2293699 w 8235043"/>
                      <a:gd name="connsiteY5" fmla="*/ 0 h 724967"/>
                      <a:gd name="connsiteX6" fmla="*/ 2955851 w 8235043"/>
                      <a:gd name="connsiteY6" fmla="*/ 0 h 724967"/>
                      <a:gd name="connsiteX7" fmla="*/ 3374053 w 8235043"/>
                      <a:gd name="connsiteY7" fmla="*/ 0 h 724967"/>
                      <a:gd name="connsiteX8" fmla="*/ 3792254 w 8235043"/>
                      <a:gd name="connsiteY8" fmla="*/ 0 h 724967"/>
                      <a:gd name="connsiteX9" fmla="*/ 4291772 w 8235043"/>
                      <a:gd name="connsiteY9" fmla="*/ 0 h 724967"/>
                      <a:gd name="connsiteX10" fmla="*/ 4872607 w 8235043"/>
                      <a:gd name="connsiteY10" fmla="*/ 0 h 724967"/>
                      <a:gd name="connsiteX11" fmla="*/ 5290808 w 8235043"/>
                      <a:gd name="connsiteY11" fmla="*/ 0 h 724967"/>
                      <a:gd name="connsiteX12" fmla="*/ 5871643 w 8235043"/>
                      <a:gd name="connsiteY12" fmla="*/ 0 h 724967"/>
                      <a:gd name="connsiteX13" fmla="*/ 6533795 w 8235043"/>
                      <a:gd name="connsiteY13" fmla="*/ 0 h 724967"/>
                      <a:gd name="connsiteX14" fmla="*/ 6951997 w 8235043"/>
                      <a:gd name="connsiteY14" fmla="*/ 0 h 724967"/>
                      <a:gd name="connsiteX15" fmla="*/ 8183367 w 8235043"/>
                      <a:gd name="connsiteY15" fmla="*/ 0 h 724967"/>
                      <a:gd name="connsiteX16" fmla="*/ 8235043 w 8235043"/>
                      <a:gd name="connsiteY16" fmla="*/ 51676 h 724967"/>
                      <a:gd name="connsiteX17" fmla="*/ 8235043 w 8235043"/>
                      <a:gd name="connsiteY17" fmla="*/ 356267 h 724967"/>
                      <a:gd name="connsiteX18" fmla="*/ 8235043 w 8235043"/>
                      <a:gd name="connsiteY18" fmla="*/ 673291 h 724967"/>
                      <a:gd name="connsiteX19" fmla="*/ 8183367 w 8235043"/>
                      <a:gd name="connsiteY19" fmla="*/ 724967 h 724967"/>
                      <a:gd name="connsiteX20" fmla="*/ 7683849 w 8235043"/>
                      <a:gd name="connsiteY20" fmla="*/ 724967 h 724967"/>
                      <a:gd name="connsiteX21" fmla="*/ 7346964 w 8235043"/>
                      <a:gd name="connsiteY21" fmla="*/ 724967 h 724967"/>
                      <a:gd name="connsiteX22" fmla="*/ 6603496 w 8235043"/>
                      <a:gd name="connsiteY22" fmla="*/ 724967 h 724967"/>
                      <a:gd name="connsiteX23" fmla="*/ 6103977 w 8235043"/>
                      <a:gd name="connsiteY23" fmla="*/ 724967 h 724967"/>
                      <a:gd name="connsiteX24" fmla="*/ 5441825 w 8235043"/>
                      <a:gd name="connsiteY24" fmla="*/ 724967 h 724967"/>
                      <a:gd name="connsiteX25" fmla="*/ 4942307 w 8235043"/>
                      <a:gd name="connsiteY25" fmla="*/ 724967 h 724967"/>
                      <a:gd name="connsiteX26" fmla="*/ 4280155 w 8235043"/>
                      <a:gd name="connsiteY26" fmla="*/ 724967 h 724967"/>
                      <a:gd name="connsiteX27" fmla="*/ 3699320 w 8235043"/>
                      <a:gd name="connsiteY27" fmla="*/ 724967 h 724967"/>
                      <a:gd name="connsiteX28" fmla="*/ 2955851 w 8235043"/>
                      <a:gd name="connsiteY28" fmla="*/ 724967 h 724967"/>
                      <a:gd name="connsiteX29" fmla="*/ 2375016 w 8235043"/>
                      <a:gd name="connsiteY29" fmla="*/ 724967 h 724967"/>
                      <a:gd name="connsiteX30" fmla="*/ 1875498 w 8235043"/>
                      <a:gd name="connsiteY30" fmla="*/ 724967 h 724967"/>
                      <a:gd name="connsiteX31" fmla="*/ 1213346 w 8235043"/>
                      <a:gd name="connsiteY31" fmla="*/ 724967 h 724967"/>
                      <a:gd name="connsiteX32" fmla="*/ 876462 w 8235043"/>
                      <a:gd name="connsiteY32" fmla="*/ 724967 h 724967"/>
                      <a:gd name="connsiteX33" fmla="*/ 51676 w 8235043"/>
                      <a:gd name="connsiteY33" fmla="*/ 724967 h 724967"/>
                      <a:gd name="connsiteX34" fmla="*/ 0 w 8235043"/>
                      <a:gd name="connsiteY34" fmla="*/ 673291 h 724967"/>
                      <a:gd name="connsiteX35" fmla="*/ 0 w 8235043"/>
                      <a:gd name="connsiteY35" fmla="*/ 374916 h 724967"/>
                      <a:gd name="connsiteX36" fmla="*/ 0 w 8235043"/>
                      <a:gd name="connsiteY36" fmla="*/ 51676 h 72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235043" h="724967" extrusionOk="0">
                        <a:moveTo>
                          <a:pt x="0" y="51676"/>
                        </a:moveTo>
                        <a:cubicBezTo>
                          <a:pt x="-3678" y="20724"/>
                          <a:pt x="24266" y="-208"/>
                          <a:pt x="51676" y="0"/>
                        </a:cubicBezTo>
                        <a:cubicBezTo>
                          <a:pt x="334456" y="-67650"/>
                          <a:pt x="363939" y="31347"/>
                          <a:pt x="632511" y="0"/>
                        </a:cubicBezTo>
                        <a:cubicBezTo>
                          <a:pt x="901084" y="-31347"/>
                          <a:pt x="959144" y="40057"/>
                          <a:pt x="1132029" y="0"/>
                        </a:cubicBezTo>
                        <a:cubicBezTo>
                          <a:pt x="1304914" y="-40057"/>
                          <a:pt x="1471914" y="26873"/>
                          <a:pt x="1631547" y="0"/>
                        </a:cubicBezTo>
                        <a:cubicBezTo>
                          <a:pt x="1791180" y="-26873"/>
                          <a:pt x="2073040" y="18137"/>
                          <a:pt x="2293699" y="0"/>
                        </a:cubicBezTo>
                        <a:cubicBezTo>
                          <a:pt x="2514358" y="-18137"/>
                          <a:pt x="2808190" y="67512"/>
                          <a:pt x="2955851" y="0"/>
                        </a:cubicBezTo>
                        <a:cubicBezTo>
                          <a:pt x="3103512" y="-67512"/>
                          <a:pt x="3186874" y="42485"/>
                          <a:pt x="3374053" y="0"/>
                        </a:cubicBezTo>
                        <a:cubicBezTo>
                          <a:pt x="3561232" y="-42485"/>
                          <a:pt x="3586081" y="43357"/>
                          <a:pt x="3792254" y="0"/>
                        </a:cubicBezTo>
                        <a:cubicBezTo>
                          <a:pt x="3998427" y="-43357"/>
                          <a:pt x="4066191" y="48070"/>
                          <a:pt x="4291772" y="0"/>
                        </a:cubicBezTo>
                        <a:cubicBezTo>
                          <a:pt x="4517353" y="-48070"/>
                          <a:pt x="4644182" y="10148"/>
                          <a:pt x="4872607" y="0"/>
                        </a:cubicBezTo>
                        <a:cubicBezTo>
                          <a:pt x="5101033" y="-10148"/>
                          <a:pt x="5119277" y="12879"/>
                          <a:pt x="5290808" y="0"/>
                        </a:cubicBezTo>
                        <a:cubicBezTo>
                          <a:pt x="5462339" y="-12879"/>
                          <a:pt x="5708337" y="42967"/>
                          <a:pt x="5871643" y="0"/>
                        </a:cubicBezTo>
                        <a:cubicBezTo>
                          <a:pt x="6034949" y="-42967"/>
                          <a:pt x="6350831" y="38633"/>
                          <a:pt x="6533795" y="0"/>
                        </a:cubicBezTo>
                        <a:cubicBezTo>
                          <a:pt x="6716759" y="-38633"/>
                          <a:pt x="6836129" y="22634"/>
                          <a:pt x="6951997" y="0"/>
                        </a:cubicBezTo>
                        <a:cubicBezTo>
                          <a:pt x="7067865" y="-22634"/>
                          <a:pt x="7705159" y="73061"/>
                          <a:pt x="8183367" y="0"/>
                        </a:cubicBezTo>
                        <a:cubicBezTo>
                          <a:pt x="8213097" y="1504"/>
                          <a:pt x="8235322" y="29398"/>
                          <a:pt x="8235043" y="51676"/>
                        </a:cubicBezTo>
                        <a:cubicBezTo>
                          <a:pt x="8247650" y="181748"/>
                          <a:pt x="8214219" y="220667"/>
                          <a:pt x="8235043" y="356267"/>
                        </a:cubicBezTo>
                        <a:cubicBezTo>
                          <a:pt x="8255867" y="491867"/>
                          <a:pt x="8223341" y="585148"/>
                          <a:pt x="8235043" y="673291"/>
                        </a:cubicBezTo>
                        <a:cubicBezTo>
                          <a:pt x="8231830" y="695569"/>
                          <a:pt x="8215695" y="724287"/>
                          <a:pt x="8183367" y="724967"/>
                        </a:cubicBezTo>
                        <a:cubicBezTo>
                          <a:pt x="8031173" y="774767"/>
                          <a:pt x="7839297" y="710946"/>
                          <a:pt x="7683849" y="724967"/>
                        </a:cubicBezTo>
                        <a:cubicBezTo>
                          <a:pt x="7528401" y="738988"/>
                          <a:pt x="7464869" y="723194"/>
                          <a:pt x="7346964" y="724967"/>
                        </a:cubicBezTo>
                        <a:cubicBezTo>
                          <a:pt x="7229059" y="726740"/>
                          <a:pt x="6889005" y="656867"/>
                          <a:pt x="6603496" y="724967"/>
                        </a:cubicBezTo>
                        <a:cubicBezTo>
                          <a:pt x="6317987" y="793067"/>
                          <a:pt x="6279348" y="666743"/>
                          <a:pt x="6103977" y="724967"/>
                        </a:cubicBezTo>
                        <a:cubicBezTo>
                          <a:pt x="5928606" y="783191"/>
                          <a:pt x="5584367" y="672589"/>
                          <a:pt x="5441825" y="724967"/>
                        </a:cubicBezTo>
                        <a:cubicBezTo>
                          <a:pt x="5299283" y="777345"/>
                          <a:pt x="5099748" y="672574"/>
                          <a:pt x="4942307" y="724967"/>
                        </a:cubicBezTo>
                        <a:cubicBezTo>
                          <a:pt x="4784866" y="777360"/>
                          <a:pt x="4607872" y="704566"/>
                          <a:pt x="4280155" y="724967"/>
                        </a:cubicBezTo>
                        <a:cubicBezTo>
                          <a:pt x="3952438" y="745368"/>
                          <a:pt x="3892163" y="694246"/>
                          <a:pt x="3699320" y="724967"/>
                        </a:cubicBezTo>
                        <a:cubicBezTo>
                          <a:pt x="3506478" y="755688"/>
                          <a:pt x="3143583" y="705006"/>
                          <a:pt x="2955851" y="724967"/>
                        </a:cubicBezTo>
                        <a:cubicBezTo>
                          <a:pt x="2768119" y="744928"/>
                          <a:pt x="2513279" y="675709"/>
                          <a:pt x="2375016" y="724967"/>
                        </a:cubicBezTo>
                        <a:cubicBezTo>
                          <a:pt x="2236754" y="774225"/>
                          <a:pt x="1983129" y="722040"/>
                          <a:pt x="1875498" y="724967"/>
                        </a:cubicBezTo>
                        <a:cubicBezTo>
                          <a:pt x="1767867" y="727894"/>
                          <a:pt x="1472277" y="683620"/>
                          <a:pt x="1213346" y="724967"/>
                        </a:cubicBezTo>
                        <a:cubicBezTo>
                          <a:pt x="954415" y="766314"/>
                          <a:pt x="1034027" y="709918"/>
                          <a:pt x="876462" y="724967"/>
                        </a:cubicBezTo>
                        <a:cubicBezTo>
                          <a:pt x="718897" y="740016"/>
                          <a:pt x="218027" y="710909"/>
                          <a:pt x="51676" y="724967"/>
                        </a:cubicBezTo>
                        <a:cubicBezTo>
                          <a:pt x="22420" y="724443"/>
                          <a:pt x="-3205" y="700904"/>
                          <a:pt x="0" y="673291"/>
                        </a:cubicBezTo>
                        <a:cubicBezTo>
                          <a:pt x="-15782" y="539595"/>
                          <a:pt x="29618" y="451231"/>
                          <a:pt x="0" y="374916"/>
                        </a:cubicBezTo>
                        <a:cubicBezTo>
                          <a:pt x="-29618" y="298602"/>
                          <a:pt x="24853" y="193489"/>
                          <a:pt x="0" y="51676"/>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r>
              <a:rPr lang="de-DE" sz="2133">
                <a:solidFill>
                  <a:srgbClr val="000000"/>
                </a:solidFill>
                <a:latin typeface="Arial" panose="020B0604020202020204" pitchFamily="34" charset="0"/>
                <a:cs typeface="Arial" panose="020B0604020202020204" pitchFamily="34" charset="0"/>
              </a:rPr>
              <a:t>Deliverable </a:t>
            </a:r>
          </a:p>
        </p:txBody>
      </p:sp>
      <p:sp>
        <p:nvSpPr>
          <p:cNvPr id="15" name="Rechteck: abgerundete Ecken 14">
            <a:extLst>
              <a:ext uri="{FF2B5EF4-FFF2-40B4-BE49-F238E27FC236}">
                <a16:creationId xmlns:a16="http://schemas.microsoft.com/office/drawing/2014/main" id="{DA527BD0-53EB-9B7E-D61D-DAF6FF3DF1FE}"/>
              </a:ext>
            </a:extLst>
          </p:cNvPr>
          <p:cNvSpPr/>
          <p:nvPr/>
        </p:nvSpPr>
        <p:spPr>
          <a:xfrm>
            <a:off x="5079600" y="3369109"/>
            <a:ext cx="1696251" cy="440553"/>
          </a:xfrm>
          <a:prstGeom prst="roundRect">
            <a:avLst>
              <a:gd name="adj" fmla="val 7128"/>
            </a:avLst>
          </a:prstGeom>
          <a:solidFill>
            <a:schemeClr val="bg1"/>
          </a:solidFill>
          <a:ln w="19050" cmpd="sng">
            <a:solidFill>
              <a:srgbClr val="C00000"/>
            </a:solidFill>
            <a:prstDash val="solid"/>
            <a:extLst>
              <a:ext uri="{C807C97D-BFC1-408E-A445-0C87EB9F89A2}">
                <ask:lineSketchStyleProps xmlns:ask="http://schemas.microsoft.com/office/drawing/2018/sketchyshapes" sd="395751962">
                  <a:custGeom>
                    <a:avLst/>
                    <a:gdLst>
                      <a:gd name="connsiteX0" fmla="*/ 0 w 8235043"/>
                      <a:gd name="connsiteY0" fmla="*/ 51676 h 724967"/>
                      <a:gd name="connsiteX1" fmla="*/ 51676 w 8235043"/>
                      <a:gd name="connsiteY1" fmla="*/ 0 h 724967"/>
                      <a:gd name="connsiteX2" fmla="*/ 632511 w 8235043"/>
                      <a:gd name="connsiteY2" fmla="*/ 0 h 724967"/>
                      <a:gd name="connsiteX3" fmla="*/ 1132029 w 8235043"/>
                      <a:gd name="connsiteY3" fmla="*/ 0 h 724967"/>
                      <a:gd name="connsiteX4" fmla="*/ 1631547 w 8235043"/>
                      <a:gd name="connsiteY4" fmla="*/ 0 h 724967"/>
                      <a:gd name="connsiteX5" fmla="*/ 2293699 w 8235043"/>
                      <a:gd name="connsiteY5" fmla="*/ 0 h 724967"/>
                      <a:gd name="connsiteX6" fmla="*/ 2955851 w 8235043"/>
                      <a:gd name="connsiteY6" fmla="*/ 0 h 724967"/>
                      <a:gd name="connsiteX7" fmla="*/ 3374053 w 8235043"/>
                      <a:gd name="connsiteY7" fmla="*/ 0 h 724967"/>
                      <a:gd name="connsiteX8" fmla="*/ 3792254 w 8235043"/>
                      <a:gd name="connsiteY8" fmla="*/ 0 h 724967"/>
                      <a:gd name="connsiteX9" fmla="*/ 4291772 w 8235043"/>
                      <a:gd name="connsiteY9" fmla="*/ 0 h 724967"/>
                      <a:gd name="connsiteX10" fmla="*/ 4872607 w 8235043"/>
                      <a:gd name="connsiteY10" fmla="*/ 0 h 724967"/>
                      <a:gd name="connsiteX11" fmla="*/ 5290808 w 8235043"/>
                      <a:gd name="connsiteY11" fmla="*/ 0 h 724967"/>
                      <a:gd name="connsiteX12" fmla="*/ 5871643 w 8235043"/>
                      <a:gd name="connsiteY12" fmla="*/ 0 h 724967"/>
                      <a:gd name="connsiteX13" fmla="*/ 6533795 w 8235043"/>
                      <a:gd name="connsiteY13" fmla="*/ 0 h 724967"/>
                      <a:gd name="connsiteX14" fmla="*/ 6951997 w 8235043"/>
                      <a:gd name="connsiteY14" fmla="*/ 0 h 724967"/>
                      <a:gd name="connsiteX15" fmla="*/ 8183367 w 8235043"/>
                      <a:gd name="connsiteY15" fmla="*/ 0 h 724967"/>
                      <a:gd name="connsiteX16" fmla="*/ 8235043 w 8235043"/>
                      <a:gd name="connsiteY16" fmla="*/ 51676 h 724967"/>
                      <a:gd name="connsiteX17" fmla="*/ 8235043 w 8235043"/>
                      <a:gd name="connsiteY17" fmla="*/ 356267 h 724967"/>
                      <a:gd name="connsiteX18" fmla="*/ 8235043 w 8235043"/>
                      <a:gd name="connsiteY18" fmla="*/ 673291 h 724967"/>
                      <a:gd name="connsiteX19" fmla="*/ 8183367 w 8235043"/>
                      <a:gd name="connsiteY19" fmla="*/ 724967 h 724967"/>
                      <a:gd name="connsiteX20" fmla="*/ 7683849 w 8235043"/>
                      <a:gd name="connsiteY20" fmla="*/ 724967 h 724967"/>
                      <a:gd name="connsiteX21" fmla="*/ 7346964 w 8235043"/>
                      <a:gd name="connsiteY21" fmla="*/ 724967 h 724967"/>
                      <a:gd name="connsiteX22" fmla="*/ 6603496 w 8235043"/>
                      <a:gd name="connsiteY22" fmla="*/ 724967 h 724967"/>
                      <a:gd name="connsiteX23" fmla="*/ 6103977 w 8235043"/>
                      <a:gd name="connsiteY23" fmla="*/ 724967 h 724967"/>
                      <a:gd name="connsiteX24" fmla="*/ 5441825 w 8235043"/>
                      <a:gd name="connsiteY24" fmla="*/ 724967 h 724967"/>
                      <a:gd name="connsiteX25" fmla="*/ 4942307 w 8235043"/>
                      <a:gd name="connsiteY25" fmla="*/ 724967 h 724967"/>
                      <a:gd name="connsiteX26" fmla="*/ 4280155 w 8235043"/>
                      <a:gd name="connsiteY26" fmla="*/ 724967 h 724967"/>
                      <a:gd name="connsiteX27" fmla="*/ 3699320 w 8235043"/>
                      <a:gd name="connsiteY27" fmla="*/ 724967 h 724967"/>
                      <a:gd name="connsiteX28" fmla="*/ 2955851 w 8235043"/>
                      <a:gd name="connsiteY28" fmla="*/ 724967 h 724967"/>
                      <a:gd name="connsiteX29" fmla="*/ 2375016 w 8235043"/>
                      <a:gd name="connsiteY29" fmla="*/ 724967 h 724967"/>
                      <a:gd name="connsiteX30" fmla="*/ 1875498 w 8235043"/>
                      <a:gd name="connsiteY30" fmla="*/ 724967 h 724967"/>
                      <a:gd name="connsiteX31" fmla="*/ 1213346 w 8235043"/>
                      <a:gd name="connsiteY31" fmla="*/ 724967 h 724967"/>
                      <a:gd name="connsiteX32" fmla="*/ 876462 w 8235043"/>
                      <a:gd name="connsiteY32" fmla="*/ 724967 h 724967"/>
                      <a:gd name="connsiteX33" fmla="*/ 51676 w 8235043"/>
                      <a:gd name="connsiteY33" fmla="*/ 724967 h 724967"/>
                      <a:gd name="connsiteX34" fmla="*/ 0 w 8235043"/>
                      <a:gd name="connsiteY34" fmla="*/ 673291 h 724967"/>
                      <a:gd name="connsiteX35" fmla="*/ 0 w 8235043"/>
                      <a:gd name="connsiteY35" fmla="*/ 374916 h 724967"/>
                      <a:gd name="connsiteX36" fmla="*/ 0 w 8235043"/>
                      <a:gd name="connsiteY36" fmla="*/ 51676 h 72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235043" h="724967" extrusionOk="0">
                        <a:moveTo>
                          <a:pt x="0" y="51676"/>
                        </a:moveTo>
                        <a:cubicBezTo>
                          <a:pt x="-3678" y="20724"/>
                          <a:pt x="24266" y="-208"/>
                          <a:pt x="51676" y="0"/>
                        </a:cubicBezTo>
                        <a:cubicBezTo>
                          <a:pt x="334456" y="-67650"/>
                          <a:pt x="363939" y="31347"/>
                          <a:pt x="632511" y="0"/>
                        </a:cubicBezTo>
                        <a:cubicBezTo>
                          <a:pt x="901084" y="-31347"/>
                          <a:pt x="959144" y="40057"/>
                          <a:pt x="1132029" y="0"/>
                        </a:cubicBezTo>
                        <a:cubicBezTo>
                          <a:pt x="1304914" y="-40057"/>
                          <a:pt x="1471914" y="26873"/>
                          <a:pt x="1631547" y="0"/>
                        </a:cubicBezTo>
                        <a:cubicBezTo>
                          <a:pt x="1791180" y="-26873"/>
                          <a:pt x="2073040" y="18137"/>
                          <a:pt x="2293699" y="0"/>
                        </a:cubicBezTo>
                        <a:cubicBezTo>
                          <a:pt x="2514358" y="-18137"/>
                          <a:pt x="2808190" y="67512"/>
                          <a:pt x="2955851" y="0"/>
                        </a:cubicBezTo>
                        <a:cubicBezTo>
                          <a:pt x="3103512" y="-67512"/>
                          <a:pt x="3186874" y="42485"/>
                          <a:pt x="3374053" y="0"/>
                        </a:cubicBezTo>
                        <a:cubicBezTo>
                          <a:pt x="3561232" y="-42485"/>
                          <a:pt x="3586081" y="43357"/>
                          <a:pt x="3792254" y="0"/>
                        </a:cubicBezTo>
                        <a:cubicBezTo>
                          <a:pt x="3998427" y="-43357"/>
                          <a:pt x="4066191" y="48070"/>
                          <a:pt x="4291772" y="0"/>
                        </a:cubicBezTo>
                        <a:cubicBezTo>
                          <a:pt x="4517353" y="-48070"/>
                          <a:pt x="4644182" y="10148"/>
                          <a:pt x="4872607" y="0"/>
                        </a:cubicBezTo>
                        <a:cubicBezTo>
                          <a:pt x="5101033" y="-10148"/>
                          <a:pt x="5119277" y="12879"/>
                          <a:pt x="5290808" y="0"/>
                        </a:cubicBezTo>
                        <a:cubicBezTo>
                          <a:pt x="5462339" y="-12879"/>
                          <a:pt x="5708337" y="42967"/>
                          <a:pt x="5871643" y="0"/>
                        </a:cubicBezTo>
                        <a:cubicBezTo>
                          <a:pt x="6034949" y="-42967"/>
                          <a:pt x="6350831" y="38633"/>
                          <a:pt x="6533795" y="0"/>
                        </a:cubicBezTo>
                        <a:cubicBezTo>
                          <a:pt x="6716759" y="-38633"/>
                          <a:pt x="6836129" y="22634"/>
                          <a:pt x="6951997" y="0"/>
                        </a:cubicBezTo>
                        <a:cubicBezTo>
                          <a:pt x="7067865" y="-22634"/>
                          <a:pt x="7705159" y="73061"/>
                          <a:pt x="8183367" y="0"/>
                        </a:cubicBezTo>
                        <a:cubicBezTo>
                          <a:pt x="8213097" y="1504"/>
                          <a:pt x="8235322" y="29398"/>
                          <a:pt x="8235043" y="51676"/>
                        </a:cubicBezTo>
                        <a:cubicBezTo>
                          <a:pt x="8247650" y="181748"/>
                          <a:pt x="8214219" y="220667"/>
                          <a:pt x="8235043" y="356267"/>
                        </a:cubicBezTo>
                        <a:cubicBezTo>
                          <a:pt x="8255867" y="491867"/>
                          <a:pt x="8223341" y="585148"/>
                          <a:pt x="8235043" y="673291"/>
                        </a:cubicBezTo>
                        <a:cubicBezTo>
                          <a:pt x="8231830" y="695569"/>
                          <a:pt x="8215695" y="724287"/>
                          <a:pt x="8183367" y="724967"/>
                        </a:cubicBezTo>
                        <a:cubicBezTo>
                          <a:pt x="8031173" y="774767"/>
                          <a:pt x="7839297" y="710946"/>
                          <a:pt x="7683849" y="724967"/>
                        </a:cubicBezTo>
                        <a:cubicBezTo>
                          <a:pt x="7528401" y="738988"/>
                          <a:pt x="7464869" y="723194"/>
                          <a:pt x="7346964" y="724967"/>
                        </a:cubicBezTo>
                        <a:cubicBezTo>
                          <a:pt x="7229059" y="726740"/>
                          <a:pt x="6889005" y="656867"/>
                          <a:pt x="6603496" y="724967"/>
                        </a:cubicBezTo>
                        <a:cubicBezTo>
                          <a:pt x="6317987" y="793067"/>
                          <a:pt x="6279348" y="666743"/>
                          <a:pt x="6103977" y="724967"/>
                        </a:cubicBezTo>
                        <a:cubicBezTo>
                          <a:pt x="5928606" y="783191"/>
                          <a:pt x="5584367" y="672589"/>
                          <a:pt x="5441825" y="724967"/>
                        </a:cubicBezTo>
                        <a:cubicBezTo>
                          <a:pt x="5299283" y="777345"/>
                          <a:pt x="5099748" y="672574"/>
                          <a:pt x="4942307" y="724967"/>
                        </a:cubicBezTo>
                        <a:cubicBezTo>
                          <a:pt x="4784866" y="777360"/>
                          <a:pt x="4607872" y="704566"/>
                          <a:pt x="4280155" y="724967"/>
                        </a:cubicBezTo>
                        <a:cubicBezTo>
                          <a:pt x="3952438" y="745368"/>
                          <a:pt x="3892163" y="694246"/>
                          <a:pt x="3699320" y="724967"/>
                        </a:cubicBezTo>
                        <a:cubicBezTo>
                          <a:pt x="3506478" y="755688"/>
                          <a:pt x="3143583" y="705006"/>
                          <a:pt x="2955851" y="724967"/>
                        </a:cubicBezTo>
                        <a:cubicBezTo>
                          <a:pt x="2768119" y="744928"/>
                          <a:pt x="2513279" y="675709"/>
                          <a:pt x="2375016" y="724967"/>
                        </a:cubicBezTo>
                        <a:cubicBezTo>
                          <a:pt x="2236754" y="774225"/>
                          <a:pt x="1983129" y="722040"/>
                          <a:pt x="1875498" y="724967"/>
                        </a:cubicBezTo>
                        <a:cubicBezTo>
                          <a:pt x="1767867" y="727894"/>
                          <a:pt x="1472277" y="683620"/>
                          <a:pt x="1213346" y="724967"/>
                        </a:cubicBezTo>
                        <a:cubicBezTo>
                          <a:pt x="954415" y="766314"/>
                          <a:pt x="1034027" y="709918"/>
                          <a:pt x="876462" y="724967"/>
                        </a:cubicBezTo>
                        <a:cubicBezTo>
                          <a:pt x="718897" y="740016"/>
                          <a:pt x="218027" y="710909"/>
                          <a:pt x="51676" y="724967"/>
                        </a:cubicBezTo>
                        <a:cubicBezTo>
                          <a:pt x="22420" y="724443"/>
                          <a:pt x="-3205" y="700904"/>
                          <a:pt x="0" y="673291"/>
                        </a:cubicBezTo>
                        <a:cubicBezTo>
                          <a:pt x="-15782" y="539595"/>
                          <a:pt x="29618" y="451231"/>
                          <a:pt x="0" y="374916"/>
                        </a:cubicBezTo>
                        <a:cubicBezTo>
                          <a:pt x="-29618" y="298602"/>
                          <a:pt x="24853" y="193489"/>
                          <a:pt x="0" y="51676"/>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r>
              <a:rPr lang="de-DE" sz="2133">
                <a:solidFill>
                  <a:srgbClr val="000000"/>
                </a:solidFill>
                <a:latin typeface="Arial" panose="020B0604020202020204" pitchFamily="34" charset="0"/>
                <a:cs typeface="Arial" panose="020B0604020202020204" pitchFamily="34" charset="0"/>
              </a:rPr>
              <a:t>Deliverable </a:t>
            </a:r>
          </a:p>
        </p:txBody>
      </p:sp>
      <p:sp>
        <p:nvSpPr>
          <p:cNvPr id="16" name="Rechteck: abgerundete Ecken 15">
            <a:extLst>
              <a:ext uri="{FF2B5EF4-FFF2-40B4-BE49-F238E27FC236}">
                <a16:creationId xmlns:a16="http://schemas.microsoft.com/office/drawing/2014/main" id="{9344D0C6-ACBD-F8F8-ADE6-F5D6C4AC0DD6}"/>
              </a:ext>
            </a:extLst>
          </p:cNvPr>
          <p:cNvSpPr/>
          <p:nvPr/>
        </p:nvSpPr>
        <p:spPr>
          <a:xfrm>
            <a:off x="5079600" y="3993028"/>
            <a:ext cx="1696251" cy="440553"/>
          </a:xfrm>
          <a:prstGeom prst="roundRect">
            <a:avLst>
              <a:gd name="adj" fmla="val 7128"/>
            </a:avLst>
          </a:prstGeom>
          <a:solidFill>
            <a:schemeClr val="bg1"/>
          </a:solidFill>
          <a:ln w="19050" cmpd="sng">
            <a:solidFill>
              <a:srgbClr val="C00000"/>
            </a:solidFill>
            <a:prstDash val="solid"/>
            <a:extLst>
              <a:ext uri="{C807C97D-BFC1-408E-A445-0C87EB9F89A2}">
                <ask:lineSketchStyleProps xmlns:ask="http://schemas.microsoft.com/office/drawing/2018/sketchyshapes" sd="395751962">
                  <a:custGeom>
                    <a:avLst/>
                    <a:gdLst>
                      <a:gd name="connsiteX0" fmla="*/ 0 w 8235043"/>
                      <a:gd name="connsiteY0" fmla="*/ 51676 h 724967"/>
                      <a:gd name="connsiteX1" fmla="*/ 51676 w 8235043"/>
                      <a:gd name="connsiteY1" fmla="*/ 0 h 724967"/>
                      <a:gd name="connsiteX2" fmla="*/ 632511 w 8235043"/>
                      <a:gd name="connsiteY2" fmla="*/ 0 h 724967"/>
                      <a:gd name="connsiteX3" fmla="*/ 1132029 w 8235043"/>
                      <a:gd name="connsiteY3" fmla="*/ 0 h 724967"/>
                      <a:gd name="connsiteX4" fmla="*/ 1631547 w 8235043"/>
                      <a:gd name="connsiteY4" fmla="*/ 0 h 724967"/>
                      <a:gd name="connsiteX5" fmla="*/ 2293699 w 8235043"/>
                      <a:gd name="connsiteY5" fmla="*/ 0 h 724967"/>
                      <a:gd name="connsiteX6" fmla="*/ 2955851 w 8235043"/>
                      <a:gd name="connsiteY6" fmla="*/ 0 h 724967"/>
                      <a:gd name="connsiteX7" fmla="*/ 3374053 w 8235043"/>
                      <a:gd name="connsiteY7" fmla="*/ 0 h 724967"/>
                      <a:gd name="connsiteX8" fmla="*/ 3792254 w 8235043"/>
                      <a:gd name="connsiteY8" fmla="*/ 0 h 724967"/>
                      <a:gd name="connsiteX9" fmla="*/ 4291772 w 8235043"/>
                      <a:gd name="connsiteY9" fmla="*/ 0 h 724967"/>
                      <a:gd name="connsiteX10" fmla="*/ 4872607 w 8235043"/>
                      <a:gd name="connsiteY10" fmla="*/ 0 h 724967"/>
                      <a:gd name="connsiteX11" fmla="*/ 5290808 w 8235043"/>
                      <a:gd name="connsiteY11" fmla="*/ 0 h 724967"/>
                      <a:gd name="connsiteX12" fmla="*/ 5871643 w 8235043"/>
                      <a:gd name="connsiteY12" fmla="*/ 0 h 724967"/>
                      <a:gd name="connsiteX13" fmla="*/ 6533795 w 8235043"/>
                      <a:gd name="connsiteY13" fmla="*/ 0 h 724967"/>
                      <a:gd name="connsiteX14" fmla="*/ 6951997 w 8235043"/>
                      <a:gd name="connsiteY14" fmla="*/ 0 h 724967"/>
                      <a:gd name="connsiteX15" fmla="*/ 8183367 w 8235043"/>
                      <a:gd name="connsiteY15" fmla="*/ 0 h 724967"/>
                      <a:gd name="connsiteX16" fmla="*/ 8235043 w 8235043"/>
                      <a:gd name="connsiteY16" fmla="*/ 51676 h 724967"/>
                      <a:gd name="connsiteX17" fmla="*/ 8235043 w 8235043"/>
                      <a:gd name="connsiteY17" fmla="*/ 356267 h 724967"/>
                      <a:gd name="connsiteX18" fmla="*/ 8235043 w 8235043"/>
                      <a:gd name="connsiteY18" fmla="*/ 673291 h 724967"/>
                      <a:gd name="connsiteX19" fmla="*/ 8183367 w 8235043"/>
                      <a:gd name="connsiteY19" fmla="*/ 724967 h 724967"/>
                      <a:gd name="connsiteX20" fmla="*/ 7683849 w 8235043"/>
                      <a:gd name="connsiteY20" fmla="*/ 724967 h 724967"/>
                      <a:gd name="connsiteX21" fmla="*/ 7346964 w 8235043"/>
                      <a:gd name="connsiteY21" fmla="*/ 724967 h 724967"/>
                      <a:gd name="connsiteX22" fmla="*/ 6603496 w 8235043"/>
                      <a:gd name="connsiteY22" fmla="*/ 724967 h 724967"/>
                      <a:gd name="connsiteX23" fmla="*/ 6103977 w 8235043"/>
                      <a:gd name="connsiteY23" fmla="*/ 724967 h 724967"/>
                      <a:gd name="connsiteX24" fmla="*/ 5441825 w 8235043"/>
                      <a:gd name="connsiteY24" fmla="*/ 724967 h 724967"/>
                      <a:gd name="connsiteX25" fmla="*/ 4942307 w 8235043"/>
                      <a:gd name="connsiteY25" fmla="*/ 724967 h 724967"/>
                      <a:gd name="connsiteX26" fmla="*/ 4280155 w 8235043"/>
                      <a:gd name="connsiteY26" fmla="*/ 724967 h 724967"/>
                      <a:gd name="connsiteX27" fmla="*/ 3699320 w 8235043"/>
                      <a:gd name="connsiteY27" fmla="*/ 724967 h 724967"/>
                      <a:gd name="connsiteX28" fmla="*/ 2955851 w 8235043"/>
                      <a:gd name="connsiteY28" fmla="*/ 724967 h 724967"/>
                      <a:gd name="connsiteX29" fmla="*/ 2375016 w 8235043"/>
                      <a:gd name="connsiteY29" fmla="*/ 724967 h 724967"/>
                      <a:gd name="connsiteX30" fmla="*/ 1875498 w 8235043"/>
                      <a:gd name="connsiteY30" fmla="*/ 724967 h 724967"/>
                      <a:gd name="connsiteX31" fmla="*/ 1213346 w 8235043"/>
                      <a:gd name="connsiteY31" fmla="*/ 724967 h 724967"/>
                      <a:gd name="connsiteX32" fmla="*/ 876462 w 8235043"/>
                      <a:gd name="connsiteY32" fmla="*/ 724967 h 724967"/>
                      <a:gd name="connsiteX33" fmla="*/ 51676 w 8235043"/>
                      <a:gd name="connsiteY33" fmla="*/ 724967 h 724967"/>
                      <a:gd name="connsiteX34" fmla="*/ 0 w 8235043"/>
                      <a:gd name="connsiteY34" fmla="*/ 673291 h 724967"/>
                      <a:gd name="connsiteX35" fmla="*/ 0 w 8235043"/>
                      <a:gd name="connsiteY35" fmla="*/ 374916 h 724967"/>
                      <a:gd name="connsiteX36" fmla="*/ 0 w 8235043"/>
                      <a:gd name="connsiteY36" fmla="*/ 51676 h 72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235043" h="724967" extrusionOk="0">
                        <a:moveTo>
                          <a:pt x="0" y="51676"/>
                        </a:moveTo>
                        <a:cubicBezTo>
                          <a:pt x="-3678" y="20724"/>
                          <a:pt x="24266" y="-208"/>
                          <a:pt x="51676" y="0"/>
                        </a:cubicBezTo>
                        <a:cubicBezTo>
                          <a:pt x="334456" y="-67650"/>
                          <a:pt x="363939" y="31347"/>
                          <a:pt x="632511" y="0"/>
                        </a:cubicBezTo>
                        <a:cubicBezTo>
                          <a:pt x="901084" y="-31347"/>
                          <a:pt x="959144" y="40057"/>
                          <a:pt x="1132029" y="0"/>
                        </a:cubicBezTo>
                        <a:cubicBezTo>
                          <a:pt x="1304914" y="-40057"/>
                          <a:pt x="1471914" y="26873"/>
                          <a:pt x="1631547" y="0"/>
                        </a:cubicBezTo>
                        <a:cubicBezTo>
                          <a:pt x="1791180" y="-26873"/>
                          <a:pt x="2073040" y="18137"/>
                          <a:pt x="2293699" y="0"/>
                        </a:cubicBezTo>
                        <a:cubicBezTo>
                          <a:pt x="2514358" y="-18137"/>
                          <a:pt x="2808190" y="67512"/>
                          <a:pt x="2955851" y="0"/>
                        </a:cubicBezTo>
                        <a:cubicBezTo>
                          <a:pt x="3103512" y="-67512"/>
                          <a:pt x="3186874" y="42485"/>
                          <a:pt x="3374053" y="0"/>
                        </a:cubicBezTo>
                        <a:cubicBezTo>
                          <a:pt x="3561232" y="-42485"/>
                          <a:pt x="3586081" y="43357"/>
                          <a:pt x="3792254" y="0"/>
                        </a:cubicBezTo>
                        <a:cubicBezTo>
                          <a:pt x="3998427" y="-43357"/>
                          <a:pt x="4066191" y="48070"/>
                          <a:pt x="4291772" y="0"/>
                        </a:cubicBezTo>
                        <a:cubicBezTo>
                          <a:pt x="4517353" y="-48070"/>
                          <a:pt x="4644182" y="10148"/>
                          <a:pt x="4872607" y="0"/>
                        </a:cubicBezTo>
                        <a:cubicBezTo>
                          <a:pt x="5101033" y="-10148"/>
                          <a:pt x="5119277" y="12879"/>
                          <a:pt x="5290808" y="0"/>
                        </a:cubicBezTo>
                        <a:cubicBezTo>
                          <a:pt x="5462339" y="-12879"/>
                          <a:pt x="5708337" y="42967"/>
                          <a:pt x="5871643" y="0"/>
                        </a:cubicBezTo>
                        <a:cubicBezTo>
                          <a:pt x="6034949" y="-42967"/>
                          <a:pt x="6350831" y="38633"/>
                          <a:pt x="6533795" y="0"/>
                        </a:cubicBezTo>
                        <a:cubicBezTo>
                          <a:pt x="6716759" y="-38633"/>
                          <a:pt x="6836129" y="22634"/>
                          <a:pt x="6951997" y="0"/>
                        </a:cubicBezTo>
                        <a:cubicBezTo>
                          <a:pt x="7067865" y="-22634"/>
                          <a:pt x="7705159" y="73061"/>
                          <a:pt x="8183367" y="0"/>
                        </a:cubicBezTo>
                        <a:cubicBezTo>
                          <a:pt x="8213097" y="1504"/>
                          <a:pt x="8235322" y="29398"/>
                          <a:pt x="8235043" y="51676"/>
                        </a:cubicBezTo>
                        <a:cubicBezTo>
                          <a:pt x="8247650" y="181748"/>
                          <a:pt x="8214219" y="220667"/>
                          <a:pt x="8235043" y="356267"/>
                        </a:cubicBezTo>
                        <a:cubicBezTo>
                          <a:pt x="8255867" y="491867"/>
                          <a:pt x="8223341" y="585148"/>
                          <a:pt x="8235043" y="673291"/>
                        </a:cubicBezTo>
                        <a:cubicBezTo>
                          <a:pt x="8231830" y="695569"/>
                          <a:pt x="8215695" y="724287"/>
                          <a:pt x="8183367" y="724967"/>
                        </a:cubicBezTo>
                        <a:cubicBezTo>
                          <a:pt x="8031173" y="774767"/>
                          <a:pt x="7839297" y="710946"/>
                          <a:pt x="7683849" y="724967"/>
                        </a:cubicBezTo>
                        <a:cubicBezTo>
                          <a:pt x="7528401" y="738988"/>
                          <a:pt x="7464869" y="723194"/>
                          <a:pt x="7346964" y="724967"/>
                        </a:cubicBezTo>
                        <a:cubicBezTo>
                          <a:pt x="7229059" y="726740"/>
                          <a:pt x="6889005" y="656867"/>
                          <a:pt x="6603496" y="724967"/>
                        </a:cubicBezTo>
                        <a:cubicBezTo>
                          <a:pt x="6317987" y="793067"/>
                          <a:pt x="6279348" y="666743"/>
                          <a:pt x="6103977" y="724967"/>
                        </a:cubicBezTo>
                        <a:cubicBezTo>
                          <a:pt x="5928606" y="783191"/>
                          <a:pt x="5584367" y="672589"/>
                          <a:pt x="5441825" y="724967"/>
                        </a:cubicBezTo>
                        <a:cubicBezTo>
                          <a:pt x="5299283" y="777345"/>
                          <a:pt x="5099748" y="672574"/>
                          <a:pt x="4942307" y="724967"/>
                        </a:cubicBezTo>
                        <a:cubicBezTo>
                          <a:pt x="4784866" y="777360"/>
                          <a:pt x="4607872" y="704566"/>
                          <a:pt x="4280155" y="724967"/>
                        </a:cubicBezTo>
                        <a:cubicBezTo>
                          <a:pt x="3952438" y="745368"/>
                          <a:pt x="3892163" y="694246"/>
                          <a:pt x="3699320" y="724967"/>
                        </a:cubicBezTo>
                        <a:cubicBezTo>
                          <a:pt x="3506478" y="755688"/>
                          <a:pt x="3143583" y="705006"/>
                          <a:pt x="2955851" y="724967"/>
                        </a:cubicBezTo>
                        <a:cubicBezTo>
                          <a:pt x="2768119" y="744928"/>
                          <a:pt x="2513279" y="675709"/>
                          <a:pt x="2375016" y="724967"/>
                        </a:cubicBezTo>
                        <a:cubicBezTo>
                          <a:pt x="2236754" y="774225"/>
                          <a:pt x="1983129" y="722040"/>
                          <a:pt x="1875498" y="724967"/>
                        </a:cubicBezTo>
                        <a:cubicBezTo>
                          <a:pt x="1767867" y="727894"/>
                          <a:pt x="1472277" y="683620"/>
                          <a:pt x="1213346" y="724967"/>
                        </a:cubicBezTo>
                        <a:cubicBezTo>
                          <a:pt x="954415" y="766314"/>
                          <a:pt x="1034027" y="709918"/>
                          <a:pt x="876462" y="724967"/>
                        </a:cubicBezTo>
                        <a:cubicBezTo>
                          <a:pt x="718897" y="740016"/>
                          <a:pt x="218027" y="710909"/>
                          <a:pt x="51676" y="724967"/>
                        </a:cubicBezTo>
                        <a:cubicBezTo>
                          <a:pt x="22420" y="724443"/>
                          <a:pt x="-3205" y="700904"/>
                          <a:pt x="0" y="673291"/>
                        </a:cubicBezTo>
                        <a:cubicBezTo>
                          <a:pt x="-15782" y="539595"/>
                          <a:pt x="29618" y="451231"/>
                          <a:pt x="0" y="374916"/>
                        </a:cubicBezTo>
                        <a:cubicBezTo>
                          <a:pt x="-29618" y="298602"/>
                          <a:pt x="24853" y="193489"/>
                          <a:pt x="0" y="51676"/>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r>
              <a:rPr lang="de-DE" sz="2133">
                <a:solidFill>
                  <a:srgbClr val="000000"/>
                </a:solidFill>
                <a:latin typeface="Arial" panose="020B0604020202020204" pitchFamily="34" charset="0"/>
                <a:cs typeface="Arial" panose="020B0604020202020204" pitchFamily="34" charset="0"/>
              </a:rPr>
              <a:t>Deliverable </a:t>
            </a:r>
          </a:p>
        </p:txBody>
      </p:sp>
      <p:sp>
        <p:nvSpPr>
          <p:cNvPr id="17" name="Rechteck: abgerundete Ecken 16">
            <a:extLst>
              <a:ext uri="{FF2B5EF4-FFF2-40B4-BE49-F238E27FC236}">
                <a16:creationId xmlns:a16="http://schemas.microsoft.com/office/drawing/2014/main" id="{4FF8E25C-B486-DFB5-6CCF-E7AA3FF36A3E}"/>
              </a:ext>
            </a:extLst>
          </p:cNvPr>
          <p:cNvSpPr/>
          <p:nvPr/>
        </p:nvSpPr>
        <p:spPr>
          <a:xfrm>
            <a:off x="8863800" y="2729665"/>
            <a:ext cx="1696251" cy="440553"/>
          </a:xfrm>
          <a:prstGeom prst="roundRect">
            <a:avLst>
              <a:gd name="adj" fmla="val 7128"/>
            </a:avLst>
          </a:prstGeom>
          <a:solidFill>
            <a:schemeClr val="bg1"/>
          </a:solidFill>
          <a:ln w="19050" cmpd="sng">
            <a:solidFill>
              <a:srgbClr val="7AB800"/>
            </a:solidFill>
            <a:prstDash val="solid"/>
            <a:extLst>
              <a:ext uri="{C807C97D-BFC1-408E-A445-0C87EB9F89A2}">
                <ask:lineSketchStyleProps xmlns:ask="http://schemas.microsoft.com/office/drawing/2018/sketchyshapes" sd="395751962">
                  <a:custGeom>
                    <a:avLst/>
                    <a:gdLst>
                      <a:gd name="connsiteX0" fmla="*/ 0 w 8235043"/>
                      <a:gd name="connsiteY0" fmla="*/ 51676 h 724967"/>
                      <a:gd name="connsiteX1" fmla="*/ 51676 w 8235043"/>
                      <a:gd name="connsiteY1" fmla="*/ 0 h 724967"/>
                      <a:gd name="connsiteX2" fmla="*/ 632511 w 8235043"/>
                      <a:gd name="connsiteY2" fmla="*/ 0 h 724967"/>
                      <a:gd name="connsiteX3" fmla="*/ 1132029 w 8235043"/>
                      <a:gd name="connsiteY3" fmla="*/ 0 h 724967"/>
                      <a:gd name="connsiteX4" fmla="*/ 1631547 w 8235043"/>
                      <a:gd name="connsiteY4" fmla="*/ 0 h 724967"/>
                      <a:gd name="connsiteX5" fmla="*/ 2293699 w 8235043"/>
                      <a:gd name="connsiteY5" fmla="*/ 0 h 724967"/>
                      <a:gd name="connsiteX6" fmla="*/ 2955851 w 8235043"/>
                      <a:gd name="connsiteY6" fmla="*/ 0 h 724967"/>
                      <a:gd name="connsiteX7" fmla="*/ 3374053 w 8235043"/>
                      <a:gd name="connsiteY7" fmla="*/ 0 h 724967"/>
                      <a:gd name="connsiteX8" fmla="*/ 3792254 w 8235043"/>
                      <a:gd name="connsiteY8" fmla="*/ 0 h 724967"/>
                      <a:gd name="connsiteX9" fmla="*/ 4291772 w 8235043"/>
                      <a:gd name="connsiteY9" fmla="*/ 0 h 724967"/>
                      <a:gd name="connsiteX10" fmla="*/ 4872607 w 8235043"/>
                      <a:gd name="connsiteY10" fmla="*/ 0 h 724967"/>
                      <a:gd name="connsiteX11" fmla="*/ 5290808 w 8235043"/>
                      <a:gd name="connsiteY11" fmla="*/ 0 h 724967"/>
                      <a:gd name="connsiteX12" fmla="*/ 5871643 w 8235043"/>
                      <a:gd name="connsiteY12" fmla="*/ 0 h 724967"/>
                      <a:gd name="connsiteX13" fmla="*/ 6533795 w 8235043"/>
                      <a:gd name="connsiteY13" fmla="*/ 0 h 724967"/>
                      <a:gd name="connsiteX14" fmla="*/ 6951997 w 8235043"/>
                      <a:gd name="connsiteY14" fmla="*/ 0 h 724967"/>
                      <a:gd name="connsiteX15" fmla="*/ 8183367 w 8235043"/>
                      <a:gd name="connsiteY15" fmla="*/ 0 h 724967"/>
                      <a:gd name="connsiteX16" fmla="*/ 8235043 w 8235043"/>
                      <a:gd name="connsiteY16" fmla="*/ 51676 h 724967"/>
                      <a:gd name="connsiteX17" fmla="*/ 8235043 w 8235043"/>
                      <a:gd name="connsiteY17" fmla="*/ 356267 h 724967"/>
                      <a:gd name="connsiteX18" fmla="*/ 8235043 w 8235043"/>
                      <a:gd name="connsiteY18" fmla="*/ 673291 h 724967"/>
                      <a:gd name="connsiteX19" fmla="*/ 8183367 w 8235043"/>
                      <a:gd name="connsiteY19" fmla="*/ 724967 h 724967"/>
                      <a:gd name="connsiteX20" fmla="*/ 7683849 w 8235043"/>
                      <a:gd name="connsiteY20" fmla="*/ 724967 h 724967"/>
                      <a:gd name="connsiteX21" fmla="*/ 7346964 w 8235043"/>
                      <a:gd name="connsiteY21" fmla="*/ 724967 h 724967"/>
                      <a:gd name="connsiteX22" fmla="*/ 6603496 w 8235043"/>
                      <a:gd name="connsiteY22" fmla="*/ 724967 h 724967"/>
                      <a:gd name="connsiteX23" fmla="*/ 6103977 w 8235043"/>
                      <a:gd name="connsiteY23" fmla="*/ 724967 h 724967"/>
                      <a:gd name="connsiteX24" fmla="*/ 5441825 w 8235043"/>
                      <a:gd name="connsiteY24" fmla="*/ 724967 h 724967"/>
                      <a:gd name="connsiteX25" fmla="*/ 4942307 w 8235043"/>
                      <a:gd name="connsiteY25" fmla="*/ 724967 h 724967"/>
                      <a:gd name="connsiteX26" fmla="*/ 4280155 w 8235043"/>
                      <a:gd name="connsiteY26" fmla="*/ 724967 h 724967"/>
                      <a:gd name="connsiteX27" fmla="*/ 3699320 w 8235043"/>
                      <a:gd name="connsiteY27" fmla="*/ 724967 h 724967"/>
                      <a:gd name="connsiteX28" fmla="*/ 2955851 w 8235043"/>
                      <a:gd name="connsiteY28" fmla="*/ 724967 h 724967"/>
                      <a:gd name="connsiteX29" fmla="*/ 2375016 w 8235043"/>
                      <a:gd name="connsiteY29" fmla="*/ 724967 h 724967"/>
                      <a:gd name="connsiteX30" fmla="*/ 1875498 w 8235043"/>
                      <a:gd name="connsiteY30" fmla="*/ 724967 h 724967"/>
                      <a:gd name="connsiteX31" fmla="*/ 1213346 w 8235043"/>
                      <a:gd name="connsiteY31" fmla="*/ 724967 h 724967"/>
                      <a:gd name="connsiteX32" fmla="*/ 876462 w 8235043"/>
                      <a:gd name="connsiteY32" fmla="*/ 724967 h 724967"/>
                      <a:gd name="connsiteX33" fmla="*/ 51676 w 8235043"/>
                      <a:gd name="connsiteY33" fmla="*/ 724967 h 724967"/>
                      <a:gd name="connsiteX34" fmla="*/ 0 w 8235043"/>
                      <a:gd name="connsiteY34" fmla="*/ 673291 h 724967"/>
                      <a:gd name="connsiteX35" fmla="*/ 0 w 8235043"/>
                      <a:gd name="connsiteY35" fmla="*/ 374916 h 724967"/>
                      <a:gd name="connsiteX36" fmla="*/ 0 w 8235043"/>
                      <a:gd name="connsiteY36" fmla="*/ 51676 h 72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235043" h="724967" extrusionOk="0">
                        <a:moveTo>
                          <a:pt x="0" y="51676"/>
                        </a:moveTo>
                        <a:cubicBezTo>
                          <a:pt x="-3678" y="20724"/>
                          <a:pt x="24266" y="-208"/>
                          <a:pt x="51676" y="0"/>
                        </a:cubicBezTo>
                        <a:cubicBezTo>
                          <a:pt x="334456" y="-67650"/>
                          <a:pt x="363939" y="31347"/>
                          <a:pt x="632511" y="0"/>
                        </a:cubicBezTo>
                        <a:cubicBezTo>
                          <a:pt x="901084" y="-31347"/>
                          <a:pt x="959144" y="40057"/>
                          <a:pt x="1132029" y="0"/>
                        </a:cubicBezTo>
                        <a:cubicBezTo>
                          <a:pt x="1304914" y="-40057"/>
                          <a:pt x="1471914" y="26873"/>
                          <a:pt x="1631547" y="0"/>
                        </a:cubicBezTo>
                        <a:cubicBezTo>
                          <a:pt x="1791180" y="-26873"/>
                          <a:pt x="2073040" y="18137"/>
                          <a:pt x="2293699" y="0"/>
                        </a:cubicBezTo>
                        <a:cubicBezTo>
                          <a:pt x="2514358" y="-18137"/>
                          <a:pt x="2808190" y="67512"/>
                          <a:pt x="2955851" y="0"/>
                        </a:cubicBezTo>
                        <a:cubicBezTo>
                          <a:pt x="3103512" y="-67512"/>
                          <a:pt x="3186874" y="42485"/>
                          <a:pt x="3374053" y="0"/>
                        </a:cubicBezTo>
                        <a:cubicBezTo>
                          <a:pt x="3561232" y="-42485"/>
                          <a:pt x="3586081" y="43357"/>
                          <a:pt x="3792254" y="0"/>
                        </a:cubicBezTo>
                        <a:cubicBezTo>
                          <a:pt x="3998427" y="-43357"/>
                          <a:pt x="4066191" y="48070"/>
                          <a:pt x="4291772" y="0"/>
                        </a:cubicBezTo>
                        <a:cubicBezTo>
                          <a:pt x="4517353" y="-48070"/>
                          <a:pt x="4644182" y="10148"/>
                          <a:pt x="4872607" y="0"/>
                        </a:cubicBezTo>
                        <a:cubicBezTo>
                          <a:pt x="5101033" y="-10148"/>
                          <a:pt x="5119277" y="12879"/>
                          <a:pt x="5290808" y="0"/>
                        </a:cubicBezTo>
                        <a:cubicBezTo>
                          <a:pt x="5462339" y="-12879"/>
                          <a:pt x="5708337" y="42967"/>
                          <a:pt x="5871643" y="0"/>
                        </a:cubicBezTo>
                        <a:cubicBezTo>
                          <a:pt x="6034949" y="-42967"/>
                          <a:pt x="6350831" y="38633"/>
                          <a:pt x="6533795" y="0"/>
                        </a:cubicBezTo>
                        <a:cubicBezTo>
                          <a:pt x="6716759" y="-38633"/>
                          <a:pt x="6836129" y="22634"/>
                          <a:pt x="6951997" y="0"/>
                        </a:cubicBezTo>
                        <a:cubicBezTo>
                          <a:pt x="7067865" y="-22634"/>
                          <a:pt x="7705159" y="73061"/>
                          <a:pt x="8183367" y="0"/>
                        </a:cubicBezTo>
                        <a:cubicBezTo>
                          <a:pt x="8213097" y="1504"/>
                          <a:pt x="8235322" y="29398"/>
                          <a:pt x="8235043" y="51676"/>
                        </a:cubicBezTo>
                        <a:cubicBezTo>
                          <a:pt x="8247650" y="181748"/>
                          <a:pt x="8214219" y="220667"/>
                          <a:pt x="8235043" y="356267"/>
                        </a:cubicBezTo>
                        <a:cubicBezTo>
                          <a:pt x="8255867" y="491867"/>
                          <a:pt x="8223341" y="585148"/>
                          <a:pt x="8235043" y="673291"/>
                        </a:cubicBezTo>
                        <a:cubicBezTo>
                          <a:pt x="8231830" y="695569"/>
                          <a:pt x="8215695" y="724287"/>
                          <a:pt x="8183367" y="724967"/>
                        </a:cubicBezTo>
                        <a:cubicBezTo>
                          <a:pt x="8031173" y="774767"/>
                          <a:pt x="7839297" y="710946"/>
                          <a:pt x="7683849" y="724967"/>
                        </a:cubicBezTo>
                        <a:cubicBezTo>
                          <a:pt x="7528401" y="738988"/>
                          <a:pt x="7464869" y="723194"/>
                          <a:pt x="7346964" y="724967"/>
                        </a:cubicBezTo>
                        <a:cubicBezTo>
                          <a:pt x="7229059" y="726740"/>
                          <a:pt x="6889005" y="656867"/>
                          <a:pt x="6603496" y="724967"/>
                        </a:cubicBezTo>
                        <a:cubicBezTo>
                          <a:pt x="6317987" y="793067"/>
                          <a:pt x="6279348" y="666743"/>
                          <a:pt x="6103977" y="724967"/>
                        </a:cubicBezTo>
                        <a:cubicBezTo>
                          <a:pt x="5928606" y="783191"/>
                          <a:pt x="5584367" y="672589"/>
                          <a:pt x="5441825" y="724967"/>
                        </a:cubicBezTo>
                        <a:cubicBezTo>
                          <a:pt x="5299283" y="777345"/>
                          <a:pt x="5099748" y="672574"/>
                          <a:pt x="4942307" y="724967"/>
                        </a:cubicBezTo>
                        <a:cubicBezTo>
                          <a:pt x="4784866" y="777360"/>
                          <a:pt x="4607872" y="704566"/>
                          <a:pt x="4280155" y="724967"/>
                        </a:cubicBezTo>
                        <a:cubicBezTo>
                          <a:pt x="3952438" y="745368"/>
                          <a:pt x="3892163" y="694246"/>
                          <a:pt x="3699320" y="724967"/>
                        </a:cubicBezTo>
                        <a:cubicBezTo>
                          <a:pt x="3506478" y="755688"/>
                          <a:pt x="3143583" y="705006"/>
                          <a:pt x="2955851" y="724967"/>
                        </a:cubicBezTo>
                        <a:cubicBezTo>
                          <a:pt x="2768119" y="744928"/>
                          <a:pt x="2513279" y="675709"/>
                          <a:pt x="2375016" y="724967"/>
                        </a:cubicBezTo>
                        <a:cubicBezTo>
                          <a:pt x="2236754" y="774225"/>
                          <a:pt x="1983129" y="722040"/>
                          <a:pt x="1875498" y="724967"/>
                        </a:cubicBezTo>
                        <a:cubicBezTo>
                          <a:pt x="1767867" y="727894"/>
                          <a:pt x="1472277" y="683620"/>
                          <a:pt x="1213346" y="724967"/>
                        </a:cubicBezTo>
                        <a:cubicBezTo>
                          <a:pt x="954415" y="766314"/>
                          <a:pt x="1034027" y="709918"/>
                          <a:pt x="876462" y="724967"/>
                        </a:cubicBezTo>
                        <a:cubicBezTo>
                          <a:pt x="718897" y="740016"/>
                          <a:pt x="218027" y="710909"/>
                          <a:pt x="51676" y="724967"/>
                        </a:cubicBezTo>
                        <a:cubicBezTo>
                          <a:pt x="22420" y="724443"/>
                          <a:pt x="-3205" y="700904"/>
                          <a:pt x="0" y="673291"/>
                        </a:cubicBezTo>
                        <a:cubicBezTo>
                          <a:pt x="-15782" y="539595"/>
                          <a:pt x="29618" y="451231"/>
                          <a:pt x="0" y="374916"/>
                        </a:cubicBezTo>
                        <a:cubicBezTo>
                          <a:pt x="-29618" y="298602"/>
                          <a:pt x="24853" y="193489"/>
                          <a:pt x="0" y="51676"/>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r>
              <a:rPr lang="de-DE" sz="2133">
                <a:solidFill>
                  <a:srgbClr val="000000"/>
                </a:solidFill>
                <a:latin typeface="Arial" panose="020B0604020202020204" pitchFamily="34" charset="0"/>
                <a:cs typeface="Arial" panose="020B0604020202020204" pitchFamily="34" charset="0"/>
              </a:rPr>
              <a:t>Deliverable </a:t>
            </a:r>
          </a:p>
        </p:txBody>
      </p:sp>
      <p:sp>
        <p:nvSpPr>
          <p:cNvPr id="18" name="Rechteck: abgerundete Ecken 17">
            <a:extLst>
              <a:ext uri="{FF2B5EF4-FFF2-40B4-BE49-F238E27FC236}">
                <a16:creationId xmlns:a16="http://schemas.microsoft.com/office/drawing/2014/main" id="{2C6855A8-3A72-9B3B-2083-5AA74AC74B39}"/>
              </a:ext>
            </a:extLst>
          </p:cNvPr>
          <p:cNvSpPr/>
          <p:nvPr/>
        </p:nvSpPr>
        <p:spPr>
          <a:xfrm>
            <a:off x="8863800" y="3353796"/>
            <a:ext cx="1696251" cy="440553"/>
          </a:xfrm>
          <a:prstGeom prst="roundRect">
            <a:avLst>
              <a:gd name="adj" fmla="val 7128"/>
            </a:avLst>
          </a:prstGeom>
          <a:solidFill>
            <a:schemeClr val="bg1"/>
          </a:solidFill>
          <a:ln w="19050" cmpd="sng">
            <a:solidFill>
              <a:srgbClr val="C00000"/>
            </a:solidFill>
            <a:prstDash val="solid"/>
            <a:extLst>
              <a:ext uri="{C807C97D-BFC1-408E-A445-0C87EB9F89A2}">
                <ask:lineSketchStyleProps xmlns:ask="http://schemas.microsoft.com/office/drawing/2018/sketchyshapes" sd="395751962">
                  <a:custGeom>
                    <a:avLst/>
                    <a:gdLst>
                      <a:gd name="connsiteX0" fmla="*/ 0 w 8235043"/>
                      <a:gd name="connsiteY0" fmla="*/ 51676 h 724967"/>
                      <a:gd name="connsiteX1" fmla="*/ 51676 w 8235043"/>
                      <a:gd name="connsiteY1" fmla="*/ 0 h 724967"/>
                      <a:gd name="connsiteX2" fmla="*/ 632511 w 8235043"/>
                      <a:gd name="connsiteY2" fmla="*/ 0 h 724967"/>
                      <a:gd name="connsiteX3" fmla="*/ 1132029 w 8235043"/>
                      <a:gd name="connsiteY3" fmla="*/ 0 h 724967"/>
                      <a:gd name="connsiteX4" fmla="*/ 1631547 w 8235043"/>
                      <a:gd name="connsiteY4" fmla="*/ 0 h 724967"/>
                      <a:gd name="connsiteX5" fmla="*/ 2293699 w 8235043"/>
                      <a:gd name="connsiteY5" fmla="*/ 0 h 724967"/>
                      <a:gd name="connsiteX6" fmla="*/ 2955851 w 8235043"/>
                      <a:gd name="connsiteY6" fmla="*/ 0 h 724967"/>
                      <a:gd name="connsiteX7" fmla="*/ 3374053 w 8235043"/>
                      <a:gd name="connsiteY7" fmla="*/ 0 h 724967"/>
                      <a:gd name="connsiteX8" fmla="*/ 3792254 w 8235043"/>
                      <a:gd name="connsiteY8" fmla="*/ 0 h 724967"/>
                      <a:gd name="connsiteX9" fmla="*/ 4291772 w 8235043"/>
                      <a:gd name="connsiteY9" fmla="*/ 0 h 724967"/>
                      <a:gd name="connsiteX10" fmla="*/ 4872607 w 8235043"/>
                      <a:gd name="connsiteY10" fmla="*/ 0 h 724967"/>
                      <a:gd name="connsiteX11" fmla="*/ 5290808 w 8235043"/>
                      <a:gd name="connsiteY11" fmla="*/ 0 h 724967"/>
                      <a:gd name="connsiteX12" fmla="*/ 5871643 w 8235043"/>
                      <a:gd name="connsiteY12" fmla="*/ 0 h 724967"/>
                      <a:gd name="connsiteX13" fmla="*/ 6533795 w 8235043"/>
                      <a:gd name="connsiteY13" fmla="*/ 0 h 724967"/>
                      <a:gd name="connsiteX14" fmla="*/ 6951997 w 8235043"/>
                      <a:gd name="connsiteY14" fmla="*/ 0 h 724967"/>
                      <a:gd name="connsiteX15" fmla="*/ 8183367 w 8235043"/>
                      <a:gd name="connsiteY15" fmla="*/ 0 h 724967"/>
                      <a:gd name="connsiteX16" fmla="*/ 8235043 w 8235043"/>
                      <a:gd name="connsiteY16" fmla="*/ 51676 h 724967"/>
                      <a:gd name="connsiteX17" fmla="*/ 8235043 w 8235043"/>
                      <a:gd name="connsiteY17" fmla="*/ 356267 h 724967"/>
                      <a:gd name="connsiteX18" fmla="*/ 8235043 w 8235043"/>
                      <a:gd name="connsiteY18" fmla="*/ 673291 h 724967"/>
                      <a:gd name="connsiteX19" fmla="*/ 8183367 w 8235043"/>
                      <a:gd name="connsiteY19" fmla="*/ 724967 h 724967"/>
                      <a:gd name="connsiteX20" fmla="*/ 7683849 w 8235043"/>
                      <a:gd name="connsiteY20" fmla="*/ 724967 h 724967"/>
                      <a:gd name="connsiteX21" fmla="*/ 7346964 w 8235043"/>
                      <a:gd name="connsiteY21" fmla="*/ 724967 h 724967"/>
                      <a:gd name="connsiteX22" fmla="*/ 6603496 w 8235043"/>
                      <a:gd name="connsiteY22" fmla="*/ 724967 h 724967"/>
                      <a:gd name="connsiteX23" fmla="*/ 6103977 w 8235043"/>
                      <a:gd name="connsiteY23" fmla="*/ 724967 h 724967"/>
                      <a:gd name="connsiteX24" fmla="*/ 5441825 w 8235043"/>
                      <a:gd name="connsiteY24" fmla="*/ 724967 h 724967"/>
                      <a:gd name="connsiteX25" fmla="*/ 4942307 w 8235043"/>
                      <a:gd name="connsiteY25" fmla="*/ 724967 h 724967"/>
                      <a:gd name="connsiteX26" fmla="*/ 4280155 w 8235043"/>
                      <a:gd name="connsiteY26" fmla="*/ 724967 h 724967"/>
                      <a:gd name="connsiteX27" fmla="*/ 3699320 w 8235043"/>
                      <a:gd name="connsiteY27" fmla="*/ 724967 h 724967"/>
                      <a:gd name="connsiteX28" fmla="*/ 2955851 w 8235043"/>
                      <a:gd name="connsiteY28" fmla="*/ 724967 h 724967"/>
                      <a:gd name="connsiteX29" fmla="*/ 2375016 w 8235043"/>
                      <a:gd name="connsiteY29" fmla="*/ 724967 h 724967"/>
                      <a:gd name="connsiteX30" fmla="*/ 1875498 w 8235043"/>
                      <a:gd name="connsiteY30" fmla="*/ 724967 h 724967"/>
                      <a:gd name="connsiteX31" fmla="*/ 1213346 w 8235043"/>
                      <a:gd name="connsiteY31" fmla="*/ 724967 h 724967"/>
                      <a:gd name="connsiteX32" fmla="*/ 876462 w 8235043"/>
                      <a:gd name="connsiteY32" fmla="*/ 724967 h 724967"/>
                      <a:gd name="connsiteX33" fmla="*/ 51676 w 8235043"/>
                      <a:gd name="connsiteY33" fmla="*/ 724967 h 724967"/>
                      <a:gd name="connsiteX34" fmla="*/ 0 w 8235043"/>
                      <a:gd name="connsiteY34" fmla="*/ 673291 h 724967"/>
                      <a:gd name="connsiteX35" fmla="*/ 0 w 8235043"/>
                      <a:gd name="connsiteY35" fmla="*/ 374916 h 724967"/>
                      <a:gd name="connsiteX36" fmla="*/ 0 w 8235043"/>
                      <a:gd name="connsiteY36" fmla="*/ 51676 h 72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235043" h="724967" extrusionOk="0">
                        <a:moveTo>
                          <a:pt x="0" y="51676"/>
                        </a:moveTo>
                        <a:cubicBezTo>
                          <a:pt x="-3678" y="20724"/>
                          <a:pt x="24266" y="-208"/>
                          <a:pt x="51676" y="0"/>
                        </a:cubicBezTo>
                        <a:cubicBezTo>
                          <a:pt x="334456" y="-67650"/>
                          <a:pt x="363939" y="31347"/>
                          <a:pt x="632511" y="0"/>
                        </a:cubicBezTo>
                        <a:cubicBezTo>
                          <a:pt x="901084" y="-31347"/>
                          <a:pt x="959144" y="40057"/>
                          <a:pt x="1132029" y="0"/>
                        </a:cubicBezTo>
                        <a:cubicBezTo>
                          <a:pt x="1304914" y="-40057"/>
                          <a:pt x="1471914" y="26873"/>
                          <a:pt x="1631547" y="0"/>
                        </a:cubicBezTo>
                        <a:cubicBezTo>
                          <a:pt x="1791180" y="-26873"/>
                          <a:pt x="2073040" y="18137"/>
                          <a:pt x="2293699" y="0"/>
                        </a:cubicBezTo>
                        <a:cubicBezTo>
                          <a:pt x="2514358" y="-18137"/>
                          <a:pt x="2808190" y="67512"/>
                          <a:pt x="2955851" y="0"/>
                        </a:cubicBezTo>
                        <a:cubicBezTo>
                          <a:pt x="3103512" y="-67512"/>
                          <a:pt x="3186874" y="42485"/>
                          <a:pt x="3374053" y="0"/>
                        </a:cubicBezTo>
                        <a:cubicBezTo>
                          <a:pt x="3561232" y="-42485"/>
                          <a:pt x="3586081" y="43357"/>
                          <a:pt x="3792254" y="0"/>
                        </a:cubicBezTo>
                        <a:cubicBezTo>
                          <a:pt x="3998427" y="-43357"/>
                          <a:pt x="4066191" y="48070"/>
                          <a:pt x="4291772" y="0"/>
                        </a:cubicBezTo>
                        <a:cubicBezTo>
                          <a:pt x="4517353" y="-48070"/>
                          <a:pt x="4644182" y="10148"/>
                          <a:pt x="4872607" y="0"/>
                        </a:cubicBezTo>
                        <a:cubicBezTo>
                          <a:pt x="5101033" y="-10148"/>
                          <a:pt x="5119277" y="12879"/>
                          <a:pt x="5290808" y="0"/>
                        </a:cubicBezTo>
                        <a:cubicBezTo>
                          <a:pt x="5462339" y="-12879"/>
                          <a:pt x="5708337" y="42967"/>
                          <a:pt x="5871643" y="0"/>
                        </a:cubicBezTo>
                        <a:cubicBezTo>
                          <a:pt x="6034949" y="-42967"/>
                          <a:pt x="6350831" y="38633"/>
                          <a:pt x="6533795" y="0"/>
                        </a:cubicBezTo>
                        <a:cubicBezTo>
                          <a:pt x="6716759" y="-38633"/>
                          <a:pt x="6836129" y="22634"/>
                          <a:pt x="6951997" y="0"/>
                        </a:cubicBezTo>
                        <a:cubicBezTo>
                          <a:pt x="7067865" y="-22634"/>
                          <a:pt x="7705159" y="73061"/>
                          <a:pt x="8183367" y="0"/>
                        </a:cubicBezTo>
                        <a:cubicBezTo>
                          <a:pt x="8213097" y="1504"/>
                          <a:pt x="8235322" y="29398"/>
                          <a:pt x="8235043" y="51676"/>
                        </a:cubicBezTo>
                        <a:cubicBezTo>
                          <a:pt x="8247650" y="181748"/>
                          <a:pt x="8214219" y="220667"/>
                          <a:pt x="8235043" y="356267"/>
                        </a:cubicBezTo>
                        <a:cubicBezTo>
                          <a:pt x="8255867" y="491867"/>
                          <a:pt x="8223341" y="585148"/>
                          <a:pt x="8235043" y="673291"/>
                        </a:cubicBezTo>
                        <a:cubicBezTo>
                          <a:pt x="8231830" y="695569"/>
                          <a:pt x="8215695" y="724287"/>
                          <a:pt x="8183367" y="724967"/>
                        </a:cubicBezTo>
                        <a:cubicBezTo>
                          <a:pt x="8031173" y="774767"/>
                          <a:pt x="7839297" y="710946"/>
                          <a:pt x="7683849" y="724967"/>
                        </a:cubicBezTo>
                        <a:cubicBezTo>
                          <a:pt x="7528401" y="738988"/>
                          <a:pt x="7464869" y="723194"/>
                          <a:pt x="7346964" y="724967"/>
                        </a:cubicBezTo>
                        <a:cubicBezTo>
                          <a:pt x="7229059" y="726740"/>
                          <a:pt x="6889005" y="656867"/>
                          <a:pt x="6603496" y="724967"/>
                        </a:cubicBezTo>
                        <a:cubicBezTo>
                          <a:pt x="6317987" y="793067"/>
                          <a:pt x="6279348" y="666743"/>
                          <a:pt x="6103977" y="724967"/>
                        </a:cubicBezTo>
                        <a:cubicBezTo>
                          <a:pt x="5928606" y="783191"/>
                          <a:pt x="5584367" y="672589"/>
                          <a:pt x="5441825" y="724967"/>
                        </a:cubicBezTo>
                        <a:cubicBezTo>
                          <a:pt x="5299283" y="777345"/>
                          <a:pt x="5099748" y="672574"/>
                          <a:pt x="4942307" y="724967"/>
                        </a:cubicBezTo>
                        <a:cubicBezTo>
                          <a:pt x="4784866" y="777360"/>
                          <a:pt x="4607872" y="704566"/>
                          <a:pt x="4280155" y="724967"/>
                        </a:cubicBezTo>
                        <a:cubicBezTo>
                          <a:pt x="3952438" y="745368"/>
                          <a:pt x="3892163" y="694246"/>
                          <a:pt x="3699320" y="724967"/>
                        </a:cubicBezTo>
                        <a:cubicBezTo>
                          <a:pt x="3506478" y="755688"/>
                          <a:pt x="3143583" y="705006"/>
                          <a:pt x="2955851" y="724967"/>
                        </a:cubicBezTo>
                        <a:cubicBezTo>
                          <a:pt x="2768119" y="744928"/>
                          <a:pt x="2513279" y="675709"/>
                          <a:pt x="2375016" y="724967"/>
                        </a:cubicBezTo>
                        <a:cubicBezTo>
                          <a:pt x="2236754" y="774225"/>
                          <a:pt x="1983129" y="722040"/>
                          <a:pt x="1875498" y="724967"/>
                        </a:cubicBezTo>
                        <a:cubicBezTo>
                          <a:pt x="1767867" y="727894"/>
                          <a:pt x="1472277" y="683620"/>
                          <a:pt x="1213346" y="724967"/>
                        </a:cubicBezTo>
                        <a:cubicBezTo>
                          <a:pt x="954415" y="766314"/>
                          <a:pt x="1034027" y="709918"/>
                          <a:pt x="876462" y="724967"/>
                        </a:cubicBezTo>
                        <a:cubicBezTo>
                          <a:pt x="718897" y="740016"/>
                          <a:pt x="218027" y="710909"/>
                          <a:pt x="51676" y="724967"/>
                        </a:cubicBezTo>
                        <a:cubicBezTo>
                          <a:pt x="22420" y="724443"/>
                          <a:pt x="-3205" y="700904"/>
                          <a:pt x="0" y="673291"/>
                        </a:cubicBezTo>
                        <a:cubicBezTo>
                          <a:pt x="-15782" y="539595"/>
                          <a:pt x="29618" y="451231"/>
                          <a:pt x="0" y="374916"/>
                        </a:cubicBezTo>
                        <a:cubicBezTo>
                          <a:pt x="-29618" y="298602"/>
                          <a:pt x="24853" y="193489"/>
                          <a:pt x="0" y="51676"/>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r>
              <a:rPr lang="de-DE" sz="2133">
                <a:solidFill>
                  <a:srgbClr val="000000"/>
                </a:solidFill>
                <a:latin typeface="Arial" panose="020B0604020202020204" pitchFamily="34" charset="0"/>
                <a:cs typeface="Arial" panose="020B0604020202020204" pitchFamily="34" charset="0"/>
              </a:rPr>
              <a:t>Deliverable </a:t>
            </a:r>
          </a:p>
        </p:txBody>
      </p:sp>
      <p:sp>
        <p:nvSpPr>
          <p:cNvPr id="19" name="Rechteck: abgerundete Ecken 18">
            <a:extLst>
              <a:ext uri="{FF2B5EF4-FFF2-40B4-BE49-F238E27FC236}">
                <a16:creationId xmlns:a16="http://schemas.microsoft.com/office/drawing/2014/main" id="{A1F2DD59-9826-CDD5-6BCB-C4B6E5CBEFCE}"/>
              </a:ext>
            </a:extLst>
          </p:cNvPr>
          <p:cNvSpPr/>
          <p:nvPr/>
        </p:nvSpPr>
        <p:spPr>
          <a:xfrm>
            <a:off x="8863800" y="3977714"/>
            <a:ext cx="1696251" cy="440553"/>
          </a:xfrm>
          <a:prstGeom prst="roundRect">
            <a:avLst>
              <a:gd name="adj" fmla="val 7128"/>
            </a:avLst>
          </a:prstGeom>
          <a:solidFill>
            <a:schemeClr val="bg1"/>
          </a:solidFill>
          <a:ln w="19050" cmpd="sng">
            <a:solidFill>
              <a:schemeClr val="accent1"/>
            </a:solidFill>
            <a:prstDash val="solid"/>
            <a:extLst>
              <a:ext uri="{C807C97D-BFC1-408E-A445-0C87EB9F89A2}">
                <ask:lineSketchStyleProps xmlns:ask="http://schemas.microsoft.com/office/drawing/2018/sketchyshapes" sd="395751962">
                  <a:custGeom>
                    <a:avLst/>
                    <a:gdLst>
                      <a:gd name="connsiteX0" fmla="*/ 0 w 8235043"/>
                      <a:gd name="connsiteY0" fmla="*/ 51676 h 724967"/>
                      <a:gd name="connsiteX1" fmla="*/ 51676 w 8235043"/>
                      <a:gd name="connsiteY1" fmla="*/ 0 h 724967"/>
                      <a:gd name="connsiteX2" fmla="*/ 632511 w 8235043"/>
                      <a:gd name="connsiteY2" fmla="*/ 0 h 724967"/>
                      <a:gd name="connsiteX3" fmla="*/ 1132029 w 8235043"/>
                      <a:gd name="connsiteY3" fmla="*/ 0 h 724967"/>
                      <a:gd name="connsiteX4" fmla="*/ 1631547 w 8235043"/>
                      <a:gd name="connsiteY4" fmla="*/ 0 h 724967"/>
                      <a:gd name="connsiteX5" fmla="*/ 2293699 w 8235043"/>
                      <a:gd name="connsiteY5" fmla="*/ 0 h 724967"/>
                      <a:gd name="connsiteX6" fmla="*/ 2955851 w 8235043"/>
                      <a:gd name="connsiteY6" fmla="*/ 0 h 724967"/>
                      <a:gd name="connsiteX7" fmla="*/ 3374053 w 8235043"/>
                      <a:gd name="connsiteY7" fmla="*/ 0 h 724967"/>
                      <a:gd name="connsiteX8" fmla="*/ 3792254 w 8235043"/>
                      <a:gd name="connsiteY8" fmla="*/ 0 h 724967"/>
                      <a:gd name="connsiteX9" fmla="*/ 4291772 w 8235043"/>
                      <a:gd name="connsiteY9" fmla="*/ 0 h 724967"/>
                      <a:gd name="connsiteX10" fmla="*/ 4872607 w 8235043"/>
                      <a:gd name="connsiteY10" fmla="*/ 0 h 724967"/>
                      <a:gd name="connsiteX11" fmla="*/ 5290808 w 8235043"/>
                      <a:gd name="connsiteY11" fmla="*/ 0 h 724967"/>
                      <a:gd name="connsiteX12" fmla="*/ 5871643 w 8235043"/>
                      <a:gd name="connsiteY12" fmla="*/ 0 h 724967"/>
                      <a:gd name="connsiteX13" fmla="*/ 6533795 w 8235043"/>
                      <a:gd name="connsiteY13" fmla="*/ 0 h 724967"/>
                      <a:gd name="connsiteX14" fmla="*/ 6951997 w 8235043"/>
                      <a:gd name="connsiteY14" fmla="*/ 0 h 724967"/>
                      <a:gd name="connsiteX15" fmla="*/ 8183367 w 8235043"/>
                      <a:gd name="connsiteY15" fmla="*/ 0 h 724967"/>
                      <a:gd name="connsiteX16" fmla="*/ 8235043 w 8235043"/>
                      <a:gd name="connsiteY16" fmla="*/ 51676 h 724967"/>
                      <a:gd name="connsiteX17" fmla="*/ 8235043 w 8235043"/>
                      <a:gd name="connsiteY17" fmla="*/ 356267 h 724967"/>
                      <a:gd name="connsiteX18" fmla="*/ 8235043 w 8235043"/>
                      <a:gd name="connsiteY18" fmla="*/ 673291 h 724967"/>
                      <a:gd name="connsiteX19" fmla="*/ 8183367 w 8235043"/>
                      <a:gd name="connsiteY19" fmla="*/ 724967 h 724967"/>
                      <a:gd name="connsiteX20" fmla="*/ 7683849 w 8235043"/>
                      <a:gd name="connsiteY20" fmla="*/ 724967 h 724967"/>
                      <a:gd name="connsiteX21" fmla="*/ 7346964 w 8235043"/>
                      <a:gd name="connsiteY21" fmla="*/ 724967 h 724967"/>
                      <a:gd name="connsiteX22" fmla="*/ 6603496 w 8235043"/>
                      <a:gd name="connsiteY22" fmla="*/ 724967 h 724967"/>
                      <a:gd name="connsiteX23" fmla="*/ 6103977 w 8235043"/>
                      <a:gd name="connsiteY23" fmla="*/ 724967 h 724967"/>
                      <a:gd name="connsiteX24" fmla="*/ 5441825 w 8235043"/>
                      <a:gd name="connsiteY24" fmla="*/ 724967 h 724967"/>
                      <a:gd name="connsiteX25" fmla="*/ 4942307 w 8235043"/>
                      <a:gd name="connsiteY25" fmla="*/ 724967 h 724967"/>
                      <a:gd name="connsiteX26" fmla="*/ 4280155 w 8235043"/>
                      <a:gd name="connsiteY26" fmla="*/ 724967 h 724967"/>
                      <a:gd name="connsiteX27" fmla="*/ 3699320 w 8235043"/>
                      <a:gd name="connsiteY27" fmla="*/ 724967 h 724967"/>
                      <a:gd name="connsiteX28" fmla="*/ 2955851 w 8235043"/>
                      <a:gd name="connsiteY28" fmla="*/ 724967 h 724967"/>
                      <a:gd name="connsiteX29" fmla="*/ 2375016 w 8235043"/>
                      <a:gd name="connsiteY29" fmla="*/ 724967 h 724967"/>
                      <a:gd name="connsiteX30" fmla="*/ 1875498 w 8235043"/>
                      <a:gd name="connsiteY30" fmla="*/ 724967 h 724967"/>
                      <a:gd name="connsiteX31" fmla="*/ 1213346 w 8235043"/>
                      <a:gd name="connsiteY31" fmla="*/ 724967 h 724967"/>
                      <a:gd name="connsiteX32" fmla="*/ 876462 w 8235043"/>
                      <a:gd name="connsiteY32" fmla="*/ 724967 h 724967"/>
                      <a:gd name="connsiteX33" fmla="*/ 51676 w 8235043"/>
                      <a:gd name="connsiteY33" fmla="*/ 724967 h 724967"/>
                      <a:gd name="connsiteX34" fmla="*/ 0 w 8235043"/>
                      <a:gd name="connsiteY34" fmla="*/ 673291 h 724967"/>
                      <a:gd name="connsiteX35" fmla="*/ 0 w 8235043"/>
                      <a:gd name="connsiteY35" fmla="*/ 374916 h 724967"/>
                      <a:gd name="connsiteX36" fmla="*/ 0 w 8235043"/>
                      <a:gd name="connsiteY36" fmla="*/ 51676 h 72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235043" h="724967" extrusionOk="0">
                        <a:moveTo>
                          <a:pt x="0" y="51676"/>
                        </a:moveTo>
                        <a:cubicBezTo>
                          <a:pt x="-3678" y="20724"/>
                          <a:pt x="24266" y="-208"/>
                          <a:pt x="51676" y="0"/>
                        </a:cubicBezTo>
                        <a:cubicBezTo>
                          <a:pt x="334456" y="-67650"/>
                          <a:pt x="363939" y="31347"/>
                          <a:pt x="632511" y="0"/>
                        </a:cubicBezTo>
                        <a:cubicBezTo>
                          <a:pt x="901084" y="-31347"/>
                          <a:pt x="959144" y="40057"/>
                          <a:pt x="1132029" y="0"/>
                        </a:cubicBezTo>
                        <a:cubicBezTo>
                          <a:pt x="1304914" y="-40057"/>
                          <a:pt x="1471914" y="26873"/>
                          <a:pt x="1631547" y="0"/>
                        </a:cubicBezTo>
                        <a:cubicBezTo>
                          <a:pt x="1791180" y="-26873"/>
                          <a:pt x="2073040" y="18137"/>
                          <a:pt x="2293699" y="0"/>
                        </a:cubicBezTo>
                        <a:cubicBezTo>
                          <a:pt x="2514358" y="-18137"/>
                          <a:pt x="2808190" y="67512"/>
                          <a:pt x="2955851" y="0"/>
                        </a:cubicBezTo>
                        <a:cubicBezTo>
                          <a:pt x="3103512" y="-67512"/>
                          <a:pt x="3186874" y="42485"/>
                          <a:pt x="3374053" y="0"/>
                        </a:cubicBezTo>
                        <a:cubicBezTo>
                          <a:pt x="3561232" y="-42485"/>
                          <a:pt x="3586081" y="43357"/>
                          <a:pt x="3792254" y="0"/>
                        </a:cubicBezTo>
                        <a:cubicBezTo>
                          <a:pt x="3998427" y="-43357"/>
                          <a:pt x="4066191" y="48070"/>
                          <a:pt x="4291772" y="0"/>
                        </a:cubicBezTo>
                        <a:cubicBezTo>
                          <a:pt x="4517353" y="-48070"/>
                          <a:pt x="4644182" y="10148"/>
                          <a:pt x="4872607" y="0"/>
                        </a:cubicBezTo>
                        <a:cubicBezTo>
                          <a:pt x="5101033" y="-10148"/>
                          <a:pt x="5119277" y="12879"/>
                          <a:pt x="5290808" y="0"/>
                        </a:cubicBezTo>
                        <a:cubicBezTo>
                          <a:pt x="5462339" y="-12879"/>
                          <a:pt x="5708337" y="42967"/>
                          <a:pt x="5871643" y="0"/>
                        </a:cubicBezTo>
                        <a:cubicBezTo>
                          <a:pt x="6034949" y="-42967"/>
                          <a:pt x="6350831" y="38633"/>
                          <a:pt x="6533795" y="0"/>
                        </a:cubicBezTo>
                        <a:cubicBezTo>
                          <a:pt x="6716759" y="-38633"/>
                          <a:pt x="6836129" y="22634"/>
                          <a:pt x="6951997" y="0"/>
                        </a:cubicBezTo>
                        <a:cubicBezTo>
                          <a:pt x="7067865" y="-22634"/>
                          <a:pt x="7705159" y="73061"/>
                          <a:pt x="8183367" y="0"/>
                        </a:cubicBezTo>
                        <a:cubicBezTo>
                          <a:pt x="8213097" y="1504"/>
                          <a:pt x="8235322" y="29398"/>
                          <a:pt x="8235043" y="51676"/>
                        </a:cubicBezTo>
                        <a:cubicBezTo>
                          <a:pt x="8247650" y="181748"/>
                          <a:pt x="8214219" y="220667"/>
                          <a:pt x="8235043" y="356267"/>
                        </a:cubicBezTo>
                        <a:cubicBezTo>
                          <a:pt x="8255867" y="491867"/>
                          <a:pt x="8223341" y="585148"/>
                          <a:pt x="8235043" y="673291"/>
                        </a:cubicBezTo>
                        <a:cubicBezTo>
                          <a:pt x="8231830" y="695569"/>
                          <a:pt x="8215695" y="724287"/>
                          <a:pt x="8183367" y="724967"/>
                        </a:cubicBezTo>
                        <a:cubicBezTo>
                          <a:pt x="8031173" y="774767"/>
                          <a:pt x="7839297" y="710946"/>
                          <a:pt x="7683849" y="724967"/>
                        </a:cubicBezTo>
                        <a:cubicBezTo>
                          <a:pt x="7528401" y="738988"/>
                          <a:pt x="7464869" y="723194"/>
                          <a:pt x="7346964" y="724967"/>
                        </a:cubicBezTo>
                        <a:cubicBezTo>
                          <a:pt x="7229059" y="726740"/>
                          <a:pt x="6889005" y="656867"/>
                          <a:pt x="6603496" y="724967"/>
                        </a:cubicBezTo>
                        <a:cubicBezTo>
                          <a:pt x="6317987" y="793067"/>
                          <a:pt x="6279348" y="666743"/>
                          <a:pt x="6103977" y="724967"/>
                        </a:cubicBezTo>
                        <a:cubicBezTo>
                          <a:pt x="5928606" y="783191"/>
                          <a:pt x="5584367" y="672589"/>
                          <a:pt x="5441825" y="724967"/>
                        </a:cubicBezTo>
                        <a:cubicBezTo>
                          <a:pt x="5299283" y="777345"/>
                          <a:pt x="5099748" y="672574"/>
                          <a:pt x="4942307" y="724967"/>
                        </a:cubicBezTo>
                        <a:cubicBezTo>
                          <a:pt x="4784866" y="777360"/>
                          <a:pt x="4607872" y="704566"/>
                          <a:pt x="4280155" y="724967"/>
                        </a:cubicBezTo>
                        <a:cubicBezTo>
                          <a:pt x="3952438" y="745368"/>
                          <a:pt x="3892163" y="694246"/>
                          <a:pt x="3699320" y="724967"/>
                        </a:cubicBezTo>
                        <a:cubicBezTo>
                          <a:pt x="3506478" y="755688"/>
                          <a:pt x="3143583" y="705006"/>
                          <a:pt x="2955851" y="724967"/>
                        </a:cubicBezTo>
                        <a:cubicBezTo>
                          <a:pt x="2768119" y="744928"/>
                          <a:pt x="2513279" y="675709"/>
                          <a:pt x="2375016" y="724967"/>
                        </a:cubicBezTo>
                        <a:cubicBezTo>
                          <a:pt x="2236754" y="774225"/>
                          <a:pt x="1983129" y="722040"/>
                          <a:pt x="1875498" y="724967"/>
                        </a:cubicBezTo>
                        <a:cubicBezTo>
                          <a:pt x="1767867" y="727894"/>
                          <a:pt x="1472277" y="683620"/>
                          <a:pt x="1213346" y="724967"/>
                        </a:cubicBezTo>
                        <a:cubicBezTo>
                          <a:pt x="954415" y="766314"/>
                          <a:pt x="1034027" y="709918"/>
                          <a:pt x="876462" y="724967"/>
                        </a:cubicBezTo>
                        <a:cubicBezTo>
                          <a:pt x="718897" y="740016"/>
                          <a:pt x="218027" y="710909"/>
                          <a:pt x="51676" y="724967"/>
                        </a:cubicBezTo>
                        <a:cubicBezTo>
                          <a:pt x="22420" y="724443"/>
                          <a:pt x="-3205" y="700904"/>
                          <a:pt x="0" y="673291"/>
                        </a:cubicBezTo>
                        <a:cubicBezTo>
                          <a:pt x="-15782" y="539595"/>
                          <a:pt x="29618" y="451231"/>
                          <a:pt x="0" y="374916"/>
                        </a:cubicBezTo>
                        <a:cubicBezTo>
                          <a:pt x="-29618" y="298602"/>
                          <a:pt x="24853" y="193489"/>
                          <a:pt x="0" y="51676"/>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r>
              <a:rPr lang="de-DE" sz="2133">
                <a:solidFill>
                  <a:srgbClr val="000000"/>
                </a:solidFill>
                <a:latin typeface="Arial" panose="020B0604020202020204" pitchFamily="34" charset="0"/>
                <a:cs typeface="Arial" panose="020B0604020202020204" pitchFamily="34" charset="0"/>
              </a:rPr>
              <a:t>Deliverable </a:t>
            </a:r>
          </a:p>
        </p:txBody>
      </p:sp>
      <p:sp>
        <p:nvSpPr>
          <p:cNvPr id="29" name="Pfeil: nach unten 28">
            <a:extLst>
              <a:ext uri="{FF2B5EF4-FFF2-40B4-BE49-F238E27FC236}">
                <a16:creationId xmlns:a16="http://schemas.microsoft.com/office/drawing/2014/main" id="{854F607B-9690-3F4C-3757-5E381943569F}"/>
              </a:ext>
            </a:extLst>
          </p:cNvPr>
          <p:cNvSpPr/>
          <p:nvPr/>
        </p:nvSpPr>
        <p:spPr>
          <a:xfrm>
            <a:off x="1916687" y="4563757"/>
            <a:ext cx="453677" cy="598468"/>
          </a:xfrm>
          <a:prstGeom prst="downArrow">
            <a:avLst/>
          </a:prstGeom>
          <a:solidFill>
            <a:schemeClr val="bg1">
              <a:lumMod val="65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de-DE" sz="2400">
              <a:solidFill>
                <a:srgbClr val="FFFFFF"/>
              </a:solidFill>
              <a:latin typeface="Calibri"/>
            </a:endParaRPr>
          </a:p>
        </p:txBody>
      </p:sp>
      <p:pic>
        <p:nvPicPr>
          <p:cNvPr id="31" name="Grafik 30" descr="Ein Bild, das Schwarz, Dunkelheit enthält.&#10;&#10;KI-generierte Inhalte können fehlerhaft sein.">
            <a:extLst>
              <a:ext uri="{FF2B5EF4-FFF2-40B4-BE49-F238E27FC236}">
                <a16:creationId xmlns:a16="http://schemas.microsoft.com/office/drawing/2014/main" id="{E9E583F4-FABD-E33C-483F-5D91A76DACF6}"/>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artisticPencilSketch/>
                    </a14:imgEffect>
                  </a14:imgLayer>
                </a14:imgProps>
              </a:ext>
            </a:extLst>
          </a:blip>
          <a:stretch>
            <a:fillRect/>
          </a:stretch>
        </p:blipFill>
        <p:spPr>
          <a:xfrm>
            <a:off x="1644675" y="5289447"/>
            <a:ext cx="975036" cy="975036"/>
          </a:xfrm>
          <a:prstGeom prst="rect">
            <a:avLst/>
          </a:prstGeom>
        </p:spPr>
      </p:pic>
      <p:sp>
        <p:nvSpPr>
          <p:cNvPr id="32" name="Pfeil: nach unten 31">
            <a:extLst>
              <a:ext uri="{FF2B5EF4-FFF2-40B4-BE49-F238E27FC236}">
                <a16:creationId xmlns:a16="http://schemas.microsoft.com/office/drawing/2014/main" id="{59E5F189-5099-591C-3A8F-A6F200FA53FE}"/>
              </a:ext>
            </a:extLst>
          </p:cNvPr>
          <p:cNvSpPr/>
          <p:nvPr/>
        </p:nvSpPr>
        <p:spPr>
          <a:xfrm>
            <a:off x="5687878" y="4563757"/>
            <a:ext cx="453677" cy="598468"/>
          </a:xfrm>
          <a:prstGeom prst="downArrow">
            <a:avLst/>
          </a:prstGeom>
          <a:solidFill>
            <a:schemeClr val="bg1">
              <a:lumMod val="65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de-DE" sz="2400">
              <a:solidFill>
                <a:srgbClr val="FFFFFF"/>
              </a:solidFill>
              <a:latin typeface="Calibri"/>
            </a:endParaRPr>
          </a:p>
        </p:txBody>
      </p:sp>
      <p:pic>
        <p:nvPicPr>
          <p:cNvPr id="35" name="Grafik 34" descr="Ein Bild, das Symbol, Grafiken, Logo, Schrift enthält.&#10;&#10;KI-generierte Inhalte können fehlerhaft sein.">
            <a:extLst>
              <a:ext uri="{FF2B5EF4-FFF2-40B4-BE49-F238E27FC236}">
                <a16:creationId xmlns:a16="http://schemas.microsoft.com/office/drawing/2014/main" id="{5E5A4578-9F76-8B51-0768-A1C9270DB44F}"/>
              </a:ext>
            </a:extLst>
          </p:cNvPr>
          <p:cNvPicPr>
            <a:picLocks noChangeAspect="1"/>
          </p:cNvPicPr>
          <p:nvPr/>
        </p:nvPicPr>
        <p:blipFill>
          <a:blip r:embed="rId7"/>
          <a:stretch>
            <a:fillRect/>
          </a:stretch>
        </p:blipFill>
        <p:spPr>
          <a:xfrm>
            <a:off x="5412846" y="5283407"/>
            <a:ext cx="981076" cy="981076"/>
          </a:xfrm>
          <a:prstGeom prst="rect">
            <a:avLst/>
          </a:prstGeom>
        </p:spPr>
      </p:pic>
      <p:cxnSp>
        <p:nvCxnSpPr>
          <p:cNvPr id="38" name="Gerader Verbinder 37">
            <a:extLst>
              <a:ext uri="{FF2B5EF4-FFF2-40B4-BE49-F238E27FC236}">
                <a16:creationId xmlns:a16="http://schemas.microsoft.com/office/drawing/2014/main" id="{20EFBF3F-54D7-A760-D27A-90614E5C6D5B}"/>
              </a:ext>
            </a:extLst>
          </p:cNvPr>
          <p:cNvCxnSpPr>
            <a:cxnSpLocks/>
          </p:cNvCxnSpPr>
          <p:nvPr/>
        </p:nvCxnSpPr>
        <p:spPr>
          <a:xfrm>
            <a:off x="5629140" y="5289447"/>
            <a:ext cx="764781" cy="975036"/>
          </a:xfrm>
          <a:prstGeom prst="line">
            <a:avLst/>
          </a:prstGeom>
          <a:ln w="76200">
            <a:solidFill>
              <a:srgbClr val="C0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41" name="Pfeil: nach unten 40">
            <a:extLst>
              <a:ext uri="{FF2B5EF4-FFF2-40B4-BE49-F238E27FC236}">
                <a16:creationId xmlns:a16="http://schemas.microsoft.com/office/drawing/2014/main" id="{6AFE7168-621B-8662-889C-670802B3064F}"/>
              </a:ext>
            </a:extLst>
          </p:cNvPr>
          <p:cNvSpPr/>
          <p:nvPr/>
        </p:nvSpPr>
        <p:spPr>
          <a:xfrm>
            <a:off x="9495928" y="4563757"/>
            <a:ext cx="453677" cy="598468"/>
          </a:xfrm>
          <a:prstGeom prst="downArrow">
            <a:avLst/>
          </a:prstGeom>
          <a:solidFill>
            <a:schemeClr val="bg1">
              <a:lumMod val="65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de-DE" sz="2400">
              <a:solidFill>
                <a:srgbClr val="FFFFFF"/>
              </a:solidFill>
              <a:latin typeface="Calibri"/>
            </a:endParaRPr>
          </a:p>
        </p:txBody>
      </p:sp>
      <p:pic>
        <p:nvPicPr>
          <p:cNvPr id="42" name="Grafik 41" descr="Ein Bild, das Symbol, Grafiken, Logo, Schrift enthält.&#10;&#10;KI-generierte Inhalte können fehlerhaft sein.">
            <a:extLst>
              <a:ext uri="{FF2B5EF4-FFF2-40B4-BE49-F238E27FC236}">
                <a16:creationId xmlns:a16="http://schemas.microsoft.com/office/drawing/2014/main" id="{AAA29AFA-BCE5-8D8C-D528-A9F4D9908C3C}"/>
              </a:ext>
            </a:extLst>
          </p:cNvPr>
          <p:cNvPicPr>
            <a:picLocks noChangeAspect="1"/>
          </p:cNvPicPr>
          <p:nvPr/>
        </p:nvPicPr>
        <p:blipFill>
          <a:blip r:embed="rId7"/>
          <a:stretch>
            <a:fillRect/>
          </a:stretch>
        </p:blipFill>
        <p:spPr>
          <a:xfrm>
            <a:off x="9220897" y="5283407"/>
            <a:ext cx="981076" cy="981076"/>
          </a:xfrm>
          <a:prstGeom prst="rect">
            <a:avLst/>
          </a:prstGeom>
        </p:spPr>
      </p:pic>
      <p:cxnSp>
        <p:nvCxnSpPr>
          <p:cNvPr id="43" name="Gerader Verbinder 42">
            <a:extLst>
              <a:ext uri="{FF2B5EF4-FFF2-40B4-BE49-F238E27FC236}">
                <a16:creationId xmlns:a16="http://schemas.microsoft.com/office/drawing/2014/main" id="{DD856DD7-4FEC-06D4-3A28-09AB46A80E4E}"/>
              </a:ext>
            </a:extLst>
          </p:cNvPr>
          <p:cNvCxnSpPr>
            <a:cxnSpLocks/>
          </p:cNvCxnSpPr>
          <p:nvPr/>
        </p:nvCxnSpPr>
        <p:spPr>
          <a:xfrm>
            <a:off x="9437191" y="5289447"/>
            <a:ext cx="764781" cy="975036"/>
          </a:xfrm>
          <a:prstGeom prst="line">
            <a:avLst/>
          </a:prstGeom>
          <a:ln w="76200">
            <a:solidFill>
              <a:srgbClr val="C0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271438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9" grpId="0" animBg="1"/>
      <p:bldP spid="32" grpId="0" animBg="1"/>
      <p:bldP spid="4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9D277-13E1-5E13-EAE4-2F18CDD5F17F}"/>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DCF227DC-1B88-B1CE-E79A-0AFCAD16598D}"/>
              </a:ext>
            </a:extLst>
          </p:cNvPr>
          <p:cNvSpPr>
            <a:spLocks noGrp="1"/>
          </p:cNvSpPr>
          <p:nvPr>
            <p:ph type="body" sz="quarter" idx="14"/>
          </p:nvPr>
        </p:nvSpPr>
        <p:spPr>
          <a:xfrm>
            <a:off x="1295400" y="884767"/>
            <a:ext cx="10551107" cy="457200"/>
          </a:xfrm>
        </p:spPr>
        <p:txBody>
          <a:bodyPr/>
          <a:lstStyle/>
          <a:p>
            <a:pPr algn="l" rtl="0"/>
            <a:r>
              <a:rPr lang="en-gb" b="1" i="0" u="none" baseline="0">
                <a:solidFill>
                  <a:srgbClr val="7AB800"/>
                </a:solidFill>
              </a:rPr>
              <a:t>Lump Sum Funding Model: Assessing WP</a:t>
            </a:r>
            <a:endParaRPr lang="en-gb" b="1" i="0" u="none" baseline="0" dirty="0">
              <a:solidFill>
                <a:srgbClr val="7AB800"/>
              </a:solidFill>
            </a:endParaRPr>
          </a:p>
        </p:txBody>
      </p:sp>
      <p:sp>
        <p:nvSpPr>
          <p:cNvPr id="5" name="TextBox 4">
            <a:extLst>
              <a:ext uri="{FF2B5EF4-FFF2-40B4-BE49-F238E27FC236}">
                <a16:creationId xmlns:a16="http://schemas.microsoft.com/office/drawing/2014/main" id="{08356873-A5DA-9020-2E0E-C9A152BBDA3A}"/>
              </a:ext>
            </a:extLst>
          </p:cNvPr>
          <p:cNvSpPr txBox="1"/>
          <p:nvPr/>
        </p:nvSpPr>
        <p:spPr>
          <a:xfrm>
            <a:off x="254002" y="6417734"/>
            <a:ext cx="6375399" cy="297454"/>
          </a:xfrm>
          <a:prstGeom prst="rect">
            <a:avLst/>
          </a:prstGeom>
          <a:solidFill>
            <a:schemeClr val="bg1"/>
          </a:solidFill>
        </p:spPr>
        <p:txBody>
          <a:bodyPr wrap="square" rtlCol="0">
            <a:spAutoFit/>
          </a:bodyPr>
          <a:lstStyle/>
          <a:p>
            <a:pPr defTabSz="609585" eaLnBrk="0" fontAlgn="base" hangingPunct="0">
              <a:spcBef>
                <a:spcPct val="0"/>
              </a:spcBef>
              <a:spcAft>
                <a:spcPct val="0"/>
              </a:spcAft>
            </a:pPr>
            <a:r>
              <a:rPr lang="en-US" sz="1333" dirty="0" err="1">
                <a:solidFill>
                  <a:srgbClr val="7AB800"/>
                </a:solidFill>
                <a:latin typeface="Arial" panose="020B0604020202020204" pitchFamily="34" charset="0"/>
                <a:ea typeface="ＭＳ Ｐゴシック" panose="020B0600070205080204" pitchFamily="34" charset="-128"/>
              </a:rPr>
              <a:t>Weihenstephan</a:t>
            </a:r>
            <a:r>
              <a:rPr lang="en-US" sz="1333" dirty="0">
                <a:solidFill>
                  <a:srgbClr val="7AB800"/>
                </a:solidFill>
                <a:latin typeface="Arial" panose="020B0604020202020204" pitchFamily="34" charset="0"/>
                <a:ea typeface="ＭＳ Ｐゴシック" panose="020B0600070205080204" pitchFamily="34" charset="-128"/>
              </a:rPr>
              <a:t>-Triesdorf University of Applied Sciences </a:t>
            </a:r>
            <a:r>
              <a:rPr lang="en-US" sz="1333">
                <a:solidFill>
                  <a:srgbClr val="7AB800"/>
                </a:solidFill>
                <a:latin typeface="Arial" panose="020B0604020202020204" pitchFamily="34" charset="0"/>
                <a:ea typeface="ＭＳ Ｐゴシック" panose="020B0600070205080204" pitchFamily="34" charset="-128"/>
              </a:rPr>
              <a:t>| Agri-Mocks</a:t>
            </a:r>
            <a:endParaRPr lang="en-US" sz="1333" dirty="0">
              <a:solidFill>
                <a:srgbClr val="7AB800"/>
              </a:solidFill>
              <a:latin typeface="Arial" panose="020B0604020202020204" pitchFamily="34" charset="0"/>
              <a:ea typeface="ＭＳ Ｐゴシック" panose="020B0600070205080204" pitchFamily="34" charset="-128"/>
            </a:endParaRPr>
          </a:p>
        </p:txBody>
      </p:sp>
      <p:pic>
        <p:nvPicPr>
          <p:cNvPr id="6" name="Grafik 5">
            <a:extLst>
              <a:ext uri="{FF2B5EF4-FFF2-40B4-BE49-F238E27FC236}">
                <a16:creationId xmlns:a16="http://schemas.microsoft.com/office/drawing/2014/main" id="{59744C7F-28F6-694F-3F80-FE57AD005E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5738" y="6395516"/>
            <a:ext cx="1662071" cy="370289"/>
          </a:xfrm>
          <a:prstGeom prst="rect">
            <a:avLst/>
          </a:prstGeom>
        </p:spPr>
      </p:pic>
      <p:sp>
        <p:nvSpPr>
          <p:cNvPr id="2" name="Rechteck: abgerundete Ecken 1">
            <a:extLst>
              <a:ext uri="{FF2B5EF4-FFF2-40B4-BE49-F238E27FC236}">
                <a16:creationId xmlns:a16="http://schemas.microsoft.com/office/drawing/2014/main" id="{DE17A3D4-D299-124F-D456-DE5FF6150F04}"/>
              </a:ext>
            </a:extLst>
          </p:cNvPr>
          <p:cNvSpPr/>
          <p:nvPr/>
        </p:nvSpPr>
        <p:spPr>
          <a:xfrm>
            <a:off x="345496" y="1454840"/>
            <a:ext cx="11602312" cy="4962893"/>
          </a:xfrm>
          <a:prstGeom prst="roundRect">
            <a:avLst>
              <a:gd name="adj" fmla="val 7128"/>
            </a:avLst>
          </a:prstGeom>
          <a:noFill/>
          <a:ln w="28575" cmpd="dbl">
            <a:solidFill>
              <a:srgbClr val="1A7237"/>
            </a:solidFill>
            <a:prstDash val="dashDot"/>
            <a:extLst>
              <a:ext uri="{C807C97D-BFC1-408E-A445-0C87EB9F89A2}">
                <ask:lineSketchStyleProps xmlns:ask="http://schemas.microsoft.com/office/drawing/2018/sketchyshapes" sd="395751962">
                  <a:custGeom>
                    <a:avLst/>
                    <a:gdLst>
                      <a:gd name="connsiteX0" fmla="*/ 0 w 8235043"/>
                      <a:gd name="connsiteY0" fmla="*/ 51676 h 724967"/>
                      <a:gd name="connsiteX1" fmla="*/ 51676 w 8235043"/>
                      <a:gd name="connsiteY1" fmla="*/ 0 h 724967"/>
                      <a:gd name="connsiteX2" fmla="*/ 632511 w 8235043"/>
                      <a:gd name="connsiteY2" fmla="*/ 0 h 724967"/>
                      <a:gd name="connsiteX3" fmla="*/ 1132029 w 8235043"/>
                      <a:gd name="connsiteY3" fmla="*/ 0 h 724967"/>
                      <a:gd name="connsiteX4" fmla="*/ 1631547 w 8235043"/>
                      <a:gd name="connsiteY4" fmla="*/ 0 h 724967"/>
                      <a:gd name="connsiteX5" fmla="*/ 2293699 w 8235043"/>
                      <a:gd name="connsiteY5" fmla="*/ 0 h 724967"/>
                      <a:gd name="connsiteX6" fmla="*/ 2955851 w 8235043"/>
                      <a:gd name="connsiteY6" fmla="*/ 0 h 724967"/>
                      <a:gd name="connsiteX7" fmla="*/ 3374053 w 8235043"/>
                      <a:gd name="connsiteY7" fmla="*/ 0 h 724967"/>
                      <a:gd name="connsiteX8" fmla="*/ 3792254 w 8235043"/>
                      <a:gd name="connsiteY8" fmla="*/ 0 h 724967"/>
                      <a:gd name="connsiteX9" fmla="*/ 4291772 w 8235043"/>
                      <a:gd name="connsiteY9" fmla="*/ 0 h 724967"/>
                      <a:gd name="connsiteX10" fmla="*/ 4872607 w 8235043"/>
                      <a:gd name="connsiteY10" fmla="*/ 0 h 724967"/>
                      <a:gd name="connsiteX11" fmla="*/ 5290808 w 8235043"/>
                      <a:gd name="connsiteY11" fmla="*/ 0 h 724967"/>
                      <a:gd name="connsiteX12" fmla="*/ 5871643 w 8235043"/>
                      <a:gd name="connsiteY12" fmla="*/ 0 h 724967"/>
                      <a:gd name="connsiteX13" fmla="*/ 6533795 w 8235043"/>
                      <a:gd name="connsiteY13" fmla="*/ 0 h 724967"/>
                      <a:gd name="connsiteX14" fmla="*/ 6951997 w 8235043"/>
                      <a:gd name="connsiteY14" fmla="*/ 0 h 724967"/>
                      <a:gd name="connsiteX15" fmla="*/ 8183367 w 8235043"/>
                      <a:gd name="connsiteY15" fmla="*/ 0 h 724967"/>
                      <a:gd name="connsiteX16" fmla="*/ 8235043 w 8235043"/>
                      <a:gd name="connsiteY16" fmla="*/ 51676 h 724967"/>
                      <a:gd name="connsiteX17" fmla="*/ 8235043 w 8235043"/>
                      <a:gd name="connsiteY17" fmla="*/ 356267 h 724967"/>
                      <a:gd name="connsiteX18" fmla="*/ 8235043 w 8235043"/>
                      <a:gd name="connsiteY18" fmla="*/ 673291 h 724967"/>
                      <a:gd name="connsiteX19" fmla="*/ 8183367 w 8235043"/>
                      <a:gd name="connsiteY19" fmla="*/ 724967 h 724967"/>
                      <a:gd name="connsiteX20" fmla="*/ 7683849 w 8235043"/>
                      <a:gd name="connsiteY20" fmla="*/ 724967 h 724967"/>
                      <a:gd name="connsiteX21" fmla="*/ 7346964 w 8235043"/>
                      <a:gd name="connsiteY21" fmla="*/ 724967 h 724967"/>
                      <a:gd name="connsiteX22" fmla="*/ 6603496 w 8235043"/>
                      <a:gd name="connsiteY22" fmla="*/ 724967 h 724967"/>
                      <a:gd name="connsiteX23" fmla="*/ 6103977 w 8235043"/>
                      <a:gd name="connsiteY23" fmla="*/ 724967 h 724967"/>
                      <a:gd name="connsiteX24" fmla="*/ 5441825 w 8235043"/>
                      <a:gd name="connsiteY24" fmla="*/ 724967 h 724967"/>
                      <a:gd name="connsiteX25" fmla="*/ 4942307 w 8235043"/>
                      <a:gd name="connsiteY25" fmla="*/ 724967 h 724967"/>
                      <a:gd name="connsiteX26" fmla="*/ 4280155 w 8235043"/>
                      <a:gd name="connsiteY26" fmla="*/ 724967 h 724967"/>
                      <a:gd name="connsiteX27" fmla="*/ 3699320 w 8235043"/>
                      <a:gd name="connsiteY27" fmla="*/ 724967 h 724967"/>
                      <a:gd name="connsiteX28" fmla="*/ 2955851 w 8235043"/>
                      <a:gd name="connsiteY28" fmla="*/ 724967 h 724967"/>
                      <a:gd name="connsiteX29" fmla="*/ 2375016 w 8235043"/>
                      <a:gd name="connsiteY29" fmla="*/ 724967 h 724967"/>
                      <a:gd name="connsiteX30" fmla="*/ 1875498 w 8235043"/>
                      <a:gd name="connsiteY30" fmla="*/ 724967 h 724967"/>
                      <a:gd name="connsiteX31" fmla="*/ 1213346 w 8235043"/>
                      <a:gd name="connsiteY31" fmla="*/ 724967 h 724967"/>
                      <a:gd name="connsiteX32" fmla="*/ 876462 w 8235043"/>
                      <a:gd name="connsiteY32" fmla="*/ 724967 h 724967"/>
                      <a:gd name="connsiteX33" fmla="*/ 51676 w 8235043"/>
                      <a:gd name="connsiteY33" fmla="*/ 724967 h 724967"/>
                      <a:gd name="connsiteX34" fmla="*/ 0 w 8235043"/>
                      <a:gd name="connsiteY34" fmla="*/ 673291 h 724967"/>
                      <a:gd name="connsiteX35" fmla="*/ 0 w 8235043"/>
                      <a:gd name="connsiteY35" fmla="*/ 374916 h 724967"/>
                      <a:gd name="connsiteX36" fmla="*/ 0 w 8235043"/>
                      <a:gd name="connsiteY36" fmla="*/ 51676 h 72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235043" h="724967" extrusionOk="0">
                        <a:moveTo>
                          <a:pt x="0" y="51676"/>
                        </a:moveTo>
                        <a:cubicBezTo>
                          <a:pt x="-3678" y="20724"/>
                          <a:pt x="24266" y="-208"/>
                          <a:pt x="51676" y="0"/>
                        </a:cubicBezTo>
                        <a:cubicBezTo>
                          <a:pt x="334456" y="-67650"/>
                          <a:pt x="363939" y="31347"/>
                          <a:pt x="632511" y="0"/>
                        </a:cubicBezTo>
                        <a:cubicBezTo>
                          <a:pt x="901084" y="-31347"/>
                          <a:pt x="959144" y="40057"/>
                          <a:pt x="1132029" y="0"/>
                        </a:cubicBezTo>
                        <a:cubicBezTo>
                          <a:pt x="1304914" y="-40057"/>
                          <a:pt x="1471914" y="26873"/>
                          <a:pt x="1631547" y="0"/>
                        </a:cubicBezTo>
                        <a:cubicBezTo>
                          <a:pt x="1791180" y="-26873"/>
                          <a:pt x="2073040" y="18137"/>
                          <a:pt x="2293699" y="0"/>
                        </a:cubicBezTo>
                        <a:cubicBezTo>
                          <a:pt x="2514358" y="-18137"/>
                          <a:pt x="2808190" y="67512"/>
                          <a:pt x="2955851" y="0"/>
                        </a:cubicBezTo>
                        <a:cubicBezTo>
                          <a:pt x="3103512" y="-67512"/>
                          <a:pt x="3186874" y="42485"/>
                          <a:pt x="3374053" y="0"/>
                        </a:cubicBezTo>
                        <a:cubicBezTo>
                          <a:pt x="3561232" y="-42485"/>
                          <a:pt x="3586081" y="43357"/>
                          <a:pt x="3792254" y="0"/>
                        </a:cubicBezTo>
                        <a:cubicBezTo>
                          <a:pt x="3998427" y="-43357"/>
                          <a:pt x="4066191" y="48070"/>
                          <a:pt x="4291772" y="0"/>
                        </a:cubicBezTo>
                        <a:cubicBezTo>
                          <a:pt x="4517353" y="-48070"/>
                          <a:pt x="4644182" y="10148"/>
                          <a:pt x="4872607" y="0"/>
                        </a:cubicBezTo>
                        <a:cubicBezTo>
                          <a:pt x="5101033" y="-10148"/>
                          <a:pt x="5119277" y="12879"/>
                          <a:pt x="5290808" y="0"/>
                        </a:cubicBezTo>
                        <a:cubicBezTo>
                          <a:pt x="5462339" y="-12879"/>
                          <a:pt x="5708337" y="42967"/>
                          <a:pt x="5871643" y="0"/>
                        </a:cubicBezTo>
                        <a:cubicBezTo>
                          <a:pt x="6034949" y="-42967"/>
                          <a:pt x="6350831" y="38633"/>
                          <a:pt x="6533795" y="0"/>
                        </a:cubicBezTo>
                        <a:cubicBezTo>
                          <a:pt x="6716759" y="-38633"/>
                          <a:pt x="6836129" y="22634"/>
                          <a:pt x="6951997" y="0"/>
                        </a:cubicBezTo>
                        <a:cubicBezTo>
                          <a:pt x="7067865" y="-22634"/>
                          <a:pt x="7705159" y="73061"/>
                          <a:pt x="8183367" y="0"/>
                        </a:cubicBezTo>
                        <a:cubicBezTo>
                          <a:pt x="8213097" y="1504"/>
                          <a:pt x="8235322" y="29398"/>
                          <a:pt x="8235043" y="51676"/>
                        </a:cubicBezTo>
                        <a:cubicBezTo>
                          <a:pt x="8247650" y="181748"/>
                          <a:pt x="8214219" y="220667"/>
                          <a:pt x="8235043" y="356267"/>
                        </a:cubicBezTo>
                        <a:cubicBezTo>
                          <a:pt x="8255867" y="491867"/>
                          <a:pt x="8223341" y="585148"/>
                          <a:pt x="8235043" y="673291"/>
                        </a:cubicBezTo>
                        <a:cubicBezTo>
                          <a:pt x="8231830" y="695569"/>
                          <a:pt x="8215695" y="724287"/>
                          <a:pt x="8183367" y="724967"/>
                        </a:cubicBezTo>
                        <a:cubicBezTo>
                          <a:pt x="8031173" y="774767"/>
                          <a:pt x="7839297" y="710946"/>
                          <a:pt x="7683849" y="724967"/>
                        </a:cubicBezTo>
                        <a:cubicBezTo>
                          <a:pt x="7528401" y="738988"/>
                          <a:pt x="7464869" y="723194"/>
                          <a:pt x="7346964" y="724967"/>
                        </a:cubicBezTo>
                        <a:cubicBezTo>
                          <a:pt x="7229059" y="726740"/>
                          <a:pt x="6889005" y="656867"/>
                          <a:pt x="6603496" y="724967"/>
                        </a:cubicBezTo>
                        <a:cubicBezTo>
                          <a:pt x="6317987" y="793067"/>
                          <a:pt x="6279348" y="666743"/>
                          <a:pt x="6103977" y="724967"/>
                        </a:cubicBezTo>
                        <a:cubicBezTo>
                          <a:pt x="5928606" y="783191"/>
                          <a:pt x="5584367" y="672589"/>
                          <a:pt x="5441825" y="724967"/>
                        </a:cubicBezTo>
                        <a:cubicBezTo>
                          <a:pt x="5299283" y="777345"/>
                          <a:pt x="5099748" y="672574"/>
                          <a:pt x="4942307" y="724967"/>
                        </a:cubicBezTo>
                        <a:cubicBezTo>
                          <a:pt x="4784866" y="777360"/>
                          <a:pt x="4607872" y="704566"/>
                          <a:pt x="4280155" y="724967"/>
                        </a:cubicBezTo>
                        <a:cubicBezTo>
                          <a:pt x="3952438" y="745368"/>
                          <a:pt x="3892163" y="694246"/>
                          <a:pt x="3699320" y="724967"/>
                        </a:cubicBezTo>
                        <a:cubicBezTo>
                          <a:pt x="3506478" y="755688"/>
                          <a:pt x="3143583" y="705006"/>
                          <a:pt x="2955851" y="724967"/>
                        </a:cubicBezTo>
                        <a:cubicBezTo>
                          <a:pt x="2768119" y="744928"/>
                          <a:pt x="2513279" y="675709"/>
                          <a:pt x="2375016" y="724967"/>
                        </a:cubicBezTo>
                        <a:cubicBezTo>
                          <a:pt x="2236754" y="774225"/>
                          <a:pt x="1983129" y="722040"/>
                          <a:pt x="1875498" y="724967"/>
                        </a:cubicBezTo>
                        <a:cubicBezTo>
                          <a:pt x="1767867" y="727894"/>
                          <a:pt x="1472277" y="683620"/>
                          <a:pt x="1213346" y="724967"/>
                        </a:cubicBezTo>
                        <a:cubicBezTo>
                          <a:pt x="954415" y="766314"/>
                          <a:pt x="1034027" y="709918"/>
                          <a:pt x="876462" y="724967"/>
                        </a:cubicBezTo>
                        <a:cubicBezTo>
                          <a:pt x="718897" y="740016"/>
                          <a:pt x="218027" y="710909"/>
                          <a:pt x="51676" y="724967"/>
                        </a:cubicBezTo>
                        <a:cubicBezTo>
                          <a:pt x="22420" y="724443"/>
                          <a:pt x="-3205" y="700904"/>
                          <a:pt x="0" y="673291"/>
                        </a:cubicBezTo>
                        <a:cubicBezTo>
                          <a:pt x="-15782" y="539595"/>
                          <a:pt x="29618" y="451231"/>
                          <a:pt x="0" y="374916"/>
                        </a:cubicBezTo>
                        <a:cubicBezTo>
                          <a:pt x="-29618" y="298602"/>
                          <a:pt x="24853" y="193489"/>
                          <a:pt x="0" y="51676"/>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de-DE" sz="2400">
              <a:solidFill>
                <a:srgbClr val="FFFFFF"/>
              </a:solidFill>
              <a:latin typeface="Calibri"/>
            </a:endParaRPr>
          </a:p>
        </p:txBody>
      </p:sp>
      <p:sp>
        <p:nvSpPr>
          <p:cNvPr id="9" name="Textfeld 8">
            <a:extLst>
              <a:ext uri="{FF2B5EF4-FFF2-40B4-BE49-F238E27FC236}">
                <a16:creationId xmlns:a16="http://schemas.microsoft.com/office/drawing/2014/main" id="{5FB7ECFE-9F30-811F-13DB-29FF6A31CF9E}"/>
              </a:ext>
            </a:extLst>
          </p:cNvPr>
          <p:cNvSpPr txBox="1"/>
          <p:nvPr/>
        </p:nvSpPr>
        <p:spPr>
          <a:xfrm>
            <a:off x="1156734" y="1589886"/>
            <a:ext cx="9282311" cy="2193806"/>
          </a:xfrm>
          <a:prstGeom prst="rect">
            <a:avLst/>
          </a:prstGeom>
          <a:noFill/>
        </p:spPr>
        <p:txBody>
          <a:bodyPr wrap="square" rtlCol="0">
            <a:spAutoFit/>
          </a:bodyPr>
          <a:lstStyle/>
          <a:p>
            <a:pPr marL="457189" indent="-457189" defTabSz="609585" eaLnBrk="0" fontAlgn="base" hangingPunct="0">
              <a:lnSpc>
                <a:spcPct val="120000"/>
              </a:lnSpc>
              <a:spcBef>
                <a:spcPct val="0"/>
              </a:spcBef>
              <a:spcAft>
                <a:spcPct val="0"/>
              </a:spcAft>
              <a:buClr>
                <a:srgbClr val="1A7237"/>
              </a:buClr>
              <a:buFont typeface="Wingdings" panose="05000000000000000000" pitchFamily="2" charset="2"/>
              <a:buChar char="§"/>
            </a:pPr>
            <a:r>
              <a:rPr lang="de-DE" sz="2400">
                <a:solidFill>
                  <a:srgbClr val="000000"/>
                </a:solidFill>
                <a:latin typeface="Arial" panose="020B0604020202020204" pitchFamily="34" charset="0"/>
                <a:ea typeface="ＭＳ Ｐゴシック" panose="020B0600070205080204" pitchFamily="34" charset="-128"/>
              </a:rPr>
              <a:t>Activities carried out</a:t>
            </a:r>
          </a:p>
          <a:p>
            <a:pPr marL="457189" indent="-457189" defTabSz="609585" eaLnBrk="0" fontAlgn="base" hangingPunct="0">
              <a:lnSpc>
                <a:spcPct val="120000"/>
              </a:lnSpc>
              <a:spcBef>
                <a:spcPct val="0"/>
              </a:spcBef>
              <a:spcAft>
                <a:spcPct val="0"/>
              </a:spcAft>
              <a:buClr>
                <a:srgbClr val="1A7237"/>
              </a:buClr>
              <a:buFont typeface="Wingdings" panose="05000000000000000000" pitchFamily="2" charset="2"/>
              <a:buChar char="§"/>
            </a:pPr>
            <a:r>
              <a:rPr lang="de-DE" sz="2400">
                <a:solidFill>
                  <a:srgbClr val="000000"/>
                </a:solidFill>
                <a:latin typeface="Arial" panose="020B0604020202020204" pitchFamily="34" charset="0"/>
                <a:ea typeface="ＭＳ Ｐゴシック" panose="020B0600070205080204" pitchFamily="34" charset="-128"/>
              </a:rPr>
              <a:t>Quality of the deliverables</a:t>
            </a:r>
          </a:p>
          <a:p>
            <a:pPr marL="457189" indent="-457189" defTabSz="609585" eaLnBrk="0" fontAlgn="base" hangingPunct="0">
              <a:lnSpc>
                <a:spcPct val="120000"/>
              </a:lnSpc>
              <a:spcBef>
                <a:spcPct val="0"/>
              </a:spcBef>
              <a:spcAft>
                <a:spcPct val="0"/>
              </a:spcAft>
              <a:buClr>
                <a:srgbClr val="1A7237"/>
              </a:buClr>
              <a:buFont typeface="Wingdings" panose="05000000000000000000" pitchFamily="2" charset="2"/>
              <a:buChar char="§"/>
            </a:pPr>
            <a:r>
              <a:rPr lang="de-DE" sz="2400">
                <a:solidFill>
                  <a:srgbClr val="000000"/>
                </a:solidFill>
                <a:latin typeface="Arial" panose="020B0604020202020204" pitchFamily="34" charset="0"/>
                <a:ea typeface="ＭＳ Ｐゴシック" panose="020B0600070205080204" pitchFamily="34" charset="-128"/>
              </a:rPr>
              <a:t>Achievement of the objectives and expected outcomes</a:t>
            </a:r>
          </a:p>
          <a:p>
            <a:pPr marL="457189" indent="-457189" defTabSz="609585" eaLnBrk="0" fontAlgn="base" hangingPunct="0">
              <a:spcBef>
                <a:spcPct val="0"/>
              </a:spcBef>
              <a:spcAft>
                <a:spcPct val="0"/>
              </a:spcAft>
              <a:buClr>
                <a:srgbClr val="1A7237"/>
              </a:buClr>
              <a:buFont typeface="Wingdings" panose="05000000000000000000" pitchFamily="2" charset="2"/>
              <a:buChar char="§"/>
            </a:pPr>
            <a:endParaRPr lang="de-DE" sz="2400">
              <a:solidFill>
                <a:srgbClr val="000000"/>
              </a:solidFill>
              <a:latin typeface="Arial" panose="020B0604020202020204" pitchFamily="34" charset="0"/>
              <a:ea typeface="ＭＳ Ｐゴシック" panose="020B0600070205080204" pitchFamily="34" charset="-128"/>
            </a:endParaRPr>
          </a:p>
          <a:p>
            <a:pPr algn="ctr" defTabSz="609585" eaLnBrk="0" fontAlgn="base" hangingPunct="0">
              <a:lnSpc>
                <a:spcPct val="120000"/>
              </a:lnSpc>
              <a:spcBef>
                <a:spcPct val="0"/>
              </a:spcBef>
              <a:spcAft>
                <a:spcPct val="0"/>
              </a:spcAft>
              <a:buClr>
                <a:srgbClr val="1A7237"/>
              </a:buClr>
            </a:pPr>
            <a:r>
              <a:rPr lang="de-DE" sz="2400">
                <a:solidFill>
                  <a:srgbClr val="043E20"/>
                </a:solidFill>
                <a:highlight>
                  <a:srgbClr val="C8DDCF"/>
                </a:highlight>
                <a:latin typeface="Arial" panose="020B0604020202020204" pitchFamily="34" charset="0"/>
                <a:ea typeface="ＭＳ Ｐゴシック" panose="020B0600070205080204" pitchFamily="34" charset="-128"/>
                <a:sym typeface="Wingdings" panose="05000000000000000000" pitchFamily="2" charset="2"/>
              </a:rPr>
              <a:t></a:t>
            </a:r>
            <a:r>
              <a:rPr lang="de-DE" sz="2400">
                <a:solidFill>
                  <a:srgbClr val="000000"/>
                </a:solidFill>
                <a:highlight>
                  <a:srgbClr val="C8DDCF"/>
                </a:highlight>
                <a:latin typeface="Arial" panose="020B0604020202020204" pitchFamily="34" charset="0"/>
                <a:ea typeface="ＭＳ Ｐゴシック" panose="020B0600070205080204" pitchFamily="34" charset="-128"/>
                <a:sym typeface="Wingdings" panose="05000000000000000000" pitchFamily="2" charset="2"/>
              </a:rPr>
              <a:t> </a:t>
            </a:r>
            <a:r>
              <a:rPr lang="de-DE" sz="2400" b="1">
                <a:solidFill>
                  <a:srgbClr val="000000"/>
                </a:solidFill>
                <a:effectLst>
                  <a:outerShdw blurRad="38100" dist="38100" dir="2700000" algn="tl">
                    <a:srgbClr val="000000">
                      <a:alpha val="43137"/>
                    </a:srgbClr>
                  </a:outerShdw>
                </a:effectLst>
                <a:highlight>
                  <a:srgbClr val="C8DDCF"/>
                </a:highlight>
                <a:latin typeface="Arial" panose="020B0604020202020204" pitchFamily="34" charset="0"/>
                <a:ea typeface="ＭＳ Ｐゴシック" panose="020B0600070205080204" pitchFamily="34" charset="-128"/>
                <a:sym typeface="Wingdings" panose="05000000000000000000" pitchFamily="2" charset="2"/>
              </a:rPr>
              <a:t>WP Completed vs. Not Completed</a:t>
            </a:r>
            <a:endParaRPr lang="de-DE" sz="2400" b="1" dirty="0">
              <a:solidFill>
                <a:srgbClr val="000000"/>
              </a:solidFill>
              <a:effectLst>
                <a:outerShdw blurRad="38100" dist="38100" dir="2700000" algn="tl">
                  <a:srgbClr val="000000">
                    <a:alpha val="43137"/>
                  </a:srgbClr>
                </a:outerShdw>
              </a:effectLst>
              <a:highlight>
                <a:srgbClr val="C8DDCF"/>
              </a:highlight>
              <a:latin typeface="Arial" panose="020B0604020202020204" pitchFamily="34" charset="0"/>
              <a:ea typeface="ＭＳ Ｐゴシック" panose="020B0600070205080204" pitchFamily="34" charset="-128"/>
            </a:endParaRPr>
          </a:p>
        </p:txBody>
      </p:sp>
      <p:graphicFrame>
        <p:nvGraphicFramePr>
          <p:cNvPr id="20" name="Tabelle 19">
            <a:extLst>
              <a:ext uri="{FF2B5EF4-FFF2-40B4-BE49-F238E27FC236}">
                <a16:creationId xmlns:a16="http://schemas.microsoft.com/office/drawing/2014/main" id="{F93BEE6A-F546-F93B-D6E3-8BDC949C0B37}"/>
              </a:ext>
            </a:extLst>
          </p:cNvPr>
          <p:cNvGraphicFramePr>
            <a:graphicFrameLocks noGrp="1"/>
          </p:cNvGraphicFramePr>
          <p:nvPr/>
        </p:nvGraphicFramePr>
        <p:xfrm>
          <a:off x="638908" y="3849190"/>
          <a:ext cx="10914184" cy="2462911"/>
        </p:xfrm>
        <a:graphic>
          <a:graphicData uri="http://schemas.openxmlformats.org/drawingml/2006/table">
            <a:tbl>
              <a:tblPr firstRow="1" bandRow="1">
                <a:tableStyleId>{5C22544A-7EE6-4342-B048-85BDC9FD1C3A}</a:tableStyleId>
              </a:tblPr>
              <a:tblGrid>
                <a:gridCol w="5457092">
                  <a:extLst>
                    <a:ext uri="{9D8B030D-6E8A-4147-A177-3AD203B41FA5}">
                      <a16:colId xmlns:a16="http://schemas.microsoft.com/office/drawing/2014/main" val="1331609333"/>
                    </a:ext>
                  </a:extLst>
                </a:gridCol>
                <a:gridCol w="5457092">
                  <a:extLst>
                    <a:ext uri="{9D8B030D-6E8A-4147-A177-3AD203B41FA5}">
                      <a16:colId xmlns:a16="http://schemas.microsoft.com/office/drawing/2014/main" val="2584129887"/>
                    </a:ext>
                  </a:extLst>
                </a:gridCol>
              </a:tblGrid>
              <a:tr h="2425785">
                <a:tc>
                  <a:txBody>
                    <a:bodyPr/>
                    <a:lstStyle/>
                    <a:p>
                      <a:pPr>
                        <a:lnSpc>
                          <a:spcPct val="150000"/>
                        </a:lnSpc>
                      </a:pPr>
                      <a:r>
                        <a:rPr lang="de-DE" sz="2100" b="0">
                          <a:solidFill>
                            <a:srgbClr val="043E2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All taks/deliverables </a:t>
                      </a:r>
                      <a:r>
                        <a:rPr lang="de-DE" sz="2100" b="1">
                          <a:solidFill>
                            <a:srgbClr val="043E2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completed</a:t>
                      </a:r>
                    </a:p>
                    <a:p>
                      <a:pPr>
                        <a:lnSpc>
                          <a:spcPct val="150000"/>
                        </a:lnSpc>
                      </a:pPr>
                      <a:r>
                        <a:rPr lang="de-DE" sz="2100" b="0" i="1">
                          <a:solidFill>
                            <a:srgbClr val="043E2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a:t>
                      </a:r>
                    </a:p>
                    <a:p>
                      <a:pPr>
                        <a:lnSpc>
                          <a:spcPct val="150000"/>
                        </a:lnSpc>
                      </a:pPr>
                      <a:r>
                        <a:rPr lang="de-DE" sz="2100" b="0">
                          <a:solidFill>
                            <a:srgbClr val="043E2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Equivalent tasks reaching the same result</a:t>
                      </a:r>
                    </a:p>
                    <a:p>
                      <a:pPr>
                        <a:lnSpc>
                          <a:spcPct val="150000"/>
                        </a:lnSpc>
                      </a:pPr>
                      <a:r>
                        <a:rPr lang="de-DE" sz="2100" b="1">
                          <a:solidFill>
                            <a:srgbClr val="043E2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All </a:t>
                      </a:r>
                      <a:r>
                        <a:rPr lang="de-DE" sz="2100" b="0">
                          <a:solidFill>
                            <a:srgbClr val="043E2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partners completed it</a:t>
                      </a:r>
                    </a:p>
                    <a:p>
                      <a:pPr>
                        <a:lnSpc>
                          <a:spcPct val="150000"/>
                        </a:lnSpc>
                      </a:pPr>
                      <a:r>
                        <a:rPr lang="de-DE" sz="2100" b="1">
                          <a:solidFill>
                            <a:srgbClr val="043E2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Deviations: are justified</a:t>
                      </a:r>
                    </a:p>
                  </a:txBody>
                  <a:tcPr marL="121920" marR="121920" marT="60960" marB="60960">
                    <a:solidFill>
                      <a:srgbClr val="C8DDCF"/>
                    </a:solidFill>
                  </a:tcPr>
                </a:tc>
                <a:tc>
                  <a:txBody>
                    <a:bodyPr/>
                    <a:lstStyle/>
                    <a:p>
                      <a:pPr>
                        <a:lnSpc>
                          <a:spcPct val="150000"/>
                        </a:lnSpc>
                      </a:pPr>
                      <a:r>
                        <a:rPr lang="de-DE" sz="2100" b="0">
                          <a:solidFill>
                            <a:srgbClr val="043E2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Can be </a:t>
                      </a:r>
                      <a:r>
                        <a:rPr lang="de-DE" sz="2100" b="1">
                          <a:solidFill>
                            <a:srgbClr val="043E2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finished and declared later </a:t>
                      </a:r>
                      <a:r>
                        <a:rPr lang="de-DE" sz="2100" b="0">
                          <a:solidFill>
                            <a:srgbClr val="043E2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on in any subsequent report</a:t>
                      </a:r>
                    </a:p>
                    <a:p>
                      <a:pPr>
                        <a:lnSpc>
                          <a:spcPct val="150000"/>
                        </a:lnSpc>
                      </a:pPr>
                      <a:r>
                        <a:rPr lang="de-DE" sz="2100" b="0">
                          <a:solidFill>
                            <a:srgbClr val="043E2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Partially completed: show the </a:t>
                      </a:r>
                      <a:r>
                        <a:rPr lang="de-DE" sz="2100" b="1">
                          <a:solidFill>
                            <a:srgbClr val="043E2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of completion </a:t>
                      </a:r>
                    </a:p>
                    <a:p>
                      <a:pPr>
                        <a:lnSpc>
                          <a:spcPct val="150000"/>
                        </a:lnSpc>
                      </a:pPr>
                      <a:r>
                        <a:rPr lang="de-DE" sz="2100" b="1">
                          <a:solidFill>
                            <a:srgbClr val="043E2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Explanation in the final report</a:t>
                      </a:r>
                    </a:p>
                  </a:txBody>
                  <a:tcPr marL="121920" marR="121920" marT="60960" marB="60960">
                    <a:solidFill>
                      <a:srgbClr val="C8DDCF"/>
                    </a:solidFill>
                  </a:tcPr>
                </a:tc>
                <a:extLst>
                  <a:ext uri="{0D108BD9-81ED-4DB2-BD59-A6C34878D82A}">
                    <a16:rowId xmlns:a16="http://schemas.microsoft.com/office/drawing/2014/main" val="640007822"/>
                  </a:ext>
                </a:extLst>
              </a:tr>
            </a:tbl>
          </a:graphicData>
        </a:graphic>
      </p:graphicFrame>
    </p:spTree>
    <p:custDataLst>
      <p:tags r:id="rId1"/>
    </p:custDataLst>
    <p:extLst>
      <p:ext uri="{BB962C8B-B14F-4D97-AF65-F5344CB8AC3E}">
        <p14:creationId xmlns:p14="http://schemas.microsoft.com/office/powerpoint/2010/main" val="4828579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F4E6B-8AAC-A24B-7C22-95673E7B840C}"/>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9CED6078-AA07-A8FE-86F9-6C44B7ECCEB2}"/>
              </a:ext>
            </a:extLst>
          </p:cNvPr>
          <p:cNvSpPr>
            <a:spLocks noGrp="1"/>
          </p:cNvSpPr>
          <p:nvPr>
            <p:ph type="body" sz="quarter" idx="14"/>
          </p:nvPr>
        </p:nvSpPr>
        <p:spPr>
          <a:xfrm>
            <a:off x="1295400" y="884767"/>
            <a:ext cx="10551107" cy="457200"/>
          </a:xfrm>
        </p:spPr>
        <p:txBody>
          <a:bodyPr/>
          <a:lstStyle/>
          <a:p>
            <a:pPr algn="l" rtl="0"/>
            <a:r>
              <a:rPr lang="en-gb" b="1" i="0" u="none" baseline="0">
                <a:solidFill>
                  <a:srgbClr val="7AB800"/>
                </a:solidFill>
              </a:rPr>
              <a:t>Lump Sum Funding Model: WP Costs per</a:t>
            </a:r>
            <a:r>
              <a:rPr lang="en-gb" b="1" i="0" u="none">
                <a:solidFill>
                  <a:srgbClr val="7AB800"/>
                </a:solidFill>
              </a:rPr>
              <a:t> Partner</a:t>
            </a:r>
            <a:endParaRPr lang="en-gb" b="1" i="0" u="none" baseline="0" dirty="0">
              <a:solidFill>
                <a:srgbClr val="7AB800"/>
              </a:solidFill>
            </a:endParaRPr>
          </a:p>
        </p:txBody>
      </p:sp>
      <p:sp>
        <p:nvSpPr>
          <p:cNvPr id="5" name="TextBox 4">
            <a:extLst>
              <a:ext uri="{FF2B5EF4-FFF2-40B4-BE49-F238E27FC236}">
                <a16:creationId xmlns:a16="http://schemas.microsoft.com/office/drawing/2014/main" id="{4EAA0976-8D9A-E73C-F62D-32043532F9B4}"/>
              </a:ext>
            </a:extLst>
          </p:cNvPr>
          <p:cNvSpPr txBox="1"/>
          <p:nvPr/>
        </p:nvSpPr>
        <p:spPr>
          <a:xfrm>
            <a:off x="254002" y="6417734"/>
            <a:ext cx="6375399" cy="297454"/>
          </a:xfrm>
          <a:prstGeom prst="rect">
            <a:avLst/>
          </a:prstGeom>
          <a:solidFill>
            <a:schemeClr val="bg1"/>
          </a:solidFill>
        </p:spPr>
        <p:txBody>
          <a:bodyPr wrap="square" rtlCol="0">
            <a:spAutoFit/>
          </a:bodyPr>
          <a:lstStyle/>
          <a:p>
            <a:pPr defTabSz="609585" eaLnBrk="0" fontAlgn="base" hangingPunct="0">
              <a:spcBef>
                <a:spcPct val="0"/>
              </a:spcBef>
              <a:spcAft>
                <a:spcPct val="0"/>
              </a:spcAft>
            </a:pPr>
            <a:r>
              <a:rPr lang="en-US" sz="1333" dirty="0" err="1">
                <a:solidFill>
                  <a:srgbClr val="7AB800"/>
                </a:solidFill>
                <a:latin typeface="Arial" panose="020B0604020202020204" pitchFamily="34" charset="0"/>
                <a:ea typeface="ＭＳ Ｐゴシック" panose="020B0600070205080204" pitchFamily="34" charset="-128"/>
              </a:rPr>
              <a:t>Weihenstephan</a:t>
            </a:r>
            <a:r>
              <a:rPr lang="en-US" sz="1333" dirty="0">
                <a:solidFill>
                  <a:srgbClr val="7AB800"/>
                </a:solidFill>
                <a:latin typeface="Arial" panose="020B0604020202020204" pitchFamily="34" charset="0"/>
                <a:ea typeface="ＭＳ Ｐゴシック" panose="020B0600070205080204" pitchFamily="34" charset="-128"/>
              </a:rPr>
              <a:t>-Triesdorf University of Applied Sciences </a:t>
            </a:r>
            <a:r>
              <a:rPr lang="en-US" sz="1333">
                <a:solidFill>
                  <a:srgbClr val="7AB800"/>
                </a:solidFill>
                <a:latin typeface="Arial" panose="020B0604020202020204" pitchFamily="34" charset="0"/>
                <a:ea typeface="ＭＳ Ｐゴシック" panose="020B0600070205080204" pitchFamily="34" charset="-128"/>
              </a:rPr>
              <a:t>| Agri-Mocks</a:t>
            </a:r>
            <a:endParaRPr lang="en-US" sz="1333" dirty="0">
              <a:solidFill>
                <a:srgbClr val="7AB800"/>
              </a:solidFill>
              <a:latin typeface="Arial" panose="020B0604020202020204" pitchFamily="34" charset="0"/>
              <a:ea typeface="ＭＳ Ｐゴシック" panose="020B0600070205080204" pitchFamily="34" charset="-128"/>
            </a:endParaRPr>
          </a:p>
        </p:txBody>
      </p:sp>
      <p:pic>
        <p:nvPicPr>
          <p:cNvPr id="6" name="Grafik 5">
            <a:extLst>
              <a:ext uri="{FF2B5EF4-FFF2-40B4-BE49-F238E27FC236}">
                <a16:creationId xmlns:a16="http://schemas.microsoft.com/office/drawing/2014/main" id="{3FF9B7D1-03BD-CDCA-D65D-1EFC59E115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5738" y="6395516"/>
            <a:ext cx="1662071" cy="370289"/>
          </a:xfrm>
          <a:prstGeom prst="rect">
            <a:avLst/>
          </a:prstGeom>
        </p:spPr>
      </p:pic>
      <p:sp>
        <p:nvSpPr>
          <p:cNvPr id="11" name="Rechteck: abgerundete Ecken 10">
            <a:extLst>
              <a:ext uri="{FF2B5EF4-FFF2-40B4-BE49-F238E27FC236}">
                <a16:creationId xmlns:a16="http://schemas.microsoft.com/office/drawing/2014/main" id="{251D1FC5-33CE-1606-CDC6-44D452332F6C}"/>
              </a:ext>
            </a:extLst>
          </p:cNvPr>
          <p:cNvSpPr/>
          <p:nvPr/>
        </p:nvSpPr>
        <p:spPr>
          <a:xfrm>
            <a:off x="1295400" y="2747932"/>
            <a:ext cx="1696251" cy="440553"/>
          </a:xfrm>
          <a:prstGeom prst="roundRect">
            <a:avLst>
              <a:gd name="adj" fmla="val 7128"/>
            </a:avLst>
          </a:prstGeom>
          <a:solidFill>
            <a:schemeClr val="bg1"/>
          </a:solidFill>
          <a:ln w="19050" cmpd="sng">
            <a:solidFill>
              <a:schemeClr val="accent1"/>
            </a:solidFill>
            <a:prstDash val="solid"/>
            <a:extLst>
              <a:ext uri="{C807C97D-BFC1-408E-A445-0C87EB9F89A2}">
                <ask:lineSketchStyleProps xmlns:ask="http://schemas.microsoft.com/office/drawing/2018/sketchyshapes" sd="395751962">
                  <a:custGeom>
                    <a:avLst/>
                    <a:gdLst>
                      <a:gd name="connsiteX0" fmla="*/ 0 w 8235043"/>
                      <a:gd name="connsiteY0" fmla="*/ 51676 h 724967"/>
                      <a:gd name="connsiteX1" fmla="*/ 51676 w 8235043"/>
                      <a:gd name="connsiteY1" fmla="*/ 0 h 724967"/>
                      <a:gd name="connsiteX2" fmla="*/ 632511 w 8235043"/>
                      <a:gd name="connsiteY2" fmla="*/ 0 h 724967"/>
                      <a:gd name="connsiteX3" fmla="*/ 1132029 w 8235043"/>
                      <a:gd name="connsiteY3" fmla="*/ 0 h 724967"/>
                      <a:gd name="connsiteX4" fmla="*/ 1631547 w 8235043"/>
                      <a:gd name="connsiteY4" fmla="*/ 0 h 724967"/>
                      <a:gd name="connsiteX5" fmla="*/ 2293699 w 8235043"/>
                      <a:gd name="connsiteY5" fmla="*/ 0 h 724967"/>
                      <a:gd name="connsiteX6" fmla="*/ 2955851 w 8235043"/>
                      <a:gd name="connsiteY6" fmla="*/ 0 h 724967"/>
                      <a:gd name="connsiteX7" fmla="*/ 3374053 w 8235043"/>
                      <a:gd name="connsiteY7" fmla="*/ 0 h 724967"/>
                      <a:gd name="connsiteX8" fmla="*/ 3792254 w 8235043"/>
                      <a:gd name="connsiteY8" fmla="*/ 0 h 724967"/>
                      <a:gd name="connsiteX9" fmla="*/ 4291772 w 8235043"/>
                      <a:gd name="connsiteY9" fmla="*/ 0 h 724967"/>
                      <a:gd name="connsiteX10" fmla="*/ 4872607 w 8235043"/>
                      <a:gd name="connsiteY10" fmla="*/ 0 h 724967"/>
                      <a:gd name="connsiteX11" fmla="*/ 5290808 w 8235043"/>
                      <a:gd name="connsiteY11" fmla="*/ 0 h 724967"/>
                      <a:gd name="connsiteX12" fmla="*/ 5871643 w 8235043"/>
                      <a:gd name="connsiteY12" fmla="*/ 0 h 724967"/>
                      <a:gd name="connsiteX13" fmla="*/ 6533795 w 8235043"/>
                      <a:gd name="connsiteY13" fmla="*/ 0 h 724967"/>
                      <a:gd name="connsiteX14" fmla="*/ 6951997 w 8235043"/>
                      <a:gd name="connsiteY14" fmla="*/ 0 h 724967"/>
                      <a:gd name="connsiteX15" fmla="*/ 8183367 w 8235043"/>
                      <a:gd name="connsiteY15" fmla="*/ 0 h 724967"/>
                      <a:gd name="connsiteX16" fmla="*/ 8235043 w 8235043"/>
                      <a:gd name="connsiteY16" fmla="*/ 51676 h 724967"/>
                      <a:gd name="connsiteX17" fmla="*/ 8235043 w 8235043"/>
                      <a:gd name="connsiteY17" fmla="*/ 356267 h 724967"/>
                      <a:gd name="connsiteX18" fmla="*/ 8235043 w 8235043"/>
                      <a:gd name="connsiteY18" fmla="*/ 673291 h 724967"/>
                      <a:gd name="connsiteX19" fmla="*/ 8183367 w 8235043"/>
                      <a:gd name="connsiteY19" fmla="*/ 724967 h 724967"/>
                      <a:gd name="connsiteX20" fmla="*/ 7683849 w 8235043"/>
                      <a:gd name="connsiteY20" fmla="*/ 724967 h 724967"/>
                      <a:gd name="connsiteX21" fmla="*/ 7346964 w 8235043"/>
                      <a:gd name="connsiteY21" fmla="*/ 724967 h 724967"/>
                      <a:gd name="connsiteX22" fmla="*/ 6603496 w 8235043"/>
                      <a:gd name="connsiteY22" fmla="*/ 724967 h 724967"/>
                      <a:gd name="connsiteX23" fmla="*/ 6103977 w 8235043"/>
                      <a:gd name="connsiteY23" fmla="*/ 724967 h 724967"/>
                      <a:gd name="connsiteX24" fmla="*/ 5441825 w 8235043"/>
                      <a:gd name="connsiteY24" fmla="*/ 724967 h 724967"/>
                      <a:gd name="connsiteX25" fmla="*/ 4942307 w 8235043"/>
                      <a:gd name="connsiteY25" fmla="*/ 724967 h 724967"/>
                      <a:gd name="connsiteX26" fmla="*/ 4280155 w 8235043"/>
                      <a:gd name="connsiteY26" fmla="*/ 724967 h 724967"/>
                      <a:gd name="connsiteX27" fmla="*/ 3699320 w 8235043"/>
                      <a:gd name="connsiteY27" fmla="*/ 724967 h 724967"/>
                      <a:gd name="connsiteX28" fmla="*/ 2955851 w 8235043"/>
                      <a:gd name="connsiteY28" fmla="*/ 724967 h 724967"/>
                      <a:gd name="connsiteX29" fmla="*/ 2375016 w 8235043"/>
                      <a:gd name="connsiteY29" fmla="*/ 724967 h 724967"/>
                      <a:gd name="connsiteX30" fmla="*/ 1875498 w 8235043"/>
                      <a:gd name="connsiteY30" fmla="*/ 724967 h 724967"/>
                      <a:gd name="connsiteX31" fmla="*/ 1213346 w 8235043"/>
                      <a:gd name="connsiteY31" fmla="*/ 724967 h 724967"/>
                      <a:gd name="connsiteX32" fmla="*/ 876462 w 8235043"/>
                      <a:gd name="connsiteY32" fmla="*/ 724967 h 724967"/>
                      <a:gd name="connsiteX33" fmla="*/ 51676 w 8235043"/>
                      <a:gd name="connsiteY33" fmla="*/ 724967 h 724967"/>
                      <a:gd name="connsiteX34" fmla="*/ 0 w 8235043"/>
                      <a:gd name="connsiteY34" fmla="*/ 673291 h 724967"/>
                      <a:gd name="connsiteX35" fmla="*/ 0 w 8235043"/>
                      <a:gd name="connsiteY35" fmla="*/ 374916 h 724967"/>
                      <a:gd name="connsiteX36" fmla="*/ 0 w 8235043"/>
                      <a:gd name="connsiteY36" fmla="*/ 51676 h 72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235043" h="724967" extrusionOk="0">
                        <a:moveTo>
                          <a:pt x="0" y="51676"/>
                        </a:moveTo>
                        <a:cubicBezTo>
                          <a:pt x="-3678" y="20724"/>
                          <a:pt x="24266" y="-208"/>
                          <a:pt x="51676" y="0"/>
                        </a:cubicBezTo>
                        <a:cubicBezTo>
                          <a:pt x="334456" y="-67650"/>
                          <a:pt x="363939" y="31347"/>
                          <a:pt x="632511" y="0"/>
                        </a:cubicBezTo>
                        <a:cubicBezTo>
                          <a:pt x="901084" y="-31347"/>
                          <a:pt x="959144" y="40057"/>
                          <a:pt x="1132029" y="0"/>
                        </a:cubicBezTo>
                        <a:cubicBezTo>
                          <a:pt x="1304914" y="-40057"/>
                          <a:pt x="1471914" y="26873"/>
                          <a:pt x="1631547" y="0"/>
                        </a:cubicBezTo>
                        <a:cubicBezTo>
                          <a:pt x="1791180" y="-26873"/>
                          <a:pt x="2073040" y="18137"/>
                          <a:pt x="2293699" y="0"/>
                        </a:cubicBezTo>
                        <a:cubicBezTo>
                          <a:pt x="2514358" y="-18137"/>
                          <a:pt x="2808190" y="67512"/>
                          <a:pt x="2955851" y="0"/>
                        </a:cubicBezTo>
                        <a:cubicBezTo>
                          <a:pt x="3103512" y="-67512"/>
                          <a:pt x="3186874" y="42485"/>
                          <a:pt x="3374053" y="0"/>
                        </a:cubicBezTo>
                        <a:cubicBezTo>
                          <a:pt x="3561232" y="-42485"/>
                          <a:pt x="3586081" y="43357"/>
                          <a:pt x="3792254" y="0"/>
                        </a:cubicBezTo>
                        <a:cubicBezTo>
                          <a:pt x="3998427" y="-43357"/>
                          <a:pt x="4066191" y="48070"/>
                          <a:pt x="4291772" y="0"/>
                        </a:cubicBezTo>
                        <a:cubicBezTo>
                          <a:pt x="4517353" y="-48070"/>
                          <a:pt x="4644182" y="10148"/>
                          <a:pt x="4872607" y="0"/>
                        </a:cubicBezTo>
                        <a:cubicBezTo>
                          <a:pt x="5101033" y="-10148"/>
                          <a:pt x="5119277" y="12879"/>
                          <a:pt x="5290808" y="0"/>
                        </a:cubicBezTo>
                        <a:cubicBezTo>
                          <a:pt x="5462339" y="-12879"/>
                          <a:pt x="5708337" y="42967"/>
                          <a:pt x="5871643" y="0"/>
                        </a:cubicBezTo>
                        <a:cubicBezTo>
                          <a:pt x="6034949" y="-42967"/>
                          <a:pt x="6350831" y="38633"/>
                          <a:pt x="6533795" y="0"/>
                        </a:cubicBezTo>
                        <a:cubicBezTo>
                          <a:pt x="6716759" y="-38633"/>
                          <a:pt x="6836129" y="22634"/>
                          <a:pt x="6951997" y="0"/>
                        </a:cubicBezTo>
                        <a:cubicBezTo>
                          <a:pt x="7067865" y="-22634"/>
                          <a:pt x="7705159" y="73061"/>
                          <a:pt x="8183367" y="0"/>
                        </a:cubicBezTo>
                        <a:cubicBezTo>
                          <a:pt x="8213097" y="1504"/>
                          <a:pt x="8235322" y="29398"/>
                          <a:pt x="8235043" y="51676"/>
                        </a:cubicBezTo>
                        <a:cubicBezTo>
                          <a:pt x="8247650" y="181748"/>
                          <a:pt x="8214219" y="220667"/>
                          <a:pt x="8235043" y="356267"/>
                        </a:cubicBezTo>
                        <a:cubicBezTo>
                          <a:pt x="8255867" y="491867"/>
                          <a:pt x="8223341" y="585148"/>
                          <a:pt x="8235043" y="673291"/>
                        </a:cubicBezTo>
                        <a:cubicBezTo>
                          <a:pt x="8231830" y="695569"/>
                          <a:pt x="8215695" y="724287"/>
                          <a:pt x="8183367" y="724967"/>
                        </a:cubicBezTo>
                        <a:cubicBezTo>
                          <a:pt x="8031173" y="774767"/>
                          <a:pt x="7839297" y="710946"/>
                          <a:pt x="7683849" y="724967"/>
                        </a:cubicBezTo>
                        <a:cubicBezTo>
                          <a:pt x="7528401" y="738988"/>
                          <a:pt x="7464869" y="723194"/>
                          <a:pt x="7346964" y="724967"/>
                        </a:cubicBezTo>
                        <a:cubicBezTo>
                          <a:pt x="7229059" y="726740"/>
                          <a:pt x="6889005" y="656867"/>
                          <a:pt x="6603496" y="724967"/>
                        </a:cubicBezTo>
                        <a:cubicBezTo>
                          <a:pt x="6317987" y="793067"/>
                          <a:pt x="6279348" y="666743"/>
                          <a:pt x="6103977" y="724967"/>
                        </a:cubicBezTo>
                        <a:cubicBezTo>
                          <a:pt x="5928606" y="783191"/>
                          <a:pt x="5584367" y="672589"/>
                          <a:pt x="5441825" y="724967"/>
                        </a:cubicBezTo>
                        <a:cubicBezTo>
                          <a:pt x="5299283" y="777345"/>
                          <a:pt x="5099748" y="672574"/>
                          <a:pt x="4942307" y="724967"/>
                        </a:cubicBezTo>
                        <a:cubicBezTo>
                          <a:pt x="4784866" y="777360"/>
                          <a:pt x="4607872" y="704566"/>
                          <a:pt x="4280155" y="724967"/>
                        </a:cubicBezTo>
                        <a:cubicBezTo>
                          <a:pt x="3952438" y="745368"/>
                          <a:pt x="3892163" y="694246"/>
                          <a:pt x="3699320" y="724967"/>
                        </a:cubicBezTo>
                        <a:cubicBezTo>
                          <a:pt x="3506478" y="755688"/>
                          <a:pt x="3143583" y="705006"/>
                          <a:pt x="2955851" y="724967"/>
                        </a:cubicBezTo>
                        <a:cubicBezTo>
                          <a:pt x="2768119" y="744928"/>
                          <a:pt x="2513279" y="675709"/>
                          <a:pt x="2375016" y="724967"/>
                        </a:cubicBezTo>
                        <a:cubicBezTo>
                          <a:pt x="2236754" y="774225"/>
                          <a:pt x="1983129" y="722040"/>
                          <a:pt x="1875498" y="724967"/>
                        </a:cubicBezTo>
                        <a:cubicBezTo>
                          <a:pt x="1767867" y="727894"/>
                          <a:pt x="1472277" y="683620"/>
                          <a:pt x="1213346" y="724967"/>
                        </a:cubicBezTo>
                        <a:cubicBezTo>
                          <a:pt x="954415" y="766314"/>
                          <a:pt x="1034027" y="709918"/>
                          <a:pt x="876462" y="724967"/>
                        </a:cubicBezTo>
                        <a:cubicBezTo>
                          <a:pt x="718897" y="740016"/>
                          <a:pt x="218027" y="710909"/>
                          <a:pt x="51676" y="724967"/>
                        </a:cubicBezTo>
                        <a:cubicBezTo>
                          <a:pt x="22420" y="724443"/>
                          <a:pt x="-3205" y="700904"/>
                          <a:pt x="0" y="673291"/>
                        </a:cubicBezTo>
                        <a:cubicBezTo>
                          <a:pt x="-15782" y="539595"/>
                          <a:pt x="29618" y="451231"/>
                          <a:pt x="0" y="374916"/>
                        </a:cubicBezTo>
                        <a:cubicBezTo>
                          <a:pt x="-29618" y="298602"/>
                          <a:pt x="24853" y="193489"/>
                          <a:pt x="0" y="51676"/>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r>
              <a:rPr lang="de-DE" sz="2133">
                <a:solidFill>
                  <a:srgbClr val="000000"/>
                </a:solidFill>
                <a:latin typeface="Arial" panose="020B0604020202020204" pitchFamily="34" charset="0"/>
                <a:cs typeface="Arial" panose="020B0604020202020204" pitchFamily="34" charset="0"/>
              </a:rPr>
              <a:t>Deliverable </a:t>
            </a:r>
          </a:p>
        </p:txBody>
      </p:sp>
      <p:sp>
        <p:nvSpPr>
          <p:cNvPr id="12" name="Rechteck: abgerundete Ecken 11">
            <a:extLst>
              <a:ext uri="{FF2B5EF4-FFF2-40B4-BE49-F238E27FC236}">
                <a16:creationId xmlns:a16="http://schemas.microsoft.com/office/drawing/2014/main" id="{078469CC-A5C5-D415-4CB8-E75FE3892BD2}"/>
              </a:ext>
            </a:extLst>
          </p:cNvPr>
          <p:cNvSpPr/>
          <p:nvPr/>
        </p:nvSpPr>
        <p:spPr>
          <a:xfrm>
            <a:off x="1295400" y="3372062"/>
            <a:ext cx="1696251" cy="440553"/>
          </a:xfrm>
          <a:prstGeom prst="roundRect">
            <a:avLst>
              <a:gd name="adj" fmla="val 7128"/>
            </a:avLst>
          </a:prstGeom>
          <a:solidFill>
            <a:schemeClr val="bg1"/>
          </a:solidFill>
          <a:ln w="19050" cmpd="sng">
            <a:solidFill>
              <a:schemeClr val="accent1"/>
            </a:solidFill>
            <a:prstDash val="solid"/>
            <a:extLst>
              <a:ext uri="{C807C97D-BFC1-408E-A445-0C87EB9F89A2}">
                <ask:lineSketchStyleProps xmlns:ask="http://schemas.microsoft.com/office/drawing/2018/sketchyshapes" sd="395751962">
                  <a:custGeom>
                    <a:avLst/>
                    <a:gdLst>
                      <a:gd name="connsiteX0" fmla="*/ 0 w 8235043"/>
                      <a:gd name="connsiteY0" fmla="*/ 51676 h 724967"/>
                      <a:gd name="connsiteX1" fmla="*/ 51676 w 8235043"/>
                      <a:gd name="connsiteY1" fmla="*/ 0 h 724967"/>
                      <a:gd name="connsiteX2" fmla="*/ 632511 w 8235043"/>
                      <a:gd name="connsiteY2" fmla="*/ 0 h 724967"/>
                      <a:gd name="connsiteX3" fmla="*/ 1132029 w 8235043"/>
                      <a:gd name="connsiteY3" fmla="*/ 0 h 724967"/>
                      <a:gd name="connsiteX4" fmla="*/ 1631547 w 8235043"/>
                      <a:gd name="connsiteY4" fmla="*/ 0 h 724967"/>
                      <a:gd name="connsiteX5" fmla="*/ 2293699 w 8235043"/>
                      <a:gd name="connsiteY5" fmla="*/ 0 h 724967"/>
                      <a:gd name="connsiteX6" fmla="*/ 2955851 w 8235043"/>
                      <a:gd name="connsiteY6" fmla="*/ 0 h 724967"/>
                      <a:gd name="connsiteX7" fmla="*/ 3374053 w 8235043"/>
                      <a:gd name="connsiteY7" fmla="*/ 0 h 724967"/>
                      <a:gd name="connsiteX8" fmla="*/ 3792254 w 8235043"/>
                      <a:gd name="connsiteY8" fmla="*/ 0 h 724967"/>
                      <a:gd name="connsiteX9" fmla="*/ 4291772 w 8235043"/>
                      <a:gd name="connsiteY9" fmla="*/ 0 h 724967"/>
                      <a:gd name="connsiteX10" fmla="*/ 4872607 w 8235043"/>
                      <a:gd name="connsiteY10" fmla="*/ 0 h 724967"/>
                      <a:gd name="connsiteX11" fmla="*/ 5290808 w 8235043"/>
                      <a:gd name="connsiteY11" fmla="*/ 0 h 724967"/>
                      <a:gd name="connsiteX12" fmla="*/ 5871643 w 8235043"/>
                      <a:gd name="connsiteY12" fmla="*/ 0 h 724967"/>
                      <a:gd name="connsiteX13" fmla="*/ 6533795 w 8235043"/>
                      <a:gd name="connsiteY13" fmla="*/ 0 h 724967"/>
                      <a:gd name="connsiteX14" fmla="*/ 6951997 w 8235043"/>
                      <a:gd name="connsiteY14" fmla="*/ 0 h 724967"/>
                      <a:gd name="connsiteX15" fmla="*/ 8183367 w 8235043"/>
                      <a:gd name="connsiteY15" fmla="*/ 0 h 724967"/>
                      <a:gd name="connsiteX16" fmla="*/ 8235043 w 8235043"/>
                      <a:gd name="connsiteY16" fmla="*/ 51676 h 724967"/>
                      <a:gd name="connsiteX17" fmla="*/ 8235043 w 8235043"/>
                      <a:gd name="connsiteY17" fmla="*/ 356267 h 724967"/>
                      <a:gd name="connsiteX18" fmla="*/ 8235043 w 8235043"/>
                      <a:gd name="connsiteY18" fmla="*/ 673291 h 724967"/>
                      <a:gd name="connsiteX19" fmla="*/ 8183367 w 8235043"/>
                      <a:gd name="connsiteY19" fmla="*/ 724967 h 724967"/>
                      <a:gd name="connsiteX20" fmla="*/ 7683849 w 8235043"/>
                      <a:gd name="connsiteY20" fmla="*/ 724967 h 724967"/>
                      <a:gd name="connsiteX21" fmla="*/ 7346964 w 8235043"/>
                      <a:gd name="connsiteY21" fmla="*/ 724967 h 724967"/>
                      <a:gd name="connsiteX22" fmla="*/ 6603496 w 8235043"/>
                      <a:gd name="connsiteY22" fmla="*/ 724967 h 724967"/>
                      <a:gd name="connsiteX23" fmla="*/ 6103977 w 8235043"/>
                      <a:gd name="connsiteY23" fmla="*/ 724967 h 724967"/>
                      <a:gd name="connsiteX24" fmla="*/ 5441825 w 8235043"/>
                      <a:gd name="connsiteY24" fmla="*/ 724967 h 724967"/>
                      <a:gd name="connsiteX25" fmla="*/ 4942307 w 8235043"/>
                      <a:gd name="connsiteY25" fmla="*/ 724967 h 724967"/>
                      <a:gd name="connsiteX26" fmla="*/ 4280155 w 8235043"/>
                      <a:gd name="connsiteY26" fmla="*/ 724967 h 724967"/>
                      <a:gd name="connsiteX27" fmla="*/ 3699320 w 8235043"/>
                      <a:gd name="connsiteY27" fmla="*/ 724967 h 724967"/>
                      <a:gd name="connsiteX28" fmla="*/ 2955851 w 8235043"/>
                      <a:gd name="connsiteY28" fmla="*/ 724967 h 724967"/>
                      <a:gd name="connsiteX29" fmla="*/ 2375016 w 8235043"/>
                      <a:gd name="connsiteY29" fmla="*/ 724967 h 724967"/>
                      <a:gd name="connsiteX30" fmla="*/ 1875498 w 8235043"/>
                      <a:gd name="connsiteY30" fmla="*/ 724967 h 724967"/>
                      <a:gd name="connsiteX31" fmla="*/ 1213346 w 8235043"/>
                      <a:gd name="connsiteY31" fmla="*/ 724967 h 724967"/>
                      <a:gd name="connsiteX32" fmla="*/ 876462 w 8235043"/>
                      <a:gd name="connsiteY32" fmla="*/ 724967 h 724967"/>
                      <a:gd name="connsiteX33" fmla="*/ 51676 w 8235043"/>
                      <a:gd name="connsiteY33" fmla="*/ 724967 h 724967"/>
                      <a:gd name="connsiteX34" fmla="*/ 0 w 8235043"/>
                      <a:gd name="connsiteY34" fmla="*/ 673291 h 724967"/>
                      <a:gd name="connsiteX35" fmla="*/ 0 w 8235043"/>
                      <a:gd name="connsiteY35" fmla="*/ 374916 h 724967"/>
                      <a:gd name="connsiteX36" fmla="*/ 0 w 8235043"/>
                      <a:gd name="connsiteY36" fmla="*/ 51676 h 72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235043" h="724967" extrusionOk="0">
                        <a:moveTo>
                          <a:pt x="0" y="51676"/>
                        </a:moveTo>
                        <a:cubicBezTo>
                          <a:pt x="-3678" y="20724"/>
                          <a:pt x="24266" y="-208"/>
                          <a:pt x="51676" y="0"/>
                        </a:cubicBezTo>
                        <a:cubicBezTo>
                          <a:pt x="334456" y="-67650"/>
                          <a:pt x="363939" y="31347"/>
                          <a:pt x="632511" y="0"/>
                        </a:cubicBezTo>
                        <a:cubicBezTo>
                          <a:pt x="901084" y="-31347"/>
                          <a:pt x="959144" y="40057"/>
                          <a:pt x="1132029" y="0"/>
                        </a:cubicBezTo>
                        <a:cubicBezTo>
                          <a:pt x="1304914" y="-40057"/>
                          <a:pt x="1471914" y="26873"/>
                          <a:pt x="1631547" y="0"/>
                        </a:cubicBezTo>
                        <a:cubicBezTo>
                          <a:pt x="1791180" y="-26873"/>
                          <a:pt x="2073040" y="18137"/>
                          <a:pt x="2293699" y="0"/>
                        </a:cubicBezTo>
                        <a:cubicBezTo>
                          <a:pt x="2514358" y="-18137"/>
                          <a:pt x="2808190" y="67512"/>
                          <a:pt x="2955851" y="0"/>
                        </a:cubicBezTo>
                        <a:cubicBezTo>
                          <a:pt x="3103512" y="-67512"/>
                          <a:pt x="3186874" y="42485"/>
                          <a:pt x="3374053" y="0"/>
                        </a:cubicBezTo>
                        <a:cubicBezTo>
                          <a:pt x="3561232" y="-42485"/>
                          <a:pt x="3586081" y="43357"/>
                          <a:pt x="3792254" y="0"/>
                        </a:cubicBezTo>
                        <a:cubicBezTo>
                          <a:pt x="3998427" y="-43357"/>
                          <a:pt x="4066191" y="48070"/>
                          <a:pt x="4291772" y="0"/>
                        </a:cubicBezTo>
                        <a:cubicBezTo>
                          <a:pt x="4517353" y="-48070"/>
                          <a:pt x="4644182" y="10148"/>
                          <a:pt x="4872607" y="0"/>
                        </a:cubicBezTo>
                        <a:cubicBezTo>
                          <a:pt x="5101033" y="-10148"/>
                          <a:pt x="5119277" y="12879"/>
                          <a:pt x="5290808" y="0"/>
                        </a:cubicBezTo>
                        <a:cubicBezTo>
                          <a:pt x="5462339" y="-12879"/>
                          <a:pt x="5708337" y="42967"/>
                          <a:pt x="5871643" y="0"/>
                        </a:cubicBezTo>
                        <a:cubicBezTo>
                          <a:pt x="6034949" y="-42967"/>
                          <a:pt x="6350831" y="38633"/>
                          <a:pt x="6533795" y="0"/>
                        </a:cubicBezTo>
                        <a:cubicBezTo>
                          <a:pt x="6716759" y="-38633"/>
                          <a:pt x="6836129" y="22634"/>
                          <a:pt x="6951997" y="0"/>
                        </a:cubicBezTo>
                        <a:cubicBezTo>
                          <a:pt x="7067865" y="-22634"/>
                          <a:pt x="7705159" y="73061"/>
                          <a:pt x="8183367" y="0"/>
                        </a:cubicBezTo>
                        <a:cubicBezTo>
                          <a:pt x="8213097" y="1504"/>
                          <a:pt x="8235322" y="29398"/>
                          <a:pt x="8235043" y="51676"/>
                        </a:cubicBezTo>
                        <a:cubicBezTo>
                          <a:pt x="8247650" y="181748"/>
                          <a:pt x="8214219" y="220667"/>
                          <a:pt x="8235043" y="356267"/>
                        </a:cubicBezTo>
                        <a:cubicBezTo>
                          <a:pt x="8255867" y="491867"/>
                          <a:pt x="8223341" y="585148"/>
                          <a:pt x="8235043" y="673291"/>
                        </a:cubicBezTo>
                        <a:cubicBezTo>
                          <a:pt x="8231830" y="695569"/>
                          <a:pt x="8215695" y="724287"/>
                          <a:pt x="8183367" y="724967"/>
                        </a:cubicBezTo>
                        <a:cubicBezTo>
                          <a:pt x="8031173" y="774767"/>
                          <a:pt x="7839297" y="710946"/>
                          <a:pt x="7683849" y="724967"/>
                        </a:cubicBezTo>
                        <a:cubicBezTo>
                          <a:pt x="7528401" y="738988"/>
                          <a:pt x="7464869" y="723194"/>
                          <a:pt x="7346964" y="724967"/>
                        </a:cubicBezTo>
                        <a:cubicBezTo>
                          <a:pt x="7229059" y="726740"/>
                          <a:pt x="6889005" y="656867"/>
                          <a:pt x="6603496" y="724967"/>
                        </a:cubicBezTo>
                        <a:cubicBezTo>
                          <a:pt x="6317987" y="793067"/>
                          <a:pt x="6279348" y="666743"/>
                          <a:pt x="6103977" y="724967"/>
                        </a:cubicBezTo>
                        <a:cubicBezTo>
                          <a:pt x="5928606" y="783191"/>
                          <a:pt x="5584367" y="672589"/>
                          <a:pt x="5441825" y="724967"/>
                        </a:cubicBezTo>
                        <a:cubicBezTo>
                          <a:pt x="5299283" y="777345"/>
                          <a:pt x="5099748" y="672574"/>
                          <a:pt x="4942307" y="724967"/>
                        </a:cubicBezTo>
                        <a:cubicBezTo>
                          <a:pt x="4784866" y="777360"/>
                          <a:pt x="4607872" y="704566"/>
                          <a:pt x="4280155" y="724967"/>
                        </a:cubicBezTo>
                        <a:cubicBezTo>
                          <a:pt x="3952438" y="745368"/>
                          <a:pt x="3892163" y="694246"/>
                          <a:pt x="3699320" y="724967"/>
                        </a:cubicBezTo>
                        <a:cubicBezTo>
                          <a:pt x="3506478" y="755688"/>
                          <a:pt x="3143583" y="705006"/>
                          <a:pt x="2955851" y="724967"/>
                        </a:cubicBezTo>
                        <a:cubicBezTo>
                          <a:pt x="2768119" y="744928"/>
                          <a:pt x="2513279" y="675709"/>
                          <a:pt x="2375016" y="724967"/>
                        </a:cubicBezTo>
                        <a:cubicBezTo>
                          <a:pt x="2236754" y="774225"/>
                          <a:pt x="1983129" y="722040"/>
                          <a:pt x="1875498" y="724967"/>
                        </a:cubicBezTo>
                        <a:cubicBezTo>
                          <a:pt x="1767867" y="727894"/>
                          <a:pt x="1472277" y="683620"/>
                          <a:pt x="1213346" y="724967"/>
                        </a:cubicBezTo>
                        <a:cubicBezTo>
                          <a:pt x="954415" y="766314"/>
                          <a:pt x="1034027" y="709918"/>
                          <a:pt x="876462" y="724967"/>
                        </a:cubicBezTo>
                        <a:cubicBezTo>
                          <a:pt x="718897" y="740016"/>
                          <a:pt x="218027" y="710909"/>
                          <a:pt x="51676" y="724967"/>
                        </a:cubicBezTo>
                        <a:cubicBezTo>
                          <a:pt x="22420" y="724443"/>
                          <a:pt x="-3205" y="700904"/>
                          <a:pt x="0" y="673291"/>
                        </a:cubicBezTo>
                        <a:cubicBezTo>
                          <a:pt x="-15782" y="539595"/>
                          <a:pt x="29618" y="451231"/>
                          <a:pt x="0" y="374916"/>
                        </a:cubicBezTo>
                        <a:cubicBezTo>
                          <a:pt x="-29618" y="298602"/>
                          <a:pt x="24853" y="193489"/>
                          <a:pt x="0" y="51676"/>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r>
              <a:rPr lang="de-DE" sz="2133">
                <a:solidFill>
                  <a:srgbClr val="000000"/>
                </a:solidFill>
                <a:latin typeface="Arial" panose="020B0604020202020204" pitchFamily="34" charset="0"/>
                <a:cs typeface="Arial" panose="020B0604020202020204" pitchFamily="34" charset="0"/>
              </a:rPr>
              <a:t>Deliverable </a:t>
            </a:r>
          </a:p>
        </p:txBody>
      </p:sp>
      <p:sp>
        <p:nvSpPr>
          <p:cNvPr id="13" name="Rechteck: abgerundete Ecken 12">
            <a:extLst>
              <a:ext uri="{FF2B5EF4-FFF2-40B4-BE49-F238E27FC236}">
                <a16:creationId xmlns:a16="http://schemas.microsoft.com/office/drawing/2014/main" id="{4B71FC34-14F5-4604-8597-5FE3FD12B08B}"/>
              </a:ext>
            </a:extLst>
          </p:cNvPr>
          <p:cNvSpPr/>
          <p:nvPr/>
        </p:nvSpPr>
        <p:spPr>
          <a:xfrm>
            <a:off x="1295400" y="3995981"/>
            <a:ext cx="1696251" cy="440553"/>
          </a:xfrm>
          <a:prstGeom prst="roundRect">
            <a:avLst>
              <a:gd name="adj" fmla="val 7128"/>
            </a:avLst>
          </a:prstGeom>
          <a:solidFill>
            <a:schemeClr val="bg1"/>
          </a:solidFill>
          <a:ln w="19050" cmpd="sng">
            <a:solidFill>
              <a:schemeClr val="accent1"/>
            </a:solidFill>
            <a:prstDash val="solid"/>
            <a:extLst>
              <a:ext uri="{C807C97D-BFC1-408E-A445-0C87EB9F89A2}">
                <ask:lineSketchStyleProps xmlns:ask="http://schemas.microsoft.com/office/drawing/2018/sketchyshapes" sd="395751962">
                  <a:custGeom>
                    <a:avLst/>
                    <a:gdLst>
                      <a:gd name="connsiteX0" fmla="*/ 0 w 8235043"/>
                      <a:gd name="connsiteY0" fmla="*/ 51676 h 724967"/>
                      <a:gd name="connsiteX1" fmla="*/ 51676 w 8235043"/>
                      <a:gd name="connsiteY1" fmla="*/ 0 h 724967"/>
                      <a:gd name="connsiteX2" fmla="*/ 632511 w 8235043"/>
                      <a:gd name="connsiteY2" fmla="*/ 0 h 724967"/>
                      <a:gd name="connsiteX3" fmla="*/ 1132029 w 8235043"/>
                      <a:gd name="connsiteY3" fmla="*/ 0 h 724967"/>
                      <a:gd name="connsiteX4" fmla="*/ 1631547 w 8235043"/>
                      <a:gd name="connsiteY4" fmla="*/ 0 h 724967"/>
                      <a:gd name="connsiteX5" fmla="*/ 2293699 w 8235043"/>
                      <a:gd name="connsiteY5" fmla="*/ 0 h 724967"/>
                      <a:gd name="connsiteX6" fmla="*/ 2955851 w 8235043"/>
                      <a:gd name="connsiteY6" fmla="*/ 0 h 724967"/>
                      <a:gd name="connsiteX7" fmla="*/ 3374053 w 8235043"/>
                      <a:gd name="connsiteY7" fmla="*/ 0 h 724967"/>
                      <a:gd name="connsiteX8" fmla="*/ 3792254 w 8235043"/>
                      <a:gd name="connsiteY8" fmla="*/ 0 h 724967"/>
                      <a:gd name="connsiteX9" fmla="*/ 4291772 w 8235043"/>
                      <a:gd name="connsiteY9" fmla="*/ 0 h 724967"/>
                      <a:gd name="connsiteX10" fmla="*/ 4872607 w 8235043"/>
                      <a:gd name="connsiteY10" fmla="*/ 0 h 724967"/>
                      <a:gd name="connsiteX11" fmla="*/ 5290808 w 8235043"/>
                      <a:gd name="connsiteY11" fmla="*/ 0 h 724967"/>
                      <a:gd name="connsiteX12" fmla="*/ 5871643 w 8235043"/>
                      <a:gd name="connsiteY12" fmla="*/ 0 h 724967"/>
                      <a:gd name="connsiteX13" fmla="*/ 6533795 w 8235043"/>
                      <a:gd name="connsiteY13" fmla="*/ 0 h 724967"/>
                      <a:gd name="connsiteX14" fmla="*/ 6951997 w 8235043"/>
                      <a:gd name="connsiteY14" fmla="*/ 0 h 724967"/>
                      <a:gd name="connsiteX15" fmla="*/ 8183367 w 8235043"/>
                      <a:gd name="connsiteY15" fmla="*/ 0 h 724967"/>
                      <a:gd name="connsiteX16" fmla="*/ 8235043 w 8235043"/>
                      <a:gd name="connsiteY16" fmla="*/ 51676 h 724967"/>
                      <a:gd name="connsiteX17" fmla="*/ 8235043 w 8235043"/>
                      <a:gd name="connsiteY17" fmla="*/ 356267 h 724967"/>
                      <a:gd name="connsiteX18" fmla="*/ 8235043 w 8235043"/>
                      <a:gd name="connsiteY18" fmla="*/ 673291 h 724967"/>
                      <a:gd name="connsiteX19" fmla="*/ 8183367 w 8235043"/>
                      <a:gd name="connsiteY19" fmla="*/ 724967 h 724967"/>
                      <a:gd name="connsiteX20" fmla="*/ 7683849 w 8235043"/>
                      <a:gd name="connsiteY20" fmla="*/ 724967 h 724967"/>
                      <a:gd name="connsiteX21" fmla="*/ 7346964 w 8235043"/>
                      <a:gd name="connsiteY21" fmla="*/ 724967 h 724967"/>
                      <a:gd name="connsiteX22" fmla="*/ 6603496 w 8235043"/>
                      <a:gd name="connsiteY22" fmla="*/ 724967 h 724967"/>
                      <a:gd name="connsiteX23" fmla="*/ 6103977 w 8235043"/>
                      <a:gd name="connsiteY23" fmla="*/ 724967 h 724967"/>
                      <a:gd name="connsiteX24" fmla="*/ 5441825 w 8235043"/>
                      <a:gd name="connsiteY24" fmla="*/ 724967 h 724967"/>
                      <a:gd name="connsiteX25" fmla="*/ 4942307 w 8235043"/>
                      <a:gd name="connsiteY25" fmla="*/ 724967 h 724967"/>
                      <a:gd name="connsiteX26" fmla="*/ 4280155 w 8235043"/>
                      <a:gd name="connsiteY26" fmla="*/ 724967 h 724967"/>
                      <a:gd name="connsiteX27" fmla="*/ 3699320 w 8235043"/>
                      <a:gd name="connsiteY27" fmla="*/ 724967 h 724967"/>
                      <a:gd name="connsiteX28" fmla="*/ 2955851 w 8235043"/>
                      <a:gd name="connsiteY28" fmla="*/ 724967 h 724967"/>
                      <a:gd name="connsiteX29" fmla="*/ 2375016 w 8235043"/>
                      <a:gd name="connsiteY29" fmla="*/ 724967 h 724967"/>
                      <a:gd name="connsiteX30" fmla="*/ 1875498 w 8235043"/>
                      <a:gd name="connsiteY30" fmla="*/ 724967 h 724967"/>
                      <a:gd name="connsiteX31" fmla="*/ 1213346 w 8235043"/>
                      <a:gd name="connsiteY31" fmla="*/ 724967 h 724967"/>
                      <a:gd name="connsiteX32" fmla="*/ 876462 w 8235043"/>
                      <a:gd name="connsiteY32" fmla="*/ 724967 h 724967"/>
                      <a:gd name="connsiteX33" fmla="*/ 51676 w 8235043"/>
                      <a:gd name="connsiteY33" fmla="*/ 724967 h 724967"/>
                      <a:gd name="connsiteX34" fmla="*/ 0 w 8235043"/>
                      <a:gd name="connsiteY34" fmla="*/ 673291 h 724967"/>
                      <a:gd name="connsiteX35" fmla="*/ 0 w 8235043"/>
                      <a:gd name="connsiteY35" fmla="*/ 374916 h 724967"/>
                      <a:gd name="connsiteX36" fmla="*/ 0 w 8235043"/>
                      <a:gd name="connsiteY36" fmla="*/ 51676 h 72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235043" h="724967" extrusionOk="0">
                        <a:moveTo>
                          <a:pt x="0" y="51676"/>
                        </a:moveTo>
                        <a:cubicBezTo>
                          <a:pt x="-3678" y="20724"/>
                          <a:pt x="24266" y="-208"/>
                          <a:pt x="51676" y="0"/>
                        </a:cubicBezTo>
                        <a:cubicBezTo>
                          <a:pt x="334456" y="-67650"/>
                          <a:pt x="363939" y="31347"/>
                          <a:pt x="632511" y="0"/>
                        </a:cubicBezTo>
                        <a:cubicBezTo>
                          <a:pt x="901084" y="-31347"/>
                          <a:pt x="959144" y="40057"/>
                          <a:pt x="1132029" y="0"/>
                        </a:cubicBezTo>
                        <a:cubicBezTo>
                          <a:pt x="1304914" y="-40057"/>
                          <a:pt x="1471914" y="26873"/>
                          <a:pt x="1631547" y="0"/>
                        </a:cubicBezTo>
                        <a:cubicBezTo>
                          <a:pt x="1791180" y="-26873"/>
                          <a:pt x="2073040" y="18137"/>
                          <a:pt x="2293699" y="0"/>
                        </a:cubicBezTo>
                        <a:cubicBezTo>
                          <a:pt x="2514358" y="-18137"/>
                          <a:pt x="2808190" y="67512"/>
                          <a:pt x="2955851" y="0"/>
                        </a:cubicBezTo>
                        <a:cubicBezTo>
                          <a:pt x="3103512" y="-67512"/>
                          <a:pt x="3186874" y="42485"/>
                          <a:pt x="3374053" y="0"/>
                        </a:cubicBezTo>
                        <a:cubicBezTo>
                          <a:pt x="3561232" y="-42485"/>
                          <a:pt x="3586081" y="43357"/>
                          <a:pt x="3792254" y="0"/>
                        </a:cubicBezTo>
                        <a:cubicBezTo>
                          <a:pt x="3998427" y="-43357"/>
                          <a:pt x="4066191" y="48070"/>
                          <a:pt x="4291772" y="0"/>
                        </a:cubicBezTo>
                        <a:cubicBezTo>
                          <a:pt x="4517353" y="-48070"/>
                          <a:pt x="4644182" y="10148"/>
                          <a:pt x="4872607" y="0"/>
                        </a:cubicBezTo>
                        <a:cubicBezTo>
                          <a:pt x="5101033" y="-10148"/>
                          <a:pt x="5119277" y="12879"/>
                          <a:pt x="5290808" y="0"/>
                        </a:cubicBezTo>
                        <a:cubicBezTo>
                          <a:pt x="5462339" y="-12879"/>
                          <a:pt x="5708337" y="42967"/>
                          <a:pt x="5871643" y="0"/>
                        </a:cubicBezTo>
                        <a:cubicBezTo>
                          <a:pt x="6034949" y="-42967"/>
                          <a:pt x="6350831" y="38633"/>
                          <a:pt x="6533795" y="0"/>
                        </a:cubicBezTo>
                        <a:cubicBezTo>
                          <a:pt x="6716759" y="-38633"/>
                          <a:pt x="6836129" y="22634"/>
                          <a:pt x="6951997" y="0"/>
                        </a:cubicBezTo>
                        <a:cubicBezTo>
                          <a:pt x="7067865" y="-22634"/>
                          <a:pt x="7705159" y="73061"/>
                          <a:pt x="8183367" y="0"/>
                        </a:cubicBezTo>
                        <a:cubicBezTo>
                          <a:pt x="8213097" y="1504"/>
                          <a:pt x="8235322" y="29398"/>
                          <a:pt x="8235043" y="51676"/>
                        </a:cubicBezTo>
                        <a:cubicBezTo>
                          <a:pt x="8247650" y="181748"/>
                          <a:pt x="8214219" y="220667"/>
                          <a:pt x="8235043" y="356267"/>
                        </a:cubicBezTo>
                        <a:cubicBezTo>
                          <a:pt x="8255867" y="491867"/>
                          <a:pt x="8223341" y="585148"/>
                          <a:pt x="8235043" y="673291"/>
                        </a:cubicBezTo>
                        <a:cubicBezTo>
                          <a:pt x="8231830" y="695569"/>
                          <a:pt x="8215695" y="724287"/>
                          <a:pt x="8183367" y="724967"/>
                        </a:cubicBezTo>
                        <a:cubicBezTo>
                          <a:pt x="8031173" y="774767"/>
                          <a:pt x="7839297" y="710946"/>
                          <a:pt x="7683849" y="724967"/>
                        </a:cubicBezTo>
                        <a:cubicBezTo>
                          <a:pt x="7528401" y="738988"/>
                          <a:pt x="7464869" y="723194"/>
                          <a:pt x="7346964" y="724967"/>
                        </a:cubicBezTo>
                        <a:cubicBezTo>
                          <a:pt x="7229059" y="726740"/>
                          <a:pt x="6889005" y="656867"/>
                          <a:pt x="6603496" y="724967"/>
                        </a:cubicBezTo>
                        <a:cubicBezTo>
                          <a:pt x="6317987" y="793067"/>
                          <a:pt x="6279348" y="666743"/>
                          <a:pt x="6103977" y="724967"/>
                        </a:cubicBezTo>
                        <a:cubicBezTo>
                          <a:pt x="5928606" y="783191"/>
                          <a:pt x="5584367" y="672589"/>
                          <a:pt x="5441825" y="724967"/>
                        </a:cubicBezTo>
                        <a:cubicBezTo>
                          <a:pt x="5299283" y="777345"/>
                          <a:pt x="5099748" y="672574"/>
                          <a:pt x="4942307" y="724967"/>
                        </a:cubicBezTo>
                        <a:cubicBezTo>
                          <a:pt x="4784866" y="777360"/>
                          <a:pt x="4607872" y="704566"/>
                          <a:pt x="4280155" y="724967"/>
                        </a:cubicBezTo>
                        <a:cubicBezTo>
                          <a:pt x="3952438" y="745368"/>
                          <a:pt x="3892163" y="694246"/>
                          <a:pt x="3699320" y="724967"/>
                        </a:cubicBezTo>
                        <a:cubicBezTo>
                          <a:pt x="3506478" y="755688"/>
                          <a:pt x="3143583" y="705006"/>
                          <a:pt x="2955851" y="724967"/>
                        </a:cubicBezTo>
                        <a:cubicBezTo>
                          <a:pt x="2768119" y="744928"/>
                          <a:pt x="2513279" y="675709"/>
                          <a:pt x="2375016" y="724967"/>
                        </a:cubicBezTo>
                        <a:cubicBezTo>
                          <a:pt x="2236754" y="774225"/>
                          <a:pt x="1983129" y="722040"/>
                          <a:pt x="1875498" y="724967"/>
                        </a:cubicBezTo>
                        <a:cubicBezTo>
                          <a:pt x="1767867" y="727894"/>
                          <a:pt x="1472277" y="683620"/>
                          <a:pt x="1213346" y="724967"/>
                        </a:cubicBezTo>
                        <a:cubicBezTo>
                          <a:pt x="954415" y="766314"/>
                          <a:pt x="1034027" y="709918"/>
                          <a:pt x="876462" y="724967"/>
                        </a:cubicBezTo>
                        <a:cubicBezTo>
                          <a:pt x="718897" y="740016"/>
                          <a:pt x="218027" y="710909"/>
                          <a:pt x="51676" y="724967"/>
                        </a:cubicBezTo>
                        <a:cubicBezTo>
                          <a:pt x="22420" y="724443"/>
                          <a:pt x="-3205" y="700904"/>
                          <a:pt x="0" y="673291"/>
                        </a:cubicBezTo>
                        <a:cubicBezTo>
                          <a:pt x="-15782" y="539595"/>
                          <a:pt x="29618" y="451231"/>
                          <a:pt x="0" y="374916"/>
                        </a:cubicBezTo>
                        <a:cubicBezTo>
                          <a:pt x="-29618" y="298602"/>
                          <a:pt x="24853" y="193489"/>
                          <a:pt x="0" y="51676"/>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r>
              <a:rPr lang="de-DE" sz="2133">
                <a:solidFill>
                  <a:srgbClr val="000000"/>
                </a:solidFill>
                <a:latin typeface="Arial" panose="020B0604020202020204" pitchFamily="34" charset="0"/>
                <a:cs typeface="Arial" panose="020B0604020202020204" pitchFamily="34" charset="0"/>
              </a:rPr>
              <a:t>Deliverable </a:t>
            </a:r>
          </a:p>
        </p:txBody>
      </p:sp>
      <p:sp>
        <p:nvSpPr>
          <p:cNvPr id="14" name="Rechteck: abgerundete Ecken 13">
            <a:extLst>
              <a:ext uri="{FF2B5EF4-FFF2-40B4-BE49-F238E27FC236}">
                <a16:creationId xmlns:a16="http://schemas.microsoft.com/office/drawing/2014/main" id="{452041FA-E242-AFA3-D887-544EDAC16719}"/>
              </a:ext>
            </a:extLst>
          </p:cNvPr>
          <p:cNvSpPr/>
          <p:nvPr/>
        </p:nvSpPr>
        <p:spPr>
          <a:xfrm>
            <a:off x="5079600" y="2744978"/>
            <a:ext cx="1696251" cy="440553"/>
          </a:xfrm>
          <a:prstGeom prst="roundRect">
            <a:avLst>
              <a:gd name="adj" fmla="val 7128"/>
            </a:avLst>
          </a:prstGeom>
          <a:solidFill>
            <a:schemeClr val="bg1"/>
          </a:solidFill>
          <a:ln w="19050" cmpd="sng">
            <a:solidFill>
              <a:srgbClr val="C00000"/>
            </a:solidFill>
            <a:prstDash val="solid"/>
            <a:extLst>
              <a:ext uri="{C807C97D-BFC1-408E-A445-0C87EB9F89A2}">
                <ask:lineSketchStyleProps xmlns:ask="http://schemas.microsoft.com/office/drawing/2018/sketchyshapes" sd="395751962">
                  <a:custGeom>
                    <a:avLst/>
                    <a:gdLst>
                      <a:gd name="connsiteX0" fmla="*/ 0 w 8235043"/>
                      <a:gd name="connsiteY0" fmla="*/ 51676 h 724967"/>
                      <a:gd name="connsiteX1" fmla="*/ 51676 w 8235043"/>
                      <a:gd name="connsiteY1" fmla="*/ 0 h 724967"/>
                      <a:gd name="connsiteX2" fmla="*/ 632511 w 8235043"/>
                      <a:gd name="connsiteY2" fmla="*/ 0 h 724967"/>
                      <a:gd name="connsiteX3" fmla="*/ 1132029 w 8235043"/>
                      <a:gd name="connsiteY3" fmla="*/ 0 h 724967"/>
                      <a:gd name="connsiteX4" fmla="*/ 1631547 w 8235043"/>
                      <a:gd name="connsiteY4" fmla="*/ 0 h 724967"/>
                      <a:gd name="connsiteX5" fmla="*/ 2293699 w 8235043"/>
                      <a:gd name="connsiteY5" fmla="*/ 0 h 724967"/>
                      <a:gd name="connsiteX6" fmla="*/ 2955851 w 8235043"/>
                      <a:gd name="connsiteY6" fmla="*/ 0 h 724967"/>
                      <a:gd name="connsiteX7" fmla="*/ 3374053 w 8235043"/>
                      <a:gd name="connsiteY7" fmla="*/ 0 h 724967"/>
                      <a:gd name="connsiteX8" fmla="*/ 3792254 w 8235043"/>
                      <a:gd name="connsiteY8" fmla="*/ 0 h 724967"/>
                      <a:gd name="connsiteX9" fmla="*/ 4291772 w 8235043"/>
                      <a:gd name="connsiteY9" fmla="*/ 0 h 724967"/>
                      <a:gd name="connsiteX10" fmla="*/ 4872607 w 8235043"/>
                      <a:gd name="connsiteY10" fmla="*/ 0 h 724967"/>
                      <a:gd name="connsiteX11" fmla="*/ 5290808 w 8235043"/>
                      <a:gd name="connsiteY11" fmla="*/ 0 h 724967"/>
                      <a:gd name="connsiteX12" fmla="*/ 5871643 w 8235043"/>
                      <a:gd name="connsiteY12" fmla="*/ 0 h 724967"/>
                      <a:gd name="connsiteX13" fmla="*/ 6533795 w 8235043"/>
                      <a:gd name="connsiteY13" fmla="*/ 0 h 724967"/>
                      <a:gd name="connsiteX14" fmla="*/ 6951997 w 8235043"/>
                      <a:gd name="connsiteY14" fmla="*/ 0 h 724967"/>
                      <a:gd name="connsiteX15" fmla="*/ 8183367 w 8235043"/>
                      <a:gd name="connsiteY15" fmla="*/ 0 h 724967"/>
                      <a:gd name="connsiteX16" fmla="*/ 8235043 w 8235043"/>
                      <a:gd name="connsiteY16" fmla="*/ 51676 h 724967"/>
                      <a:gd name="connsiteX17" fmla="*/ 8235043 w 8235043"/>
                      <a:gd name="connsiteY17" fmla="*/ 356267 h 724967"/>
                      <a:gd name="connsiteX18" fmla="*/ 8235043 w 8235043"/>
                      <a:gd name="connsiteY18" fmla="*/ 673291 h 724967"/>
                      <a:gd name="connsiteX19" fmla="*/ 8183367 w 8235043"/>
                      <a:gd name="connsiteY19" fmla="*/ 724967 h 724967"/>
                      <a:gd name="connsiteX20" fmla="*/ 7683849 w 8235043"/>
                      <a:gd name="connsiteY20" fmla="*/ 724967 h 724967"/>
                      <a:gd name="connsiteX21" fmla="*/ 7346964 w 8235043"/>
                      <a:gd name="connsiteY21" fmla="*/ 724967 h 724967"/>
                      <a:gd name="connsiteX22" fmla="*/ 6603496 w 8235043"/>
                      <a:gd name="connsiteY22" fmla="*/ 724967 h 724967"/>
                      <a:gd name="connsiteX23" fmla="*/ 6103977 w 8235043"/>
                      <a:gd name="connsiteY23" fmla="*/ 724967 h 724967"/>
                      <a:gd name="connsiteX24" fmla="*/ 5441825 w 8235043"/>
                      <a:gd name="connsiteY24" fmla="*/ 724967 h 724967"/>
                      <a:gd name="connsiteX25" fmla="*/ 4942307 w 8235043"/>
                      <a:gd name="connsiteY25" fmla="*/ 724967 h 724967"/>
                      <a:gd name="connsiteX26" fmla="*/ 4280155 w 8235043"/>
                      <a:gd name="connsiteY26" fmla="*/ 724967 h 724967"/>
                      <a:gd name="connsiteX27" fmla="*/ 3699320 w 8235043"/>
                      <a:gd name="connsiteY27" fmla="*/ 724967 h 724967"/>
                      <a:gd name="connsiteX28" fmla="*/ 2955851 w 8235043"/>
                      <a:gd name="connsiteY28" fmla="*/ 724967 h 724967"/>
                      <a:gd name="connsiteX29" fmla="*/ 2375016 w 8235043"/>
                      <a:gd name="connsiteY29" fmla="*/ 724967 h 724967"/>
                      <a:gd name="connsiteX30" fmla="*/ 1875498 w 8235043"/>
                      <a:gd name="connsiteY30" fmla="*/ 724967 h 724967"/>
                      <a:gd name="connsiteX31" fmla="*/ 1213346 w 8235043"/>
                      <a:gd name="connsiteY31" fmla="*/ 724967 h 724967"/>
                      <a:gd name="connsiteX32" fmla="*/ 876462 w 8235043"/>
                      <a:gd name="connsiteY32" fmla="*/ 724967 h 724967"/>
                      <a:gd name="connsiteX33" fmla="*/ 51676 w 8235043"/>
                      <a:gd name="connsiteY33" fmla="*/ 724967 h 724967"/>
                      <a:gd name="connsiteX34" fmla="*/ 0 w 8235043"/>
                      <a:gd name="connsiteY34" fmla="*/ 673291 h 724967"/>
                      <a:gd name="connsiteX35" fmla="*/ 0 w 8235043"/>
                      <a:gd name="connsiteY35" fmla="*/ 374916 h 724967"/>
                      <a:gd name="connsiteX36" fmla="*/ 0 w 8235043"/>
                      <a:gd name="connsiteY36" fmla="*/ 51676 h 72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235043" h="724967" extrusionOk="0">
                        <a:moveTo>
                          <a:pt x="0" y="51676"/>
                        </a:moveTo>
                        <a:cubicBezTo>
                          <a:pt x="-3678" y="20724"/>
                          <a:pt x="24266" y="-208"/>
                          <a:pt x="51676" y="0"/>
                        </a:cubicBezTo>
                        <a:cubicBezTo>
                          <a:pt x="334456" y="-67650"/>
                          <a:pt x="363939" y="31347"/>
                          <a:pt x="632511" y="0"/>
                        </a:cubicBezTo>
                        <a:cubicBezTo>
                          <a:pt x="901084" y="-31347"/>
                          <a:pt x="959144" y="40057"/>
                          <a:pt x="1132029" y="0"/>
                        </a:cubicBezTo>
                        <a:cubicBezTo>
                          <a:pt x="1304914" y="-40057"/>
                          <a:pt x="1471914" y="26873"/>
                          <a:pt x="1631547" y="0"/>
                        </a:cubicBezTo>
                        <a:cubicBezTo>
                          <a:pt x="1791180" y="-26873"/>
                          <a:pt x="2073040" y="18137"/>
                          <a:pt x="2293699" y="0"/>
                        </a:cubicBezTo>
                        <a:cubicBezTo>
                          <a:pt x="2514358" y="-18137"/>
                          <a:pt x="2808190" y="67512"/>
                          <a:pt x="2955851" y="0"/>
                        </a:cubicBezTo>
                        <a:cubicBezTo>
                          <a:pt x="3103512" y="-67512"/>
                          <a:pt x="3186874" y="42485"/>
                          <a:pt x="3374053" y="0"/>
                        </a:cubicBezTo>
                        <a:cubicBezTo>
                          <a:pt x="3561232" y="-42485"/>
                          <a:pt x="3586081" y="43357"/>
                          <a:pt x="3792254" y="0"/>
                        </a:cubicBezTo>
                        <a:cubicBezTo>
                          <a:pt x="3998427" y="-43357"/>
                          <a:pt x="4066191" y="48070"/>
                          <a:pt x="4291772" y="0"/>
                        </a:cubicBezTo>
                        <a:cubicBezTo>
                          <a:pt x="4517353" y="-48070"/>
                          <a:pt x="4644182" y="10148"/>
                          <a:pt x="4872607" y="0"/>
                        </a:cubicBezTo>
                        <a:cubicBezTo>
                          <a:pt x="5101033" y="-10148"/>
                          <a:pt x="5119277" y="12879"/>
                          <a:pt x="5290808" y="0"/>
                        </a:cubicBezTo>
                        <a:cubicBezTo>
                          <a:pt x="5462339" y="-12879"/>
                          <a:pt x="5708337" y="42967"/>
                          <a:pt x="5871643" y="0"/>
                        </a:cubicBezTo>
                        <a:cubicBezTo>
                          <a:pt x="6034949" y="-42967"/>
                          <a:pt x="6350831" y="38633"/>
                          <a:pt x="6533795" y="0"/>
                        </a:cubicBezTo>
                        <a:cubicBezTo>
                          <a:pt x="6716759" y="-38633"/>
                          <a:pt x="6836129" y="22634"/>
                          <a:pt x="6951997" y="0"/>
                        </a:cubicBezTo>
                        <a:cubicBezTo>
                          <a:pt x="7067865" y="-22634"/>
                          <a:pt x="7705159" y="73061"/>
                          <a:pt x="8183367" y="0"/>
                        </a:cubicBezTo>
                        <a:cubicBezTo>
                          <a:pt x="8213097" y="1504"/>
                          <a:pt x="8235322" y="29398"/>
                          <a:pt x="8235043" y="51676"/>
                        </a:cubicBezTo>
                        <a:cubicBezTo>
                          <a:pt x="8247650" y="181748"/>
                          <a:pt x="8214219" y="220667"/>
                          <a:pt x="8235043" y="356267"/>
                        </a:cubicBezTo>
                        <a:cubicBezTo>
                          <a:pt x="8255867" y="491867"/>
                          <a:pt x="8223341" y="585148"/>
                          <a:pt x="8235043" y="673291"/>
                        </a:cubicBezTo>
                        <a:cubicBezTo>
                          <a:pt x="8231830" y="695569"/>
                          <a:pt x="8215695" y="724287"/>
                          <a:pt x="8183367" y="724967"/>
                        </a:cubicBezTo>
                        <a:cubicBezTo>
                          <a:pt x="8031173" y="774767"/>
                          <a:pt x="7839297" y="710946"/>
                          <a:pt x="7683849" y="724967"/>
                        </a:cubicBezTo>
                        <a:cubicBezTo>
                          <a:pt x="7528401" y="738988"/>
                          <a:pt x="7464869" y="723194"/>
                          <a:pt x="7346964" y="724967"/>
                        </a:cubicBezTo>
                        <a:cubicBezTo>
                          <a:pt x="7229059" y="726740"/>
                          <a:pt x="6889005" y="656867"/>
                          <a:pt x="6603496" y="724967"/>
                        </a:cubicBezTo>
                        <a:cubicBezTo>
                          <a:pt x="6317987" y="793067"/>
                          <a:pt x="6279348" y="666743"/>
                          <a:pt x="6103977" y="724967"/>
                        </a:cubicBezTo>
                        <a:cubicBezTo>
                          <a:pt x="5928606" y="783191"/>
                          <a:pt x="5584367" y="672589"/>
                          <a:pt x="5441825" y="724967"/>
                        </a:cubicBezTo>
                        <a:cubicBezTo>
                          <a:pt x="5299283" y="777345"/>
                          <a:pt x="5099748" y="672574"/>
                          <a:pt x="4942307" y="724967"/>
                        </a:cubicBezTo>
                        <a:cubicBezTo>
                          <a:pt x="4784866" y="777360"/>
                          <a:pt x="4607872" y="704566"/>
                          <a:pt x="4280155" y="724967"/>
                        </a:cubicBezTo>
                        <a:cubicBezTo>
                          <a:pt x="3952438" y="745368"/>
                          <a:pt x="3892163" y="694246"/>
                          <a:pt x="3699320" y="724967"/>
                        </a:cubicBezTo>
                        <a:cubicBezTo>
                          <a:pt x="3506478" y="755688"/>
                          <a:pt x="3143583" y="705006"/>
                          <a:pt x="2955851" y="724967"/>
                        </a:cubicBezTo>
                        <a:cubicBezTo>
                          <a:pt x="2768119" y="744928"/>
                          <a:pt x="2513279" y="675709"/>
                          <a:pt x="2375016" y="724967"/>
                        </a:cubicBezTo>
                        <a:cubicBezTo>
                          <a:pt x="2236754" y="774225"/>
                          <a:pt x="1983129" y="722040"/>
                          <a:pt x="1875498" y="724967"/>
                        </a:cubicBezTo>
                        <a:cubicBezTo>
                          <a:pt x="1767867" y="727894"/>
                          <a:pt x="1472277" y="683620"/>
                          <a:pt x="1213346" y="724967"/>
                        </a:cubicBezTo>
                        <a:cubicBezTo>
                          <a:pt x="954415" y="766314"/>
                          <a:pt x="1034027" y="709918"/>
                          <a:pt x="876462" y="724967"/>
                        </a:cubicBezTo>
                        <a:cubicBezTo>
                          <a:pt x="718897" y="740016"/>
                          <a:pt x="218027" y="710909"/>
                          <a:pt x="51676" y="724967"/>
                        </a:cubicBezTo>
                        <a:cubicBezTo>
                          <a:pt x="22420" y="724443"/>
                          <a:pt x="-3205" y="700904"/>
                          <a:pt x="0" y="673291"/>
                        </a:cubicBezTo>
                        <a:cubicBezTo>
                          <a:pt x="-15782" y="539595"/>
                          <a:pt x="29618" y="451231"/>
                          <a:pt x="0" y="374916"/>
                        </a:cubicBezTo>
                        <a:cubicBezTo>
                          <a:pt x="-29618" y="298602"/>
                          <a:pt x="24853" y="193489"/>
                          <a:pt x="0" y="51676"/>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r>
              <a:rPr lang="de-DE" sz="2133">
                <a:solidFill>
                  <a:srgbClr val="000000"/>
                </a:solidFill>
                <a:latin typeface="Arial" panose="020B0604020202020204" pitchFamily="34" charset="0"/>
                <a:cs typeface="Arial" panose="020B0604020202020204" pitchFamily="34" charset="0"/>
              </a:rPr>
              <a:t>Deliverable </a:t>
            </a:r>
          </a:p>
        </p:txBody>
      </p:sp>
      <p:sp>
        <p:nvSpPr>
          <p:cNvPr id="15" name="Rechteck: abgerundete Ecken 14">
            <a:extLst>
              <a:ext uri="{FF2B5EF4-FFF2-40B4-BE49-F238E27FC236}">
                <a16:creationId xmlns:a16="http://schemas.microsoft.com/office/drawing/2014/main" id="{C27C3E97-51BA-5D4E-D938-A59B6148834C}"/>
              </a:ext>
            </a:extLst>
          </p:cNvPr>
          <p:cNvSpPr/>
          <p:nvPr/>
        </p:nvSpPr>
        <p:spPr>
          <a:xfrm>
            <a:off x="5079600" y="3369109"/>
            <a:ext cx="1696251" cy="440553"/>
          </a:xfrm>
          <a:prstGeom prst="roundRect">
            <a:avLst>
              <a:gd name="adj" fmla="val 7128"/>
            </a:avLst>
          </a:prstGeom>
          <a:solidFill>
            <a:schemeClr val="bg1"/>
          </a:solidFill>
          <a:ln w="19050" cmpd="sng">
            <a:solidFill>
              <a:srgbClr val="C00000"/>
            </a:solidFill>
            <a:prstDash val="solid"/>
            <a:extLst>
              <a:ext uri="{C807C97D-BFC1-408E-A445-0C87EB9F89A2}">
                <ask:lineSketchStyleProps xmlns:ask="http://schemas.microsoft.com/office/drawing/2018/sketchyshapes" sd="395751962">
                  <a:custGeom>
                    <a:avLst/>
                    <a:gdLst>
                      <a:gd name="connsiteX0" fmla="*/ 0 w 8235043"/>
                      <a:gd name="connsiteY0" fmla="*/ 51676 h 724967"/>
                      <a:gd name="connsiteX1" fmla="*/ 51676 w 8235043"/>
                      <a:gd name="connsiteY1" fmla="*/ 0 h 724967"/>
                      <a:gd name="connsiteX2" fmla="*/ 632511 w 8235043"/>
                      <a:gd name="connsiteY2" fmla="*/ 0 h 724967"/>
                      <a:gd name="connsiteX3" fmla="*/ 1132029 w 8235043"/>
                      <a:gd name="connsiteY3" fmla="*/ 0 h 724967"/>
                      <a:gd name="connsiteX4" fmla="*/ 1631547 w 8235043"/>
                      <a:gd name="connsiteY4" fmla="*/ 0 h 724967"/>
                      <a:gd name="connsiteX5" fmla="*/ 2293699 w 8235043"/>
                      <a:gd name="connsiteY5" fmla="*/ 0 h 724967"/>
                      <a:gd name="connsiteX6" fmla="*/ 2955851 w 8235043"/>
                      <a:gd name="connsiteY6" fmla="*/ 0 h 724967"/>
                      <a:gd name="connsiteX7" fmla="*/ 3374053 w 8235043"/>
                      <a:gd name="connsiteY7" fmla="*/ 0 h 724967"/>
                      <a:gd name="connsiteX8" fmla="*/ 3792254 w 8235043"/>
                      <a:gd name="connsiteY8" fmla="*/ 0 h 724967"/>
                      <a:gd name="connsiteX9" fmla="*/ 4291772 w 8235043"/>
                      <a:gd name="connsiteY9" fmla="*/ 0 h 724967"/>
                      <a:gd name="connsiteX10" fmla="*/ 4872607 w 8235043"/>
                      <a:gd name="connsiteY10" fmla="*/ 0 h 724967"/>
                      <a:gd name="connsiteX11" fmla="*/ 5290808 w 8235043"/>
                      <a:gd name="connsiteY11" fmla="*/ 0 h 724967"/>
                      <a:gd name="connsiteX12" fmla="*/ 5871643 w 8235043"/>
                      <a:gd name="connsiteY12" fmla="*/ 0 h 724967"/>
                      <a:gd name="connsiteX13" fmla="*/ 6533795 w 8235043"/>
                      <a:gd name="connsiteY13" fmla="*/ 0 h 724967"/>
                      <a:gd name="connsiteX14" fmla="*/ 6951997 w 8235043"/>
                      <a:gd name="connsiteY14" fmla="*/ 0 h 724967"/>
                      <a:gd name="connsiteX15" fmla="*/ 8183367 w 8235043"/>
                      <a:gd name="connsiteY15" fmla="*/ 0 h 724967"/>
                      <a:gd name="connsiteX16" fmla="*/ 8235043 w 8235043"/>
                      <a:gd name="connsiteY16" fmla="*/ 51676 h 724967"/>
                      <a:gd name="connsiteX17" fmla="*/ 8235043 w 8235043"/>
                      <a:gd name="connsiteY17" fmla="*/ 356267 h 724967"/>
                      <a:gd name="connsiteX18" fmla="*/ 8235043 w 8235043"/>
                      <a:gd name="connsiteY18" fmla="*/ 673291 h 724967"/>
                      <a:gd name="connsiteX19" fmla="*/ 8183367 w 8235043"/>
                      <a:gd name="connsiteY19" fmla="*/ 724967 h 724967"/>
                      <a:gd name="connsiteX20" fmla="*/ 7683849 w 8235043"/>
                      <a:gd name="connsiteY20" fmla="*/ 724967 h 724967"/>
                      <a:gd name="connsiteX21" fmla="*/ 7346964 w 8235043"/>
                      <a:gd name="connsiteY21" fmla="*/ 724967 h 724967"/>
                      <a:gd name="connsiteX22" fmla="*/ 6603496 w 8235043"/>
                      <a:gd name="connsiteY22" fmla="*/ 724967 h 724967"/>
                      <a:gd name="connsiteX23" fmla="*/ 6103977 w 8235043"/>
                      <a:gd name="connsiteY23" fmla="*/ 724967 h 724967"/>
                      <a:gd name="connsiteX24" fmla="*/ 5441825 w 8235043"/>
                      <a:gd name="connsiteY24" fmla="*/ 724967 h 724967"/>
                      <a:gd name="connsiteX25" fmla="*/ 4942307 w 8235043"/>
                      <a:gd name="connsiteY25" fmla="*/ 724967 h 724967"/>
                      <a:gd name="connsiteX26" fmla="*/ 4280155 w 8235043"/>
                      <a:gd name="connsiteY26" fmla="*/ 724967 h 724967"/>
                      <a:gd name="connsiteX27" fmla="*/ 3699320 w 8235043"/>
                      <a:gd name="connsiteY27" fmla="*/ 724967 h 724967"/>
                      <a:gd name="connsiteX28" fmla="*/ 2955851 w 8235043"/>
                      <a:gd name="connsiteY28" fmla="*/ 724967 h 724967"/>
                      <a:gd name="connsiteX29" fmla="*/ 2375016 w 8235043"/>
                      <a:gd name="connsiteY29" fmla="*/ 724967 h 724967"/>
                      <a:gd name="connsiteX30" fmla="*/ 1875498 w 8235043"/>
                      <a:gd name="connsiteY30" fmla="*/ 724967 h 724967"/>
                      <a:gd name="connsiteX31" fmla="*/ 1213346 w 8235043"/>
                      <a:gd name="connsiteY31" fmla="*/ 724967 h 724967"/>
                      <a:gd name="connsiteX32" fmla="*/ 876462 w 8235043"/>
                      <a:gd name="connsiteY32" fmla="*/ 724967 h 724967"/>
                      <a:gd name="connsiteX33" fmla="*/ 51676 w 8235043"/>
                      <a:gd name="connsiteY33" fmla="*/ 724967 h 724967"/>
                      <a:gd name="connsiteX34" fmla="*/ 0 w 8235043"/>
                      <a:gd name="connsiteY34" fmla="*/ 673291 h 724967"/>
                      <a:gd name="connsiteX35" fmla="*/ 0 w 8235043"/>
                      <a:gd name="connsiteY35" fmla="*/ 374916 h 724967"/>
                      <a:gd name="connsiteX36" fmla="*/ 0 w 8235043"/>
                      <a:gd name="connsiteY36" fmla="*/ 51676 h 72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235043" h="724967" extrusionOk="0">
                        <a:moveTo>
                          <a:pt x="0" y="51676"/>
                        </a:moveTo>
                        <a:cubicBezTo>
                          <a:pt x="-3678" y="20724"/>
                          <a:pt x="24266" y="-208"/>
                          <a:pt x="51676" y="0"/>
                        </a:cubicBezTo>
                        <a:cubicBezTo>
                          <a:pt x="334456" y="-67650"/>
                          <a:pt x="363939" y="31347"/>
                          <a:pt x="632511" y="0"/>
                        </a:cubicBezTo>
                        <a:cubicBezTo>
                          <a:pt x="901084" y="-31347"/>
                          <a:pt x="959144" y="40057"/>
                          <a:pt x="1132029" y="0"/>
                        </a:cubicBezTo>
                        <a:cubicBezTo>
                          <a:pt x="1304914" y="-40057"/>
                          <a:pt x="1471914" y="26873"/>
                          <a:pt x="1631547" y="0"/>
                        </a:cubicBezTo>
                        <a:cubicBezTo>
                          <a:pt x="1791180" y="-26873"/>
                          <a:pt x="2073040" y="18137"/>
                          <a:pt x="2293699" y="0"/>
                        </a:cubicBezTo>
                        <a:cubicBezTo>
                          <a:pt x="2514358" y="-18137"/>
                          <a:pt x="2808190" y="67512"/>
                          <a:pt x="2955851" y="0"/>
                        </a:cubicBezTo>
                        <a:cubicBezTo>
                          <a:pt x="3103512" y="-67512"/>
                          <a:pt x="3186874" y="42485"/>
                          <a:pt x="3374053" y="0"/>
                        </a:cubicBezTo>
                        <a:cubicBezTo>
                          <a:pt x="3561232" y="-42485"/>
                          <a:pt x="3586081" y="43357"/>
                          <a:pt x="3792254" y="0"/>
                        </a:cubicBezTo>
                        <a:cubicBezTo>
                          <a:pt x="3998427" y="-43357"/>
                          <a:pt x="4066191" y="48070"/>
                          <a:pt x="4291772" y="0"/>
                        </a:cubicBezTo>
                        <a:cubicBezTo>
                          <a:pt x="4517353" y="-48070"/>
                          <a:pt x="4644182" y="10148"/>
                          <a:pt x="4872607" y="0"/>
                        </a:cubicBezTo>
                        <a:cubicBezTo>
                          <a:pt x="5101033" y="-10148"/>
                          <a:pt x="5119277" y="12879"/>
                          <a:pt x="5290808" y="0"/>
                        </a:cubicBezTo>
                        <a:cubicBezTo>
                          <a:pt x="5462339" y="-12879"/>
                          <a:pt x="5708337" y="42967"/>
                          <a:pt x="5871643" y="0"/>
                        </a:cubicBezTo>
                        <a:cubicBezTo>
                          <a:pt x="6034949" y="-42967"/>
                          <a:pt x="6350831" y="38633"/>
                          <a:pt x="6533795" y="0"/>
                        </a:cubicBezTo>
                        <a:cubicBezTo>
                          <a:pt x="6716759" y="-38633"/>
                          <a:pt x="6836129" y="22634"/>
                          <a:pt x="6951997" y="0"/>
                        </a:cubicBezTo>
                        <a:cubicBezTo>
                          <a:pt x="7067865" y="-22634"/>
                          <a:pt x="7705159" y="73061"/>
                          <a:pt x="8183367" y="0"/>
                        </a:cubicBezTo>
                        <a:cubicBezTo>
                          <a:pt x="8213097" y="1504"/>
                          <a:pt x="8235322" y="29398"/>
                          <a:pt x="8235043" y="51676"/>
                        </a:cubicBezTo>
                        <a:cubicBezTo>
                          <a:pt x="8247650" y="181748"/>
                          <a:pt x="8214219" y="220667"/>
                          <a:pt x="8235043" y="356267"/>
                        </a:cubicBezTo>
                        <a:cubicBezTo>
                          <a:pt x="8255867" y="491867"/>
                          <a:pt x="8223341" y="585148"/>
                          <a:pt x="8235043" y="673291"/>
                        </a:cubicBezTo>
                        <a:cubicBezTo>
                          <a:pt x="8231830" y="695569"/>
                          <a:pt x="8215695" y="724287"/>
                          <a:pt x="8183367" y="724967"/>
                        </a:cubicBezTo>
                        <a:cubicBezTo>
                          <a:pt x="8031173" y="774767"/>
                          <a:pt x="7839297" y="710946"/>
                          <a:pt x="7683849" y="724967"/>
                        </a:cubicBezTo>
                        <a:cubicBezTo>
                          <a:pt x="7528401" y="738988"/>
                          <a:pt x="7464869" y="723194"/>
                          <a:pt x="7346964" y="724967"/>
                        </a:cubicBezTo>
                        <a:cubicBezTo>
                          <a:pt x="7229059" y="726740"/>
                          <a:pt x="6889005" y="656867"/>
                          <a:pt x="6603496" y="724967"/>
                        </a:cubicBezTo>
                        <a:cubicBezTo>
                          <a:pt x="6317987" y="793067"/>
                          <a:pt x="6279348" y="666743"/>
                          <a:pt x="6103977" y="724967"/>
                        </a:cubicBezTo>
                        <a:cubicBezTo>
                          <a:pt x="5928606" y="783191"/>
                          <a:pt x="5584367" y="672589"/>
                          <a:pt x="5441825" y="724967"/>
                        </a:cubicBezTo>
                        <a:cubicBezTo>
                          <a:pt x="5299283" y="777345"/>
                          <a:pt x="5099748" y="672574"/>
                          <a:pt x="4942307" y="724967"/>
                        </a:cubicBezTo>
                        <a:cubicBezTo>
                          <a:pt x="4784866" y="777360"/>
                          <a:pt x="4607872" y="704566"/>
                          <a:pt x="4280155" y="724967"/>
                        </a:cubicBezTo>
                        <a:cubicBezTo>
                          <a:pt x="3952438" y="745368"/>
                          <a:pt x="3892163" y="694246"/>
                          <a:pt x="3699320" y="724967"/>
                        </a:cubicBezTo>
                        <a:cubicBezTo>
                          <a:pt x="3506478" y="755688"/>
                          <a:pt x="3143583" y="705006"/>
                          <a:pt x="2955851" y="724967"/>
                        </a:cubicBezTo>
                        <a:cubicBezTo>
                          <a:pt x="2768119" y="744928"/>
                          <a:pt x="2513279" y="675709"/>
                          <a:pt x="2375016" y="724967"/>
                        </a:cubicBezTo>
                        <a:cubicBezTo>
                          <a:pt x="2236754" y="774225"/>
                          <a:pt x="1983129" y="722040"/>
                          <a:pt x="1875498" y="724967"/>
                        </a:cubicBezTo>
                        <a:cubicBezTo>
                          <a:pt x="1767867" y="727894"/>
                          <a:pt x="1472277" y="683620"/>
                          <a:pt x="1213346" y="724967"/>
                        </a:cubicBezTo>
                        <a:cubicBezTo>
                          <a:pt x="954415" y="766314"/>
                          <a:pt x="1034027" y="709918"/>
                          <a:pt x="876462" y="724967"/>
                        </a:cubicBezTo>
                        <a:cubicBezTo>
                          <a:pt x="718897" y="740016"/>
                          <a:pt x="218027" y="710909"/>
                          <a:pt x="51676" y="724967"/>
                        </a:cubicBezTo>
                        <a:cubicBezTo>
                          <a:pt x="22420" y="724443"/>
                          <a:pt x="-3205" y="700904"/>
                          <a:pt x="0" y="673291"/>
                        </a:cubicBezTo>
                        <a:cubicBezTo>
                          <a:pt x="-15782" y="539595"/>
                          <a:pt x="29618" y="451231"/>
                          <a:pt x="0" y="374916"/>
                        </a:cubicBezTo>
                        <a:cubicBezTo>
                          <a:pt x="-29618" y="298602"/>
                          <a:pt x="24853" y="193489"/>
                          <a:pt x="0" y="51676"/>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r>
              <a:rPr lang="de-DE" sz="2133">
                <a:solidFill>
                  <a:srgbClr val="000000"/>
                </a:solidFill>
                <a:latin typeface="Arial" panose="020B0604020202020204" pitchFamily="34" charset="0"/>
                <a:cs typeface="Arial" panose="020B0604020202020204" pitchFamily="34" charset="0"/>
              </a:rPr>
              <a:t>Deliverable </a:t>
            </a:r>
          </a:p>
        </p:txBody>
      </p:sp>
      <p:sp>
        <p:nvSpPr>
          <p:cNvPr id="16" name="Rechteck: abgerundete Ecken 15">
            <a:extLst>
              <a:ext uri="{FF2B5EF4-FFF2-40B4-BE49-F238E27FC236}">
                <a16:creationId xmlns:a16="http://schemas.microsoft.com/office/drawing/2014/main" id="{B04662F0-2FDD-91EF-48C4-0A0061D904B3}"/>
              </a:ext>
            </a:extLst>
          </p:cNvPr>
          <p:cNvSpPr/>
          <p:nvPr/>
        </p:nvSpPr>
        <p:spPr>
          <a:xfrm>
            <a:off x="5079600" y="3993028"/>
            <a:ext cx="1696251" cy="440553"/>
          </a:xfrm>
          <a:prstGeom prst="roundRect">
            <a:avLst>
              <a:gd name="adj" fmla="val 7128"/>
            </a:avLst>
          </a:prstGeom>
          <a:solidFill>
            <a:schemeClr val="bg1"/>
          </a:solidFill>
          <a:ln w="19050" cmpd="sng">
            <a:solidFill>
              <a:srgbClr val="C00000"/>
            </a:solidFill>
            <a:prstDash val="solid"/>
            <a:extLst>
              <a:ext uri="{C807C97D-BFC1-408E-A445-0C87EB9F89A2}">
                <ask:lineSketchStyleProps xmlns:ask="http://schemas.microsoft.com/office/drawing/2018/sketchyshapes" sd="395751962">
                  <a:custGeom>
                    <a:avLst/>
                    <a:gdLst>
                      <a:gd name="connsiteX0" fmla="*/ 0 w 8235043"/>
                      <a:gd name="connsiteY0" fmla="*/ 51676 h 724967"/>
                      <a:gd name="connsiteX1" fmla="*/ 51676 w 8235043"/>
                      <a:gd name="connsiteY1" fmla="*/ 0 h 724967"/>
                      <a:gd name="connsiteX2" fmla="*/ 632511 w 8235043"/>
                      <a:gd name="connsiteY2" fmla="*/ 0 h 724967"/>
                      <a:gd name="connsiteX3" fmla="*/ 1132029 w 8235043"/>
                      <a:gd name="connsiteY3" fmla="*/ 0 h 724967"/>
                      <a:gd name="connsiteX4" fmla="*/ 1631547 w 8235043"/>
                      <a:gd name="connsiteY4" fmla="*/ 0 h 724967"/>
                      <a:gd name="connsiteX5" fmla="*/ 2293699 w 8235043"/>
                      <a:gd name="connsiteY5" fmla="*/ 0 h 724967"/>
                      <a:gd name="connsiteX6" fmla="*/ 2955851 w 8235043"/>
                      <a:gd name="connsiteY6" fmla="*/ 0 h 724967"/>
                      <a:gd name="connsiteX7" fmla="*/ 3374053 w 8235043"/>
                      <a:gd name="connsiteY7" fmla="*/ 0 h 724967"/>
                      <a:gd name="connsiteX8" fmla="*/ 3792254 w 8235043"/>
                      <a:gd name="connsiteY8" fmla="*/ 0 h 724967"/>
                      <a:gd name="connsiteX9" fmla="*/ 4291772 w 8235043"/>
                      <a:gd name="connsiteY9" fmla="*/ 0 h 724967"/>
                      <a:gd name="connsiteX10" fmla="*/ 4872607 w 8235043"/>
                      <a:gd name="connsiteY10" fmla="*/ 0 h 724967"/>
                      <a:gd name="connsiteX11" fmla="*/ 5290808 w 8235043"/>
                      <a:gd name="connsiteY11" fmla="*/ 0 h 724967"/>
                      <a:gd name="connsiteX12" fmla="*/ 5871643 w 8235043"/>
                      <a:gd name="connsiteY12" fmla="*/ 0 h 724967"/>
                      <a:gd name="connsiteX13" fmla="*/ 6533795 w 8235043"/>
                      <a:gd name="connsiteY13" fmla="*/ 0 h 724967"/>
                      <a:gd name="connsiteX14" fmla="*/ 6951997 w 8235043"/>
                      <a:gd name="connsiteY14" fmla="*/ 0 h 724967"/>
                      <a:gd name="connsiteX15" fmla="*/ 8183367 w 8235043"/>
                      <a:gd name="connsiteY15" fmla="*/ 0 h 724967"/>
                      <a:gd name="connsiteX16" fmla="*/ 8235043 w 8235043"/>
                      <a:gd name="connsiteY16" fmla="*/ 51676 h 724967"/>
                      <a:gd name="connsiteX17" fmla="*/ 8235043 w 8235043"/>
                      <a:gd name="connsiteY17" fmla="*/ 356267 h 724967"/>
                      <a:gd name="connsiteX18" fmla="*/ 8235043 w 8235043"/>
                      <a:gd name="connsiteY18" fmla="*/ 673291 h 724967"/>
                      <a:gd name="connsiteX19" fmla="*/ 8183367 w 8235043"/>
                      <a:gd name="connsiteY19" fmla="*/ 724967 h 724967"/>
                      <a:gd name="connsiteX20" fmla="*/ 7683849 w 8235043"/>
                      <a:gd name="connsiteY20" fmla="*/ 724967 h 724967"/>
                      <a:gd name="connsiteX21" fmla="*/ 7346964 w 8235043"/>
                      <a:gd name="connsiteY21" fmla="*/ 724967 h 724967"/>
                      <a:gd name="connsiteX22" fmla="*/ 6603496 w 8235043"/>
                      <a:gd name="connsiteY22" fmla="*/ 724967 h 724967"/>
                      <a:gd name="connsiteX23" fmla="*/ 6103977 w 8235043"/>
                      <a:gd name="connsiteY23" fmla="*/ 724967 h 724967"/>
                      <a:gd name="connsiteX24" fmla="*/ 5441825 w 8235043"/>
                      <a:gd name="connsiteY24" fmla="*/ 724967 h 724967"/>
                      <a:gd name="connsiteX25" fmla="*/ 4942307 w 8235043"/>
                      <a:gd name="connsiteY25" fmla="*/ 724967 h 724967"/>
                      <a:gd name="connsiteX26" fmla="*/ 4280155 w 8235043"/>
                      <a:gd name="connsiteY26" fmla="*/ 724967 h 724967"/>
                      <a:gd name="connsiteX27" fmla="*/ 3699320 w 8235043"/>
                      <a:gd name="connsiteY27" fmla="*/ 724967 h 724967"/>
                      <a:gd name="connsiteX28" fmla="*/ 2955851 w 8235043"/>
                      <a:gd name="connsiteY28" fmla="*/ 724967 h 724967"/>
                      <a:gd name="connsiteX29" fmla="*/ 2375016 w 8235043"/>
                      <a:gd name="connsiteY29" fmla="*/ 724967 h 724967"/>
                      <a:gd name="connsiteX30" fmla="*/ 1875498 w 8235043"/>
                      <a:gd name="connsiteY30" fmla="*/ 724967 h 724967"/>
                      <a:gd name="connsiteX31" fmla="*/ 1213346 w 8235043"/>
                      <a:gd name="connsiteY31" fmla="*/ 724967 h 724967"/>
                      <a:gd name="connsiteX32" fmla="*/ 876462 w 8235043"/>
                      <a:gd name="connsiteY32" fmla="*/ 724967 h 724967"/>
                      <a:gd name="connsiteX33" fmla="*/ 51676 w 8235043"/>
                      <a:gd name="connsiteY33" fmla="*/ 724967 h 724967"/>
                      <a:gd name="connsiteX34" fmla="*/ 0 w 8235043"/>
                      <a:gd name="connsiteY34" fmla="*/ 673291 h 724967"/>
                      <a:gd name="connsiteX35" fmla="*/ 0 w 8235043"/>
                      <a:gd name="connsiteY35" fmla="*/ 374916 h 724967"/>
                      <a:gd name="connsiteX36" fmla="*/ 0 w 8235043"/>
                      <a:gd name="connsiteY36" fmla="*/ 51676 h 72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235043" h="724967" extrusionOk="0">
                        <a:moveTo>
                          <a:pt x="0" y="51676"/>
                        </a:moveTo>
                        <a:cubicBezTo>
                          <a:pt x="-3678" y="20724"/>
                          <a:pt x="24266" y="-208"/>
                          <a:pt x="51676" y="0"/>
                        </a:cubicBezTo>
                        <a:cubicBezTo>
                          <a:pt x="334456" y="-67650"/>
                          <a:pt x="363939" y="31347"/>
                          <a:pt x="632511" y="0"/>
                        </a:cubicBezTo>
                        <a:cubicBezTo>
                          <a:pt x="901084" y="-31347"/>
                          <a:pt x="959144" y="40057"/>
                          <a:pt x="1132029" y="0"/>
                        </a:cubicBezTo>
                        <a:cubicBezTo>
                          <a:pt x="1304914" y="-40057"/>
                          <a:pt x="1471914" y="26873"/>
                          <a:pt x="1631547" y="0"/>
                        </a:cubicBezTo>
                        <a:cubicBezTo>
                          <a:pt x="1791180" y="-26873"/>
                          <a:pt x="2073040" y="18137"/>
                          <a:pt x="2293699" y="0"/>
                        </a:cubicBezTo>
                        <a:cubicBezTo>
                          <a:pt x="2514358" y="-18137"/>
                          <a:pt x="2808190" y="67512"/>
                          <a:pt x="2955851" y="0"/>
                        </a:cubicBezTo>
                        <a:cubicBezTo>
                          <a:pt x="3103512" y="-67512"/>
                          <a:pt x="3186874" y="42485"/>
                          <a:pt x="3374053" y="0"/>
                        </a:cubicBezTo>
                        <a:cubicBezTo>
                          <a:pt x="3561232" y="-42485"/>
                          <a:pt x="3586081" y="43357"/>
                          <a:pt x="3792254" y="0"/>
                        </a:cubicBezTo>
                        <a:cubicBezTo>
                          <a:pt x="3998427" y="-43357"/>
                          <a:pt x="4066191" y="48070"/>
                          <a:pt x="4291772" y="0"/>
                        </a:cubicBezTo>
                        <a:cubicBezTo>
                          <a:pt x="4517353" y="-48070"/>
                          <a:pt x="4644182" y="10148"/>
                          <a:pt x="4872607" y="0"/>
                        </a:cubicBezTo>
                        <a:cubicBezTo>
                          <a:pt x="5101033" y="-10148"/>
                          <a:pt x="5119277" y="12879"/>
                          <a:pt x="5290808" y="0"/>
                        </a:cubicBezTo>
                        <a:cubicBezTo>
                          <a:pt x="5462339" y="-12879"/>
                          <a:pt x="5708337" y="42967"/>
                          <a:pt x="5871643" y="0"/>
                        </a:cubicBezTo>
                        <a:cubicBezTo>
                          <a:pt x="6034949" y="-42967"/>
                          <a:pt x="6350831" y="38633"/>
                          <a:pt x="6533795" y="0"/>
                        </a:cubicBezTo>
                        <a:cubicBezTo>
                          <a:pt x="6716759" y="-38633"/>
                          <a:pt x="6836129" y="22634"/>
                          <a:pt x="6951997" y="0"/>
                        </a:cubicBezTo>
                        <a:cubicBezTo>
                          <a:pt x="7067865" y="-22634"/>
                          <a:pt x="7705159" y="73061"/>
                          <a:pt x="8183367" y="0"/>
                        </a:cubicBezTo>
                        <a:cubicBezTo>
                          <a:pt x="8213097" y="1504"/>
                          <a:pt x="8235322" y="29398"/>
                          <a:pt x="8235043" y="51676"/>
                        </a:cubicBezTo>
                        <a:cubicBezTo>
                          <a:pt x="8247650" y="181748"/>
                          <a:pt x="8214219" y="220667"/>
                          <a:pt x="8235043" y="356267"/>
                        </a:cubicBezTo>
                        <a:cubicBezTo>
                          <a:pt x="8255867" y="491867"/>
                          <a:pt x="8223341" y="585148"/>
                          <a:pt x="8235043" y="673291"/>
                        </a:cubicBezTo>
                        <a:cubicBezTo>
                          <a:pt x="8231830" y="695569"/>
                          <a:pt x="8215695" y="724287"/>
                          <a:pt x="8183367" y="724967"/>
                        </a:cubicBezTo>
                        <a:cubicBezTo>
                          <a:pt x="8031173" y="774767"/>
                          <a:pt x="7839297" y="710946"/>
                          <a:pt x="7683849" y="724967"/>
                        </a:cubicBezTo>
                        <a:cubicBezTo>
                          <a:pt x="7528401" y="738988"/>
                          <a:pt x="7464869" y="723194"/>
                          <a:pt x="7346964" y="724967"/>
                        </a:cubicBezTo>
                        <a:cubicBezTo>
                          <a:pt x="7229059" y="726740"/>
                          <a:pt x="6889005" y="656867"/>
                          <a:pt x="6603496" y="724967"/>
                        </a:cubicBezTo>
                        <a:cubicBezTo>
                          <a:pt x="6317987" y="793067"/>
                          <a:pt x="6279348" y="666743"/>
                          <a:pt x="6103977" y="724967"/>
                        </a:cubicBezTo>
                        <a:cubicBezTo>
                          <a:pt x="5928606" y="783191"/>
                          <a:pt x="5584367" y="672589"/>
                          <a:pt x="5441825" y="724967"/>
                        </a:cubicBezTo>
                        <a:cubicBezTo>
                          <a:pt x="5299283" y="777345"/>
                          <a:pt x="5099748" y="672574"/>
                          <a:pt x="4942307" y="724967"/>
                        </a:cubicBezTo>
                        <a:cubicBezTo>
                          <a:pt x="4784866" y="777360"/>
                          <a:pt x="4607872" y="704566"/>
                          <a:pt x="4280155" y="724967"/>
                        </a:cubicBezTo>
                        <a:cubicBezTo>
                          <a:pt x="3952438" y="745368"/>
                          <a:pt x="3892163" y="694246"/>
                          <a:pt x="3699320" y="724967"/>
                        </a:cubicBezTo>
                        <a:cubicBezTo>
                          <a:pt x="3506478" y="755688"/>
                          <a:pt x="3143583" y="705006"/>
                          <a:pt x="2955851" y="724967"/>
                        </a:cubicBezTo>
                        <a:cubicBezTo>
                          <a:pt x="2768119" y="744928"/>
                          <a:pt x="2513279" y="675709"/>
                          <a:pt x="2375016" y="724967"/>
                        </a:cubicBezTo>
                        <a:cubicBezTo>
                          <a:pt x="2236754" y="774225"/>
                          <a:pt x="1983129" y="722040"/>
                          <a:pt x="1875498" y="724967"/>
                        </a:cubicBezTo>
                        <a:cubicBezTo>
                          <a:pt x="1767867" y="727894"/>
                          <a:pt x="1472277" y="683620"/>
                          <a:pt x="1213346" y="724967"/>
                        </a:cubicBezTo>
                        <a:cubicBezTo>
                          <a:pt x="954415" y="766314"/>
                          <a:pt x="1034027" y="709918"/>
                          <a:pt x="876462" y="724967"/>
                        </a:cubicBezTo>
                        <a:cubicBezTo>
                          <a:pt x="718897" y="740016"/>
                          <a:pt x="218027" y="710909"/>
                          <a:pt x="51676" y="724967"/>
                        </a:cubicBezTo>
                        <a:cubicBezTo>
                          <a:pt x="22420" y="724443"/>
                          <a:pt x="-3205" y="700904"/>
                          <a:pt x="0" y="673291"/>
                        </a:cubicBezTo>
                        <a:cubicBezTo>
                          <a:pt x="-15782" y="539595"/>
                          <a:pt x="29618" y="451231"/>
                          <a:pt x="0" y="374916"/>
                        </a:cubicBezTo>
                        <a:cubicBezTo>
                          <a:pt x="-29618" y="298602"/>
                          <a:pt x="24853" y="193489"/>
                          <a:pt x="0" y="51676"/>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r>
              <a:rPr lang="de-DE" sz="2133">
                <a:solidFill>
                  <a:srgbClr val="000000"/>
                </a:solidFill>
                <a:latin typeface="Arial" panose="020B0604020202020204" pitchFamily="34" charset="0"/>
                <a:cs typeface="Arial" panose="020B0604020202020204" pitchFamily="34" charset="0"/>
              </a:rPr>
              <a:t>Deliverable </a:t>
            </a:r>
          </a:p>
        </p:txBody>
      </p:sp>
      <p:sp>
        <p:nvSpPr>
          <p:cNvPr id="17" name="Rechteck: abgerundete Ecken 16">
            <a:extLst>
              <a:ext uri="{FF2B5EF4-FFF2-40B4-BE49-F238E27FC236}">
                <a16:creationId xmlns:a16="http://schemas.microsoft.com/office/drawing/2014/main" id="{7B128093-FAA4-4F2D-E21F-F78281740691}"/>
              </a:ext>
            </a:extLst>
          </p:cNvPr>
          <p:cNvSpPr/>
          <p:nvPr/>
        </p:nvSpPr>
        <p:spPr>
          <a:xfrm>
            <a:off x="8863800" y="2729665"/>
            <a:ext cx="1696251" cy="440553"/>
          </a:xfrm>
          <a:prstGeom prst="roundRect">
            <a:avLst>
              <a:gd name="adj" fmla="val 7128"/>
            </a:avLst>
          </a:prstGeom>
          <a:solidFill>
            <a:schemeClr val="bg1"/>
          </a:solidFill>
          <a:ln w="19050" cmpd="sng">
            <a:solidFill>
              <a:srgbClr val="7AB800"/>
            </a:solidFill>
            <a:prstDash val="solid"/>
            <a:extLst>
              <a:ext uri="{C807C97D-BFC1-408E-A445-0C87EB9F89A2}">
                <ask:lineSketchStyleProps xmlns:ask="http://schemas.microsoft.com/office/drawing/2018/sketchyshapes" sd="395751962">
                  <a:custGeom>
                    <a:avLst/>
                    <a:gdLst>
                      <a:gd name="connsiteX0" fmla="*/ 0 w 8235043"/>
                      <a:gd name="connsiteY0" fmla="*/ 51676 h 724967"/>
                      <a:gd name="connsiteX1" fmla="*/ 51676 w 8235043"/>
                      <a:gd name="connsiteY1" fmla="*/ 0 h 724967"/>
                      <a:gd name="connsiteX2" fmla="*/ 632511 w 8235043"/>
                      <a:gd name="connsiteY2" fmla="*/ 0 h 724967"/>
                      <a:gd name="connsiteX3" fmla="*/ 1132029 w 8235043"/>
                      <a:gd name="connsiteY3" fmla="*/ 0 h 724967"/>
                      <a:gd name="connsiteX4" fmla="*/ 1631547 w 8235043"/>
                      <a:gd name="connsiteY4" fmla="*/ 0 h 724967"/>
                      <a:gd name="connsiteX5" fmla="*/ 2293699 w 8235043"/>
                      <a:gd name="connsiteY5" fmla="*/ 0 h 724967"/>
                      <a:gd name="connsiteX6" fmla="*/ 2955851 w 8235043"/>
                      <a:gd name="connsiteY6" fmla="*/ 0 h 724967"/>
                      <a:gd name="connsiteX7" fmla="*/ 3374053 w 8235043"/>
                      <a:gd name="connsiteY7" fmla="*/ 0 h 724967"/>
                      <a:gd name="connsiteX8" fmla="*/ 3792254 w 8235043"/>
                      <a:gd name="connsiteY8" fmla="*/ 0 h 724967"/>
                      <a:gd name="connsiteX9" fmla="*/ 4291772 w 8235043"/>
                      <a:gd name="connsiteY9" fmla="*/ 0 h 724967"/>
                      <a:gd name="connsiteX10" fmla="*/ 4872607 w 8235043"/>
                      <a:gd name="connsiteY10" fmla="*/ 0 h 724967"/>
                      <a:gd name="connsiteX11" fmla="*/ 5290808 w 8235043"/>
                      <a:gd name="connsiteY11" fmla="*/ 0 h 724967"/>
                      <a:gd name="connsiteX12" fmla="*/ 5871643 w 8235043"/>
                      <a:gd name="connsiteY12" fmla="*/ 0 h 724967"/>
                      <a:gd name="connsiteX13" fmla="*/ 6533795 w 8235043"/>
                      <a:gd name="connsiteY13" fmla="*/ 0 h 724967"/>
                      <a:gd name="connsiteX14" fmla="*/ 6951997 w 8235043"/>
                      <a:gd name="connsiteY14" fmla="*/ 0 h 724967"/>
                      <a:gd name="connsiteX15" fmla="*/ 8183367 w 8235043"/>
                      <a:gd name="connsiteY15" fmla="*/ 0 h 724967"/>
                      <a:gd name="connsiteX16" fmla="*/ 8235043 w 8235043"/>
                      <a:gd name="connsiteY16" fmla="*/ 51676 h 724967"/>
                      <a:gd name="connsiteX17" fmla="*/ 8235043 w 8235043"/>
                      <a:gd name="connsiteY17" fmla="*/ 356267 h 724967"/>
                      <a:gd name="connsiteX18" fmla="*/ 8235043 w 8235043"/>
                      <a:gd name="connsiteY18" fmla="*/ 673291 h 724967"/>
                      <a:gd name="connsiteX19" fmla="*/ 8183367 w 8235043"/>
                      <a:gd name="connsiteY19" fmla="*/ 724967 h 724967"/>
                      <a:gd name="connsiteX20" fmla="*/ 7683849 w 8235043"/>
                      <a:gd name="connsiteY20" fmla="*/ 724967 h 724967"/>
                      <a:gd name="connsiteX21" fmla="*/ 7346964 w 8235043"/>
                      <a:gd name="connsiteY21" fmla="*/ 724967 h 724967"/>
                      <a:gd name="connsiteX22" fmla="*/ 6603496 w 8235043"/>
                      <a:gd name="connsiteY22" fmla="*/ 724967 h 724967"/>
                      <a:gd name="connsiteX23" fmla="*/ 6103977 w 8235043"/>
                      <a:gd name="connsiteY23" fmla="*/ 724967 h 724967"/>
                      <a:gd name="connsiteX24" fmla="*/ 5441825 w 8235043"/>
                      <a:gd name="connsiteY24" fmla="*/ 724967 h 724967"/>
                      <a:gd name="connsiteX25" fmla="*/ 4942307 w 8235043"/>
                      <a:gd name="connsiteY25" fmla="*/ 724967 h 724967"/>
                      <a:gd name="connsiteX26" fmla="*/ 4280155 w 8235043"/>
                      <a:gd name="connsiteY26" fmla="*/ 724967 h 724967"/>
                      <a:gd name="connsiteX27" fmla="*/ 3699320 w 8235043"/>
                      <a:gd name="connsiteY27" fmla="*/ 724967 h 724967"/>
                      <a:gd name="connsiteX28" fmla="*/ 2955851 w 8235043"/>
                      <a:gd name="connsiteY28" fmla="*/ 724967 h 724967"/>
                      <a:gd name="connsiteX29" fmla="*/ 2375016 w 8235043"/>
                      <a:gd name="connsiteY29" fmla="*/ 724967 h 724967"/>
                      <a:gd name="connsiteX30" fmla="*/ 1875498 w 8235043"/>
                      <a:gd name="connsiteY30" fmla="*/ 724967 h 724967"/>
                      <a:gd name="connsiteX31" fmla="*/ 1213346 w 8235043"/>
                      <a:gd name="connsiteY31" fmla="*/ 724967 h 724967"/>
                      <a:gd name="connsiteX32" fmla="*/ 876462 w 8235043"/>
                      <a:gd name="connsiteY32" fmla="*/ 724967 h 724967"/>
                      <a:gd name="connsiteX33" fmla="*/ 51676 w 8235043"/>
                      <a:gd name="connsiteY33" fmla="*/ 724967 h 724967"/>
                      <a:gd name="connsiteX34" fmla="*/ 0 w 8235043"/>
                      <a:gd name="connsiteY34" fmla="*/ 673291 h 724967"/>
                      <a:gd name="connsiteX35" fmla="*/ 0 w 8235043"/>
                      <a:gd name="connsiteY35" fmla="*/ 374916 h 724967"/>
                      <a:gd name="connsiteX36" fmla="*/ 0 w 8235043"/>
                      <a:gd name="connsiteY36" fmla="*/ 51676 h 72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235043" h="724967" extrusionOk="0">
                        <a:moveTo>
                          <a:pt x="0" y="51676"/>
                        </a:moveTo>
                        <a:cubicBezTo>
                          <a:pt x="-3678" y="20724"/>
                          <a:pt x="24266" y="-208"/>
                          <a:pt x="51676" y="0"/>
                        </a:cubicBezTo>
                        <a:cubicBezTo>
                          <a:pt x="334456" y="-67650"/>
                          <a:pt x="363939" y="31347"/>
                          <a:pt x="632511" y="0"/>
                        </a:cubicBezTo>
                        <a:cubicBezTo>
                          <a:pt x="901084" y="-31347"/>
                          <a:pt x="959144" y="40057"/>
                          <a:pt x="1132029" y="0"/>
                        </a:cubicBezTo>
                        <a:cubicBezTo>
                          <a:pt x="1304914" y="-40057"/>
                          <a:pt x="1471914" y="26873"/>
                          <a:pt x="1631547" y="0"/>
                        </a:cubicBezTo>
                        <a:cubicBezTo>
                          <a:pt x="1791180" y="-26873"/>
                          <a:pt x="2073040" y="18137"/>
                          <a:pt x="2293699" y="0"/>
                        </a:cubicBezTo>
                        <a:cubicBezTo>
                          <a:pt x="2514358" y="-18137"/>
                          <a:pt x="2808190" y="67512"/>
                          <a:pt x="2955851" y="0"/>
                        </a:cubicBezTo>
                        <a:cubicBezTo>
                          <a:pt x="3103512" y="-67512"/>
                          <a:pt x="3186874" y="42485"/>
                          <a:pt x="3374053" y="0"/>
                        </a:cubicBezTo>
                        <a:cubicBezTo>
                          <a:pt x="3561232" y="-42485"/>
                          <a:pt x="3586081" y="43357"/>
                          <a:pt x="3792254" y="0"/>
                        </a:cubicBezTo>
                        <a:cubicBezTo>
                          <a:pt x="3998427" y="-43357"/>
                          <a:pt x="4066191" y="48070"/>
                          <a:pt x="4291772" y="0"/>
                        </a:cubicBezTo>
                        <a:cubicBezTo>
                          <a:pt x="4517353" y="-48070"/>
                          <a:pt x="4644182" y="10148"/>
                          <a:pt x="4872607" y="0"/>
                        </a:cubicBezTo>
                        <a:cubicBezTo>
                          <a:pt x="5101033" y="-10148"/>
                          <a:pt x="5119277" y="12879"/>
                          <a:pt x="5290808" y="0"/>
                        </a:cubicBezTo>
                        <a:cubicBezTo>
                          <a:pt x="5462339" y="-12879"/>
                          <a:pt x="5708337" y="42967"/>
                          <a:pt x="5871643" y="0"/>
                        </a:cubicBezTo>
                        <a:cubicBezTo>
                          <a:pt x="6034949" y="-42967"/>
                          <a:pt x="6350831" y="38633"/>
                          <a:pt x="6533795" y="0"/>
                        </a:cubicBezTo>
                        <a:cubicBezTo>
                          <a:pt x="6716759" y="-38633"/>
                          <a:pt x="6836129" y="22634"/>
                          <a:pt x="6951997" y="0"/>
                        </a:cubicBezTo>
                        <a:cubicBezTo>
                          <a:pt x="7067865" y="-22634"/>
                          <a:pt x="7705159" y="73061"/>
                          <a:pt x="8183367" y="0"/>
                        </a:cubicBezTo>
                        <a:cubicBezTo>
                          <a:pt x="8213097" y="1504"/>
                          <a:pt x="8235322" y="29398"/>
                          <a:pt x="8235043" y="51676"/>
                        </a:cubicBezTo>
                        <a:cubicBezTo>
                          <a:pt x="8247650" y="181748"/>
                          <a:pt x="8214219" y="220667"/>
                          <a:pt x="8235043" y="356267"/>
                        </a:cubicBezTo>
                        <a:cubicBezTo>
                          <a:pt x="8255867" y="491867"/>
                          <a:pt x="8223341" y="585148"/>
                          <a:pt x="8235043" y="673291"/>
                        </a:cubicBezTo>
                        <a:cubicBezTo>
                          <a:pt x="8231830" y="695569"/>
                          <a:pt x="8215695" y="724287"/>
                          <a:pt x="8183367" y="724967"/>
                        </a:cubicBezTo>
                        <a:cubicBezTo>
                          <a:pt x="8031173" y="774767"/>
                          <a:pt x="7839297" y="710946"/>
                          <a:pt x="7683849" y="724967"/>
                        </a:cubicBezTo>
                        <a:cubicBezTo>
                          <a:pt x="7528401" y="738988"/>
                          <a:pt x="7464869" y="723194"/>
                          <a:pt x="7346964" y="724967"/>
                        </a:cubicBezTo>
                        <a:cubicBezTo>
                          <a:pt x="7229059" y="726740"/>
                          <a:pt x="6889005" y="656867"/>
                          <a:pt x="6603496" y="724967"/>
                        </a:cubicBezTo>
                        <a:cubicBezTo>
                          <a:pt x="6317987" y="793067"/>
                          <a:pt x="6279348" y="666743"/>
                          <a:pt x="6103977" y="724967"/>
                        </a:cubicBezTo>
                        <a:cubicBezTo>
                          <a:pt x="5928606" y="783191"/>
                          <a:pt x="5584367" y="672589"/>
                          <a:pt x="5441825" y="724967"/>
                        </a:cubicBezTo>
                        <a:cubicBezTo>
                          <a:pt x="5299283" y="777345"/>
                          <a:pt x="5099748" y="672574"/>
                          <a:pt x="4942307" y="724967"/>
                        </a:cubicBezTo>
                        <a:cubicBezTo>
                          <a:pt x="4784866" y="777360"/>
                          <a:pt x="4607872" y="704566"/>
                          <a:pt x="4280155" y="724967"/>
                        </a:cubicBezTo>
                        <a:cubicBezTo>
                          <a:pt x="3952438" y="745368"/>
                          <a:pt x="3892163" y="694246"/>
                          <a:pt x="3699320" y="724967"/>
                        </a:cubicBezTo>
                        <a:cubicBezTo>
                          <a:pt x="3506478" y="755688"/>
                          <a:pt x="3143583" y="705006"/>
                          <a:pt x="2955851" y="724967"/>
                        </a:cubicBezTo>
                        <a:cubicBezTo>
                          <a:pt x="2768119" y="744928"/>
                          <a:pt x="2513279" y="675709"/>
                          <a:pt x="2375016" y="724967"/>
                        </a:cubicBezTo>
                        <a:cubicBezTo>
                          <a:pt x="2236754" y="774225"/>
                          <a:pt x="1983129" y="722040"/>
                          <a:pt x="1875498" y="724967"/>
                        </a:cubicBezTo>
                        <a:cubicBezTo>
                          <a:pt x="1767867" y="727894"/>
                          <a:pt x="1472277" y="683620"/>
                          <a:pt x="1213346" y="724967"/>
                        </a:cubicBezTo>
                        <a:cubicBezTo>
                          <a:pt x="954415" y="766314"/>
                          <a:pt x="1034027" y="709918"/>
                          <a:pt x="876462" y="724967"/>
                        </a:cubicBezTo>
                        <a:cubicBezTo>
                          <a:pt x="718897" y="740016"/>
                          <a:pt x="218027" y="710909"/>
                          <a:pt x="51676" y="724967"/>
                        </a:cubicBezTo>
                        <a:cubicBezTo>
                          <a:pt x="22420" y="724443"/>
                          <a:pt x="-3205" y="700904"/>
                          <a:pt x="0" y="673291"/>
                        </a:cubicBezTo>
                        <a:cubicBezTo>
                          <a:pt x="-15782" y="539595"/>
                          <a:pt x="29618" y="451231"/>
                          <a:pt x="0" y="374916"/>
                        </a:cubicBezTo>
                        <a:cubicBezTo>
                          <a:pt x="-29618" y="298602"/>
                          <a:pt x="24853" y="193489"/>
                          <a:pt x="0" y="51676"/>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r>
              <a:rPr lang="de-DE" sz="2133">
                <a:solidFill>
                  <a:srgbClr val="000000"/>
                </a:solidFill>
                <a:latin typeface="Arial" panose="020B0604020202020204" pitchFamily="34" charset="0"/>
                <a:cs typeface="Arial" panose="020B0604020202020204" pitchFamily="34" charset="0"/>
              </a:rPr>
              <a:t>Deliverable </a:t>
            </a:r>
          </a:p>
        </p:txBody>
      </p:sp>
      <p:sp>
        <p:nvSpPr>
          <p:cNvPr id="18" name="Rechteck: abgerundete Ecken 17">
            <a:extLst>
              <a:ext uri="{FF2B5EF4-FFF2-40B4-BE49-F238E27FC236}">
                <a16:creationId xmlns:a16="http://schemas.microsoft.com/office/drawing/2014/main" id="{24F5E59E-2E3C-E970-4170-F59D4D8B707E}"/>
              </a:ext>
            </a:extLst>
          </p:cNvPr>
          <p:cNvSpPr/>
          <p:nvPr/>
        </p:nvSpPr>
        <p:spPr>
          <a:xfrm>
            <a:off x="8863800" y="3353796"/>
            <a:ext cx="1696251" cy="440553"/>
          </a:xfrm>
          <a:prstGeom prst="roundRect">
            <a:avLst>
              <a:gd name="adj" fmla="val 7128"/>
            </a:avLst>
          </a:prstGeom>
          <a:solidFill>
            <a:schemeClr val="bg1"/>
          </a:solidFill>
          <a:ln w="19050" cmpd="sng">
            <a:solidFill>
              <a:srgbClr val="C00000"/>
            </a:solidFill>
            <a:prstDash val="solid"/>
            <a:extLst>
              <a:ext uri="{C807C97D-BFC1-408E-A445-0C87EB9F89A2}">
                <ask:lineSketchStyleProps xmlns:ask="http://schemas.microsoft.com/office/drawing/2018/sketchyshapes" sd="395751962">
                  <a:custGeom>
                    <a:avLst/>
                    <a:gdLst>
                      <a:gd name="connsiteX0" fmla="*/ 0 w 8235043"/>
                      <a:gd name="connsiteY0" fmla="*/ 51676 h 724967"/>
                      <a:gd name="connsiteX1" fmla="*/ 51676 w 8235043"/>
                      <a:gd name="connsiteY1" fmla="*/ 0 h 724967"/>
                      <a:gd name="connsiteX2" fmla="*/ 632511 w 8235043"/>
                      <a:gd name="connsiteY2" fmla="*/ 0 h 724967"/>
                      <a:gd name="connsiteX3" fmla="*/ 1132029 w 8235043"/>
                      <a:gd name="connsiteY3" fmla="*/ 0 h 724967"/>
                      <a:gd name="connsiteX4" fmla="*/ 1631547 w 8235043"/>
                      <a:gd name="connsiteY4" fmla="*/ 0 h 724967"/>
                      <a:gd name="connsiteX5" fmla="*/ 2293699 w 8235043"/>
                      <a:gd name="connsiteY5" fmla="*/ 0 h 724967"/>
                      <a:gd name="connsiteX6" fmla="*/ 2955851 w 8235043"/>
                      <a:gd name="connsiteY6" fmla="*/ 0 h 724967"/>
                      <a:gd name="connsiteX7" fmla="*/ 3374053 w 8235043"/>
                      <a:gd name="connsiteY7" fmla="*/ 0 h 724967"/>
                      <a:gd name="connsiteX8" fmla="*/ 3792254 w 8235043"/>
                      <a:gd name="connsiteY8" fmla="*/ 0 h 724967"/>
                      <a:gd name="connsiteX9" fmla="*/ 4291772 w 8235043"/>
                      <a:gd name="connsiteY9" fmla="*/ 0 h 724967"/>
                      <a:gd name="connsiteX10" fmla="*/ 4872607 w 8235043"/>
                      <a:gd name="connsiteY10" fmla="*/ 0 h 724967"/>
                      <a:gd name="connsiteX11" fmla="*/ 5290808 w 8235043"/>
                      <a:gd name="connsiteY11" fmla="*/ 0 h 724967"/>
                      <a:gd name="connsiteX12" fmla="*/ 5871643 w 8235043"/>
                      <a:gd name="connsiteY12" fmla="*/ 0 h 724967"/>
                      <a:gd name="connsiteX13" fmla="*/ 6533795 w 8235043"/>
                      <a:gd name="connsiteY13" fmla="*/ 0 h 724967"/>
                      <a:gd name="connsiteX14" fmla="*/ 6951997 w 8235043"/>
                      <a:gd name="connsiteY14" fmla="*/ 0 h 724967"/>
                      <a:gd name="connsiteX15" fmla="*/ 8183367 w 8235043"/>
                      <a:gd name="connsiteY15" fmla="*/ 0 h 724967"/>
                      <a:gd name="connsiteX16" fmla="*/ 8235043 w 8235043"/>
                      <a:gd name="connsiteY16" fmla="*/ 51676 h 724967"/>
                      <a:gd name="connsiteX17" fmla="*/ 8235043 w 8235043"/>
                      <a:gd name="connsiteY17" fmla="*/ 356267 h 724967"/>
                      <a:gd name="connsiteX18" fmla="*/ 8235043 w 8235043"/>
                      <a:gd name="connsiteY18" fmla="*/ 673291 h 724967"/>
                      <a:gd name="connsiteX19" fmla="*/ 8183367 w 8235043"/>
                      <a:gd name="connsiteY19" fmla="*/ 724967 h 724967"/>
                      <a:gd name="connsiteX20" fmla="*/ 7683849 w 8235043"/>
                      <a:gd name="connsiteY20" fmla="*/ 724967 h 724967"/>
                      <a:gd name="connsiteX21" fmla="*/ 7346964 w 8235043"/>
                      <a:gd name="connsiteY21" fmla="*/ 724967 h 724967"/>
                      <a:gd name="connsiteX22" fmla="*/ 6603496 w 8235043"/>
                      <a:gd name="connsiteY22" fmla="*/ 724967 h 724967"/>
                      <a:gd name="connsiteX23" fmla="*/ 6103977 w 8235043"/>
                      <a:gd name="connsiteY23" fmla="*/ 724967 h 724967"/>
                      <a:gd name="connsiteX24" fmla="*/ 5441825 w 8235043"/>
                      <a:gd name="connsiteY24" fmla="*/ 724967 h 724967"/>
                      <a:gd name="connsiteX25" fmla="*/ 4942307 w 8235043"/>
                      <a:gd name="connsiteY25" fmla="*/ 724967 h 724967"/>
                      <a:gd name="connsiteX26" fmla="*/ 4280155 w 8235043"/>
                      <a:gd name="connsiteY26" fmla="*/ 724967 h 724967"/>
                      <a:gd name="connsiteX27" fmla="*/ 3699320 w 8235043"/>
                      <a:gd name="connsiteY27" fmla="*/ 724967 h 724967"/>
                      <a:gd name="connsiteX28" fmla="*/ 2955851 w 8235043"/>
                      <a:gd name="connsiteY28" fmla="*/ 724967 h 724967"/>
                      <a:gd name="connsiteX29" fmla="*/ 2375016 w 8235043"/>
                      <a:gd name="connsiteY29" fmla="*/ 724967 h 724967"/>
                      <a:gd name="connsiteX30" fmla="*/ 1875498 w 8235043"/>
                      <a:gd name="connsiteY30" fmla="*/ 724967 h 724967"/>
                      <a:gd name="connsiteX31" fmla="*/ 1213346 w 8235043"/>
                      <a:gd name="connsiteY31" fmla="*/ 724967 h 724967"/>
                      <a:gd name="connsiteX32" fmla="*/ 876462 w 8235043"/>
                      <a:gd name="connsiteY32" fmla="*/ 724967 h 724967"/>
                      <a:gd name="connsiteX33" fmla="*/ 51676 w 8235043"/>
                      <a:gd name="connsiteY33" fmla="*/ 724967 h 724967"/>
                      <a:gd name="connsiteX34" fmla="*/ 0 w 8235043"/>
                      <a:gd name="connsiteY34" fmla="*/ 673291 h 724967"/>
                      <a:gd name="connsiteX35" fmla="*/ 0 w 8235043"/>
                      <a:gd name="connsiteY35" fmla="*/ 374916 h 724967"/>
                      <a:gd name="connsiteX36" fmla="*/ 0 w 8235043"/>
                      <a:gd name="connsiteY36" fmla="*/ 51676 h 72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235043" h="724967" extrusionOk="0">
                        <a:moveTo>
                          <a:pt x="0" y="51676"/>
                        </a:moveTo>
                        <a:cubicBezTo>
                          <a:pt x="-3678" y="20724"/>
                          <a:pt x="24266" y="-208"/>
                          <a:pt x="51676" y="0"/>
                        </a:cubicBezTo>
                        <a:cubicBezTo>
                          <a:pt x="334456" y="-67650"/>
                          <a:pt x="363939" y="31347"/>
                          <a:pt x="632511" y="0"/>
                        </a:cubicBezTo>
                        <a:cubicBezTo>
                          <a:pt x="901084" y="-31347"/>
                          <a:pt x="959144" y="40057"/>
                          <a:pt x="1132029" y="0"/>
                        </a:cubicBezTo>
                        <a:cubicBezTo>
                          <a:pt x="1304914" y="-40057"/>
                          <a:pt x="1471914" y="26873"/>
                          <a:pt x="1631547" y="0"/>
                        </a:cubicBezTo>
                        <a:cubicBezTo>
                          <a:pt x="1791180" y="-26873"/>
                          <a:pt x="2073040" y="18137"/>
                          <a:pt x="2293699" y="0"/>
                        </a:cubicBezTo>
                        <a:cubicBezTo>
                          <a:pt x="2514358" y="-18137"/>
                          <a:pt x="2808190" y="67512"/>
                          <a:pt x="2955851" y="0"/>
                        </a:cubicBezTo>
                        <a:cubicBezTo>
                          <a:pt x="3103512" y="-67512"/>
                          <a:pt x="3186874" y="42485"/>
                          <a:pt x="3374053" y="0"/>
                        </a:cubicBezTo>
                        <a:cubicBezTo>
                          <a:pt x="3561232" y="-42485"/>
                          <a:pt x="3586081" y="43357"/>
                          <a:pt x="3792254" y="0"/>
                        </a:cubicBezTo>
                        <a:cubicBezTo>
                          <a:pt x="3998427" y="-43357"/>
                          <a:pt x="4066191" y="48070"/>
                          <a:pt x="4291772" y="0"/>
                        </a:cubicBezTo>
                        <a:cubicBezTo>
                          <a:pt x="4517353" y="-48070"/>
                          <a:pt x="4644182" y="10148"/>
                          <a:pt x="4872607" y="0"/>
                        </a:cubicBezTo>
                        <a:cubicBezTo>
                          <a:pt x="5101033" y="-10148"/>
                          <a:pt x="5119277" y="12879"/>
                          <a:pt x="5290808" y="0"/>
                        </a:cubicBezTo>
                        <a:cubicBezTo>
                          <a:pt x="5462339" y="-12879"/>
                          <a:pt x="5708337" y="42967"/>
                          <a:pt x="5871643" y="0"/>
                        </a:cubicBezTo>
                        <a:cubicBezTo>
                          <a:pt x="6034949" y="-42967"/>
                          <a:pt x="6350831" y="38633"/>
                          <a:pt x="6533795" y="0"/>
                        </a:cubicBezTo>
                        <a:cubicBezTo>
                          <a:pt x="6716759" y="-38633"/>
                          <a:pt x="6836129" y="22634"/>
                          <a:pt x="6951997" y="0"/>
                        </a:cubicBezTo>
                        <a:cubicBezTo>
                          <a:pt x="7067865" y="-22634"/>
                          <a:pt x="7705159" y="73061"/>
                          <a:pt x="8183367" y="0"/>
                        </a:cubicBezTo>
                        <a:cubicBezTo>
                          <a:pt x="8213097" y="1504"/>
                          <a:pt x="8235322" y="29398"/>
                          <a:pt x="8235043" y="51676"/>
                        </a:cubicBezTo>
                        <a:cubicBezTo>
                          <a:pt x="8247650" y="181748"/>
                          <a:pt x="8214219" y="220667"/>
                          <a:pt x="8235043" y="356267"/>
                        </a:cubicBezTo>
                        <a:cubicBezTo>
                          <a:pt x="8255867" y="491867"/>
                          <a:pt x="8223341" y="585148"/>
                          <a:pt x="8235043" y="673291"/>
                        </a:cubicBezTo>
                        <a:cubicBezTo>
                          <a:pt x="8231830" y="695569"/>
                          <a:pt x="8215695" y="724287"/>
                          <a:pt x="8183367" y="724967"/>
                        </a:cubicBezTo>
                        <a:cubicBezTo>
                          <a:pt x="8031173" y="774767"/>
                          <a:pt x="7839297" y="710946"/>
                          <a:pt x="7683849" y="724967"/>
                        </a:cubicBezTo>
                        <a:cubicBezTo>
                          <a:pt x="7528401" y="738988"/>
                          <a:pt x="7464869" y="723194"/>
                          <a:pt x="7346964" y="724967"/>
                        </a:cubicBezTo>
                        <a:cubicBezTo>
                          <a:pt x="7229059" y="726740"/>
                          <a:pt x="6889005" y="656867"/>
                          <a:pt x="6603496" y="724967"/>
                        </a:cubicBezTo>
                        <a:cubicBezTo>
                          <a:pt x="6317987" y="793067"/>
                          <a:pt x="6279348" y="666743"/>
                          <a:pt x="6103977" y="724967"/>
                        </a:cubicBezTo>
                        <a:cubicBezTo>
                          <a:pt x="5928606" y="783191"/>
                          <a:pt x="5584367" y="672589"/>
                          <a:pt x="5441825" y="724967"/>
                        </a:cubicBezTo>
                        <a:cubicBezTo>
                          <a:pt x="5299283" y="777345"/>
                          <a:pt x="5099748" y="672574"/>
                          <a:pt x="4942307" y="724967"/>
                        </a:cubicBezTo>
                        <a:cubicBezTo>
                          <a:pt x="4784866" y="777360"/>
                          <a:pt x="4607872" y="704566"/>
                          <a:pt x="4280155" y="724967"/>
                        </a:cubicBezTo>
                        <a:cubicBezTo>
                          <a:pt x="3952438" y="745368"/>
                          <a:pt x="3892163" y="694246"/>
                          <a:pt x="3699320" y="724967"/>
                        </a:cubicBezTo>
                        <a:cubicBezTo>
                          <a:pt x="3506478" y="755688"/>
                          <a:pt x="3143583" y="705006"/>
                          <a:pt x="2955851" y="724967"/>
                        </a:cubicBezTo>
                        <a:cubicBezTo>
                          <a:pt x="2768119" y="744928"/>
                          <a:pt x="2513279" y="675709"/>
                          <a:pt x="2375016" y="724967"/>
                        </a:cubicBezTo>
                        <a:cubicBezTo>
                          <a:pt x="2236754" y="774225"/>
                          <a:pt x="1983129" y="722040"/>
                          <a:pt x="1875498" y="724967"/>
                        </a:cubicBezTo>
                        <a:cubicBezTo>
                          <a:pt x="1767867" y="727894"/>
                          <a:pt x="1472277" y="683620"/>
                          <a:pt x="1213346" y="724967"/>
                        </a:cubicBezTo>
                        <a:cubicBezTo>
                          <a:pt x="954415" y="766314"/>
                          <a:pt x="1034027" y="709918"/>
                          <a:pt x="876462" y="724967"/>
                        </a:cubicBezTo>
                        <a:cubicBezTo>
                          <a:pt x="718897" y="740016"/>
                          <a:pt x="218027" y="710909"/>
                          <a:pt x="51676" y="724967"/>
                        </a:cubicBezTo>
                        <a:cubicBezTo>
                          <a:pt x="22420" y="724443"/>
                          <a:pt x="-3205" y="700904"/>
                          <a:pt x="0" y="673291"/>
                        </a:cubicBezTo>
                        <a:cubicBezTo>
                          <a:pt x="-15782" y="539595"/>
                          <a:pt x="29618" y="451231"/>
                          <a:pt x="0" y="374916"/>
                        </a:cubicBezTo>
                        <a:cubicBezTo>
                          <a:pt x="-29618" y="298602"/>
                          <a:pt x="24853" y="193489"/>
                          <a:pt x="0" y="51676"/>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r>
              <a:rPr lang="de-DE" sz="2133">
                <a:solidFill>
                  <a:srgbClr val="000000"/>
                </a:solidFill>
                <a:latin typeface="Arial" panose="020B0604020202020204" pitchFamily="34" charset="0"/>
                <a:cs typeface="Arial" panose="020B0604020202020204" pitchFamily="34" charset="0"/>
              </a:rPr>
              <a:t>Deliverable </a:t>
            </a:r>
          </a:p>
        </p:txBody>
      </p:sp>
      <p:sp>
        <p:nvSpPr>
          <p:cNvPr id="19" name="Rechteck: abgerundete Ecken 18">
            <a:extLst>
              <a:ext uri="{FF2B5EF4-FFF2-40B4-BE49-F238E27FC236}">
                <a16:creationId xmlns:a16="http://schemas.microsoft.com/office/drawing/2014/main" id="{8BEF242F-3033-0889-077E-DE65AF347E59}"/>
              </a:ext>
            </a:extLst>
          </p:cNvPr>
          <p:cNvSpPr/>
          <p:nvPr/>
        </p:nvSpPr>
        <p:spPr>
          <a:xfrm>
            <a:off x="8863800" y="3977714"/>
            <a:ext cx="1696251" cy="440553"/>
          </a:xfrm>
          <a:prstGeom prst="roundRect">
            <a:avLst>
              <a:gd name="adj" fmla="val 7128"/>
            </a:avLst>
          </a:prstGeom>
          <a:solidFill>
            <a:schemeClr val="bg1"/>
          </a:solidFill>
          <a:ln w="19050" cmpd="sng">
            <a:solidFill>
              <a:schemeClr val="accent1"/>
            </a:solidFill>
            <a:prstDash val="solid"/>
            <a:extLst>
              <a:ext uri="{C807C97D-BFC1-408E-A445-0C87EB9F89A2}">
                <ask:lineSketchStyleProps xmlns:ask="http://schemas.microsoft.com/office/drawing/2018/sketchyshapes" sd="395751962">
                  <a:custGeom>
                    <a:avLst/>
                    <a:gdLst>
                      <a:gd name="connsiteX0" fmla="*/ 0 w 8235043"/>
                      <a:gd name="connsiteY0" fmla="*/ 51676 h 724967"/>
                      <a:gd name="connsiteX1" fmla="*/ 51676 w 8235043"/>
                      <a:gd name="connsiteY1" fmla="*/ 0 h 724967"/>
                      <a:gd name="connsiteX2" fmla="*/ 632511 w 8235043"/>
                      <a:gd name="connsiteY2" fmla="*/ 0 h 724967"/>
                      <a:gd name="connsiteX3" fmla="*/ 1132029 w 8235043"/>
                      <a:gd name="connsiteY3" fmla="*/ 0 h 724967"/>
                      <a:gd name="connsiteX4" fmla="*/ 1631547 w 8235043"/>
                      <a:gd name="connsiteY4" fmla="*/ 0 h 724967"/>
                      <a:gd name="connsiteX5" fmla="*/ 2293699 w 8235043"/>
                      <a:gd name="connsiteY5" fmla="*/ 0 h 724967"/>
                      <a:gd name="connsiteX6" fmla="*/ 2955851 w 8235043"/>
                      <a:gd name="connsiteY6" fmla="*/ 0 h 724967"/>
                      <a:gd name="connsiteX7" fmla="*/ 3374053 w 8235043"/>
                      <a:gd name="connsiteY7" fmla="*/ 0 h 724967"/>
                      <a:gd name="connsiteX8" fmla="*/ 3792254 w 8235043"/>
                      <a:gd name="connsiteY8" fmla="*/ 0 h 724967"/>
                      <a:gd name="connsiteX9" fmla="*/ 4291772 w 8235043"/>
                      <a:gd name="connsiteY9" fmla="*/ 0 h 724967"/>
                      <a:gd name="connsiteX10" fmla="*/ 4872607 w 8235043"/>
                      <a:gd name="connsiteY10" fmla="*/ 0 h 724967"/>
                      <a:gd name="connsiteX11" fmla="*/ 5290808 w 8235043"/>
                      <a:gd name="connsiteY11" fmla="*/ 0 h 724967"/>
                      <a:gd name="connsiteX12" fmla="*/ 5871643 w 8235043"/>
                      <a:gd name="connsiteY12" fmla="*/ 0 h 724967"/>
                      <a:gd name="connsiteX13" fmla="*/ 6533795 w 8235043"/>
                      <a:gd name="connsiteY13" fmla="*/ 0 h 724967"/>
                      <a:gd name="connsiteX14" fmla="*/ 6951997 w 8235043"/>
                      <a:gd name="connsiteY14" fmla="*/ 0 h 724967"/>
                      <a:gd name="connsiteX15" fmla="*/ 8183367 w 8235043"/>
                      <a:gd name="connsiteY15" fmla="*/ 0 h 724967"/>
                      <a:gd name="connsiteX16" fmla="*/ 8235043 w 8235043"/>
                      <a:gd name="connsiteY16" fmla="*/ 51676 h 724967"/>
                      <a:gd name="connsiteX17" fmla="*/ 8235043 w 8235043"/>
                      <a:gd name="connsiteY17" fmla="*/ 356267 h 724967"/>
                      <a:gd name="connsiteX18" fmla="*/ 8235043 w 8235043"/>
                      <a:gd name="connsiteY18" fmla="*/ 673291 h 724967"/>
                      <a:gd name="connsiteX19" fmla="*/ 8183367 w 8235043"/>
                      <a:gd name="connsiteY19" fmla="*/ 724967 h 724967"/>
                      <a:gd name="connsiteX20" fmla="*/ 7683849 w 8235043"/>
                      <a:gd name="connsiteY20" fmla="*/ 724967 h 724967"/>
                      <a:gd name="connsiteX21" fmla="*/ 7346964 w 8235043"/>
                      <a:gd name="connsiteY21" fmla="*/ 724967 h 724967"/>
                      <a:gd name="connsiteX22" fmla="*/ 6603496 w 8235043"/>
                      <a:gd name="connsiteY22" fmla="*/ 724967 h 724967"/>
                      <a:gd name="connsiteX23" fmla="*/ 6103977 w 8235043"/>
                      <a:gd name="connsiteY23" fmla="*/ 724967 h 724967"/>
                      <a:gd name="connsiteX24" fmla="*/ 5441825 w 8235043"/>
                      <a:gd name="connsiteY24" fmla="*/ 724967 h 724967"/>
                      <a:gd name="connsiteX25" fmla="*/ 4942307 w 8235043"/>
                      <a:gd name="connsiteY25" fmla="*/ 724967 h 724967"/>
                      <a:gd name="connsiteX26" fmla="*/ 4280155 w 8235043"/>
                      <a:gd name="connsiteY26" fmla="*/ 724967 h 724967"/>
                      <a:gd name="connsiteX27" fmla="*/ 3699320 w 8235043"/>
                      <a:gd name="connsiteY27" fmla="*/ 724967 h 724967"/>
                      <a:gd name="connsiteX28" fmla="*/ 2955851 w 8235043"/>
                      <a:gd name="connsiteY28" fmla="*/ 724967 h 724967"/>
                      <a:gd name="connsiteX29" fmla="*/ 2375016 w 8235043"/>
                      <a:gd name="connsiteY29" fmla="*/ 724967 h 724967"/>
                      <a:gd name="connsiteX30" fmla="*/ 1875498 w 8235043"/>
                      <a:gd name="connsiteY30" fmla="*/ 724967 h 724967"/>
                      <a:gd name="connsiteX31" fmla="*/ 1213346 w 8235043"/>
                      <a:gd name="connsiteY31" fmla="*/ 724967 h 724967"/>
                      <a:gd name="connsiteX32" fmla="*/ 876462 w 8235043"/>
                      <a:gd name="connsiteY32" fmla="*/ 724967 h 724967"/>
                      <a:gd name="connsiteX33" fmla="*/ 51676 w 8235043"/>
                      <a:gd name="connsiteY33" fmla="*/ 724967 h 724967"/>
                      <a:gd name="connsiteX34" fmla="*/ 0 w 8235043"/>
                      <a:gd name="connsiteY34" fmla="*/ 673291 h 724967"/>
                      <a:gd name="connsiteX35" fmla="*/ 0 w 8235043"/>
                      <a:gd name="connsiteY35" fmla="*/ 374916 h 724967"/>
                      <a:gd name="connsiteX36" fmla="*/ 0 w 8235043"/>
                      <a:gd name="connsiteY36" fmla="*/ 51676 h 72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235043" h="724967" extrusionOk="0">
                        <a:moveTo>
                          <a:pt x="0" y="51676"/>
                        </a:moveTo>
                        <a:cubicBezTo>
                          <a:pt x="-3678" y="20724"/>
                          <a:pt x="24266" y="-208"/>
                          <a:pt x="51676" y="0"/>
                        </a:cubicBezTo>
                        <a:cubicBezTo>
                          <a:pt x="334456" y="-67650"/>
                          <a:pt x="363939" y="31347"/>
                          <a:pt x="632511" y="0"/>
                        </a:cubicBezTo>
                        <a:cubicBezTo>
                          <a:pt x="901084" y="-31347"/>
                          <a:pt x="959144" y="40057"/>
                          <a:pt x="1132029" y="0"/>
                        </a:cubicBezTo>
                        <a:cubicBezTo>
                          <a:pt x="1304914" y="-40057"/>
                          <a:pt x="1471914" y="26873"/>
                          <a:pt x="1631547" y="0"/>
                        </a:cubicBezTo>
                        <a:cubicBezTo>
                          <a:pt x="1791180" y="-26873"/>
                          <a:pt x="2073040" y="18137"/>
                          <a:pt x="2293699" y="0"/>
                        </a:cubicBezTo>
                        <a:cubicBezTo>
                          <a:pt x="2514358" y="-18137"/>
                          <a:pt x="2808190" y="67512"/>
                          <a:pt x="2955851" y="0"/>
                        </a:cubicBezTo>
                        <a:cubicBezTo>
                          <a:pt x="3103512" y="-67512"/>
                          <a:pt x="3186874" y="42485"/>
                          <a:pt x="3374053" y="0"/>
                        </a:cubicBezTo>
                        <a:cubicBezTo>
                          <a:pt x="3561232" y="-42485"/>
                          <a:pt x="3586081" y="43357"/>
                          <a:pt x="3792254" y="0"/>
                        </a:cubicBezTo>
                        <a:cubicBezTo>
                          <a:pt x="3998427" y="-43357"/>
                          <a:pt x="4066191" y="48070"/>
                          <a:pt x="4291772" y="0"/>
                        </a:cubicBezTo>
                        <a:cubicBezTo>
                          <a:pt x="4517353" y="-48070"/>
                          <a:pt x="4644182" y="10148"/>
                          <a:pt x="4872607" y="0"/>
                        </a:cubicBezTo>
                        <a:cubicBezTo>
                          <a:pt x="5101033" y="-10148"/>
                          <a:pt x="5119277" y="12879"/>
                          <a:pt x="5290808" y="0"/>
                        </a:cubicBezTo>
                        <a:cubicBezTo>
                          <a:pt x="5462339" y="-12879"/>
                          <a:pt x="5708337" y="42967"/>
                          <a:pt x="5871643" y="0"/>
                        </a:cubicBezTo>
                        <a:cubicBezTo>
                          <a:pt x="6034949" y="-42967"/>
                          <a:pt x="6350831" y="38633"/>
                          <a:pt x="6533795" y="0"/>
                        </a:cubicBezTo>
                        <a:cubicBezTo>
                          <a:pt x="6716759" y="-38633"/>
                          <a:pt x="6836129" y="22634"/>
                          <a:pt x="6951997" y="0"/>
                        </a:cubicBezTo>
                        <a:cubicBezTo>
                          <a:pt x="7067865" y="-22634"/>
                          <a:pt x="7705159" y="73061"/>
                          <a:pt x="8183367" y="0"/>
                        </a:cubicBezTo>
                        <a:cubicBezTo>
                          <a:pt x="8213097" y="1504"/>
                          <a:pt x="8235322" y="29398"/>
                          <a:pt x="8235043" y="51676"/>
                        </a:cubicBezTo>
                        <a:cubicBezTo>
                          <a:pt x="8247650" y="181748"/>
                          <a:pt x="8214219" y="220667"/>
                          <a:pt x="8235043" y="356267"/>
                        </a:cubicBezTo>
                        <a:cubicBezTo>
                          <a:pt x="8255867" y="491867"/>
                          <a:pt x="8223341" y="585148"/>
                          <a:pt x="8235043" y="673291"/>
                        </a:cubicBezTo>
                        <a:cubicBezTo>
                          <a:pt x="8231830" y="695569"/>
                          <a:pt x="8215695" y="724287"/>
                          <a:pt x="8183367" y="724967"/>
                        </a:cubicBezTo>
                        <a:cubicBezTo>
                          <a:pt x="8031173" y="774767"/>
                          <a:pt x="7839297" y="710946"/>
                          <a:pt x="7683849" y="724967"/>
                        </a:cubicBezTo>
                        <a:cubicBezTo>
                          <a:pt x="7528401" y="738988"/>
                          <a:pt x="7464869" y="723194"/>
                          <a:pt x="7346964" y="724967"/>
                        </a:cubicBezTo>
                        <a:cubicBezTo>
                          <a:pt x="7229059" y="726740"/>
                          <a:pt x="6889005" y="656867"/>
                          <a:pt x="6603496" y="724967"/>
                        </a:cubicBezTo>
                        <a:cubicBezTo>
                          <a:pt x="6317987" y="793067"/>
                          <a:pt x="6279348" y="666743"/>
                          <a:pt x="6103977" y="724967"/>
                        </a:cubicBezTo>
                        <a:cubicBezTo>
                          <a:pt x="5928606" y="783191"/>
                          <a:pt x="5584367" y="672589"/>
                          <a:pt x="5441825" y="724967"/>
                        </a:cubicBezTo>
                        <a:cubicBezTo>
                          <a:pt x="5299283" y="777345"/>
                          <a:pt x="5099748" y="672574"/>
                          <a:pt x="4942307" y="724967"/>
                        </a:cubicBezTo>
                        <a:cubicBezTo>
                          <a:pt x="4784866" y="777360"/>
                          <a:pt x="4607872" y="704566"/>
                          <a:pt x="4280155" y="724967"/>
                        </a:cubicBezTo>
                        <a:cubicBezTo>
                          <a:pt x="3952438" y="745368"/>
                          <a:pt x="3892163" y="694246"/>
                          <a:pt x="3699320" y="724967"/>
                        </a:cubicBezTo>
                        <a:cubicBezTo>
                          <a:pt x="3506478" y="755688"/>
                          <a:pt x="3143583" y="705006"/>
                          <a:pt x="2955851" y="724967"/>
                        </a:cubicBezTo>
                        <a:cubicBezTo>
                          <a:pt x="2768119" y="744928"/>
                          <a:pt x="2513279" y="675709"/>
                          <a:pt x="2375016" y="724967"/>
                        </a:cubicBezTo>
                        <a:cubicBezTo>
                          <a:pt x="2236754" y="774225"/>
                          <a:pt x="1983129" y="722040"/>
                          <a:pt x="1875498" y="724967"/>
                        </a:cubicBezTo>
                        <a:cubicBezTo>
                          <a:pt x="1767867" y="727894"/>
                          <a:pt x="1472277" y="683620"/>
                          <a:pt x="1213346" y="724967"/>
                        </a:cubicBezTo>
                        <a:cubicBezTo>
                          <a:pt x="954415" y="766314"/>
                          <a:pt x="1034027" y="709918"/>
                          <a:pt x="876462" y="724967"/>
                        </a:cubicBezTo>
                        <a:cubicBezTo>
                          <a:pt x="718897" y="740016"/>
                          <a:pt x="218027" y="710909"/>
                          <a:pt x="51676" y="724967"/>
                        </a:cubicBezTo>
                        <a:cubicBezTo>
                          <a:pt x="22420" y="724443"/>
                          <a:pt x="-3205" y="700904"/>
                          <a:pt x="0" y="673291"/>
                        </a:cubicBezTo>
                        <a:cubicBezTo>
                          <a:pt x="-15782" y="539595"/>
                          <a:pt x="29618" y="451231"/>
                          <a:pt x="0" y="374916"/>
                        </a:cubicBezTo>
                        <a:cubicBezTo>
                          <a:pt x="-29618" y="298602"/>
                          <a:pt x="24853" y="193489"/>
                          <a:pt x="0" y="51676"/>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r>
              <a:rPr lang="de-DE" sz="2133">
                <a:solidFill>
                  <a:srgbClr val="000000"/>
                </a:solidFill>
                <a:latin typeface="Arial" panose="020B0604020202020204" pitchFamily="34" charset="0"/>
                <a:cs typeface="Arial" panose="020B0604020202020204" pitchFamily="34" charset="0"/>
              </a:rPr>
              <a:t>Deliverable </a:t>
            </a:r>
          </a:p>
        </p:txBody>
      </p:sp>
      <p:sp>
        <p:nvSpPr>
          <p:cNvPr id="29" name="Pfeil: nach unten 28">
            <a:extLst>
              <a:ext uri="{FF2B5EF4-FFF2-40B4-BE49-F238E27FC236}">
                <a16:creationId xmlns:a16="http://schemas.microsoft.com/office/drawing/2014/main" id="{8DDA01DA-ED5C-D04C-4E5D-3D2829F9F66F}"/>
              </a:ext>
            </a:extLst>
          </p:cNvPr>
          <p:cNvSpPr/>
          <p:nvPr/>
        </p:nvSpPr>
        <p:spPr>
          <a:xfrm>
            <a:off x="1916687" y="4563757"/>
            <a:ext cx="453677" cy="598468"/>
          </a:xfrm>
          <a:prstGeom prst="downArrow">
            <a:avLst/>
          </a:prstGeom>
          <a:solidFill>
            <a:schemeClr val="bg1">
              <a:lumMod val="65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de-DE" sz="2400">
              <a:solidFill>
                <a:srgbClr val="FFFFFF"/>
              </a:solidFill>
              <a:latin typeface="Calibri"/>
            </a:endParaRPr>
          </a:p>
        </p:txBody>
      </p:sp>
      <p:sp>
        <p:nvSpPr>
          <p:cNvPr id="32" name="Pfeil: nach unten 31">
            <a:extLst>
              <a:ext uri="{FF2B5EF4-FFF2-40B4-BE49-F238E27FC236}">
                <a16:creationId xmlns:a16="http://schemas.microsoft.com/office/drawing/2014/main" id="{5AD853CF-4236-93A0-A600-77F94674DB1F}"/>
              </a:ext>
            </a:extLst>
          </p:cNvPr>
          <p:cNvSpPr/>
          <p:nvPr/>
        </p:nvSpPr>
        <p:spPr>
          <a:xfrm>
            <a:off x="5687878" y="4563757"/>
            <a:ext cx="453677" cy="598468"/>
          </a:xfrm>
          <a:prstGeom prst="downArrow">
            <a:avLst/>
          </a:prstGeom>
          <a:solidFill>
            <a:schemeClr val="bg1">
              <a:lumMod val="65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de-DE" sz="2400">
              <a:solidFill>
                <a:srgbClr val="FFFFFF"/>
              </a:solidFill>
              <a:latin typeface="Calibri"/>
            </a:endParaRPr>
          </a:p>
        </p:txBody>
      </p:sp>
      <p:sp>
        <p:nvSpPr>
          <p:cNvPr id="41" name="Pfeil: nach unten 40">
            <a:extLst>
              <a:ext uri="{FF2B5EF4-FFF2-40B4-BE49-F238E27FC236}">
                <a16:creationId xmlns:a16="http://schemas.microsoft.com/office/drawing/2014/main" id="{8C16F289-0F81-0FB8-36A9-F21B52A7F966}"/>
              </a:ext>
            </a:extLst>
          </p:cNvPr>
          <p:cNvSpPr/>
          <p:nvPr/>
        </p:nvSpPr>
        <p:spPr>
          <a:xfrm>
            <a:off x="9495928" y="4563757"/>
            <a:ext cx="453677" cy="598468"/>
          </a:xfrm>
          <a:prstGeom prst="downArrow">
            <a:avLst/>
          </a:prstGeom>
          <a:solidFill>
            <a:schemeClr val="bg1">
              <a:lumMod val="65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de-DE" sz="2400">
              <a:solidFill>
                <a:srgbClr val="FFFFFF"/>
              </a:solidFill>
              <a:latin typeface="Calibri"/>
            </a:endParaRPr>
          </a:p>
        </p:txBody>
      </p:sp>
      <p:pic>
        <p:nvPicPr>
          <p:cNvPr id="22" name="Grafik 21">
            <a:extLst>
              <a:ext uri="{FF2B5EF4-FFF2-40B4-BE49-F238E27FC236}">
                <a16:creationId xmlns:a16="http://schemas.microsoft.com/office/drawing/2014/main" id="{034955C6-1BDD-2E35-67FE-45AEE71970BE}"/>
              </a:ext>
            </a:extLst>
          </p:cNvPr>
          <p:cNvPicPr>
            <a:picLocks noChangeAspect="1"/>
          </p:cNvPicPr>
          <p:nvPr/>
        </p:nvPicPr>
        <p:blipFill>
          <a:blip r:embed="rId5">
            <a:duotone>
              <a:schemeClr val="accent3">
                <a:shade val="45000"/>
                <a:satMod val="135000"/>
              </a:schemeClr>
              <a:prstClr val="white"/>
            </a:duotone>
          </a:blip>
          <a:stretch>
            <a:fillRect/>
          </a:stretch>
        </p:blipFill>
        <p:spPr>
          <a:xfrm>
            <a:off x="414291" y="2330586"/>
            <a:ext cx="11432216" cy="3054092"/>
          </a:xfrm>
          <a:custGeom>
            <a:avLst/>
            <a:gdLst>
              <a:gd name="connsiteX0" fmla="*/ 0 w 11432216"/>
              <a:gd name="connsiteY0" fmla="*/ 0 h 3054092"/>
              <a:gd name="connsiteX1" fmla="*/ 558161 w 11432216"/>
              <a:gd name="connsiteY1" fmla="*/ 0 h 3054092"/>
              <a:gd name="connsiteX2" fmla="*/ 887678 w 11432216"/>
              <a:gd name="connsiteY2" fmla="*/ 0 h 3054092"/>
              <a:gd name="connsiteX3" fmla="*/ 1674483 w 11432216"/>
              <a:gd name="connsiteY3" fmla="*/ 0 h 3054092"/>
              <a:gd name="connsiteX4" fmla="*/ 2118322 w 11432216"/>
              <a:gd name="connsiteY4" fmla="*/ 0 h 3054092"/>
              <a:gd name="connsiteX5" fmla="*/ 2676484 w 11432216"/>
              <a:gd name="connsiteY5" fmla="*/ 0 h 3054092"/>
              <a:gd name="connsiteX6" fmla="*/ 3120322 w 11432216"/>
              <a:gd name="connsiteY6" fmla="*/ 0 h 3054092"/>
              <a:gd name="connsiteX7" fmla="*/ 3564161 w 11432216"/>
              <a:gd name="connsiteY7" fmla="*/ 0 h 3054092"/>
              <a:gd name="connsiteX8" fmla="*/ 4350967 w 11432216"/>
              <a:gd name="connsiteY8" fmla="*/ 0 h 3054092"/>
              <a:gd name="connsiteX9" fmla="*/ 4794806 w 11432216"/>
              <a:gd name="connsiteY9" fmla="*/ 0 h 3054092"/>
              <a:gd name="connsiteX10" fmla="*/ 5467289 w 11432216"/>
              <a:gd name="connsiteY10" fmla="*/ 0 h 3054092"/>
              <a:gd name="connsiteX11" fmla="*/ 6139772 w 11432216"/>
              <a:gd name="connsiteY11" fmla="*/ 0 h 3054092"/>
              <a:gd name="connsiteX12" fmla="*/ 6926578 w 11432216"/>
              <a:gd name="connsiteY12" fmla="*/ 0 h 3054092"/>
              <a:gd name="connsiteX13" fmla="*/ 7713383 w 11432216"/>
              <a:gd name="connsiteY13" fmla="*/ 0 h 3054092"/>
              <a:gd name="connsiteX14" fmla="*/ 8500189 w 11432216"/>
              <a:gd name="connsiteY14" fmla="*/ 0 h 3054092"/>
              <a:gd name="connsiteX15" fmla="*/ 8944028 w 11432216"/>
              <a:gd name="connsiteY15" fmla="*/ 0 h 3054092"/>
              <a:gd name="connsiteX16" fmla="*/ 9273545 w 11432216"/>
              <a:gd name="connsiteY16" fmla="*/ 0 h 3054092"/>
              <a:gd name="connsiteX17" fmla="*/ 9603061 w 11432216"/>
              <a:gd name="connsiteY17" fmla="*/ 0 h 3054092"/>
              <a:gd name="connsiteX18" fmla="*/ 9932578 w 11432216"/>
              <a:gd name="connsiteY18" fmla="*/ 0 h 3054092"/>
              <a:gd name="connsiteX19" fmla="*/ 10719384 w 11432216"/>
              <a:gd name="connsiteY19" fmla="*/ 0 h 3054092"/>
              <a:gd name="connsiteX20" fmla="*/ 11432216 w 11432216"/>
              <a:gd name="connsiteY20" fmla="*/ 0 h 3054092"/>
              <a:gd name="connsiteX21" fmla="*/ 11432216 w 11432216"/>
              <a:gd name="connsiteY21" fmla="*/ 610818 h 3054092"/>
              <a:gd name="connsiteX22" fmla="*/ 11432216 w 11432216"/>
              <a:gd name="connsiteY22" fmla="*/ 1252178 h 3054092"/>
              <a:gd name="connsiteX23" fmla="*/ 11432216 w 11432216"/>
              <a:gd name="connsiteY23" fmla="*/ 1924078 h 3054092"/>
              <a:gd name="connsiteX24" fmla="*/ 11432216 w 11432216"/>
              <a:gd name="connsiteY24" fmla="*/ 2473815 h 3054092"/>
              <a:gd name="connsiteX25" fmla="*/ 11432216 w 11432216"/>
              <a:gd name="connsiteY25" fmla="*/ 3054092 h 3054092"/>
              <a:gd name="connsiteX26" fmla="*/ 10645411 w 11432216"/>
              <a:gd name="connsiteY26" fmla="*/ 3054092 h 3054092"/>
              <a:gd name="connsiteX27" fmla="*/ 10201572 w 11432216"/>
              <a:gd name="connsiteY27" fmla="*/ 3054092 h 3054092"/>
              <a:gd name="connsiteX28" fmla="*/ 9414766 w 11432216"/>
              <a:gd name="connsiteY28" fmla="*/ 3054092 h 3054092"/>
              <a:gd name="connsiteX29" fmla="*/ 9085249 w 11432216"/>
              <a:gd name="connsiteY29" fmla="*/ 3054092 h 3054092"/>
              <a:gd name="connsiteX30" fmla="*/ 8527088 w 11432216"/>
              <a:gd name="connsiteY30" fmla="*/ 3054092 h 3054092"/>
              <a:gd name="connsiteX31" fmla="*/ 8197571 w 11432216"/>
              <a:gd name="connsiteY31" fmla="*/ 3054092 h 3054092"/>
              <a:gd name="connsiteX32" fmla="*/ 7868055 w 11432216"/>
              <a:gd name="connsiteY32" fmla="*/ 3054092 h 3054092"/>
              <a:gd name="connsiteX33" fmla="*/ 7081249 w 11432216"/>
              <a:gd name="connsiteY33" fmla="*/ 3054092 h 3054092"/>
              <a:gd name="connsiteX34" fmla="*/ 6523088 w 11432216"/>
              <a:gd name="connsiteY34" fmla="*/ 3054092 h 3054092"/>
              <a:gd name="connsiteX35" fmla="*/ 5850605 w 11432216"/>
              <a:gd name="connsiteY35" fmla="*/ 3054092 h 3054092"/>
              <a:gd name="connsiteX36" fmla="*/ 4949477 w 11432216"/>
              <a:gd name="connsiteY36" fmla="*/ 3054092 h 3054092"/>
              <a:gd name="connsiteX37" fmla="*/ 4162672 w 11432216"/>
              <a:gd name="connsiteY37" fmla="*/ 3054092 h 3054092"/>
              <a:gd name="connsiteX38" fmla="*/ 3375866 w 11432216"/>
              <a:gd name="connsiteY38" fmla="*/ 3054092 h 3054092"/>
              <a:gd name="connsiteX39" fmla="*/ 3046349 w 11432216"/>
              <a:gd name="connsiteY39" fmla="*/ 3054092 h 3054092"/>
              <a:gd name="connsiteX40" fmla="*/ 2373866 w 11432216"/>
              <a:gd name="connsiteY40" fmla="*/ 3054092 h 3054092"/>
              <a:gd name="connsiteX41" fmla="*/ 1701383 w 11432216"/>
              <a:gd name="connsiteY41" fmla="*/ 3054092 h 3054092"/>
              <a:gd name="connsiteX42" fmla="*/ 800255 w 11432216"/>
              <a:gd name="connsiteY42" fmla="*/ 3054092 h 3054092"/>
              <a:gd name="connsiteX43" fmla="*/ 0 w 11432216"/>
              <a:gd name="connsiteY43" fmla="*/ 3054092 h 3054092"/>
              <a:gd name="connsiteX44" fmla="*/ 0 w 11432216"/>
              <a:gd name="connsiteY44" fmla="*/ 2382192 h 3054092"/>
              <a:gd name="connsiteX45" fmla="*/ 0 w 11432216"/>
              <a:gd name="connsiteY45" fmla="*/ 1710292 h 3054092"/>
              <a:gd name="connsiteX46" fmla="*/ 0 w 11432216"/>
              <a:gd name="connsiteY46" fmla="*/ 1038391 h 3054092"/>
              <a:gd name="connsiteX47" fmla="*/ 0 w 11432216"/>
              <a:gd name="connsiteY47" fmla="*/ 0 h 3054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432216" h="3054092" fill="none" extrusionOk="0">
                <a:moveTo>
                  <a:pt x="0" y="0"/>
                </a:moveTo>
                <a:cubicBezTo>
                  <a:pt x="157377" y="20058"/>
                  <a:pt x="353960" y="-7640"/>
                  <a:pt x="558161" y="0"/>
                </a:cubicBezTo>
                <a:cubicBezTo>
                  <a:pt x="762362" y="7640"/>
                  <a:pt x="753929" y="-10320"/>
                  <a:pt x="887678" y="0"/>
                </a:cubicBezTo>
                <a:cubicBezTo>
                  <a:pt x="1021427" y="10320"/>
                  <a:pt x="1303597" y="-6831"/>
                  <a:pt x="1674483" y="0"/>
                </a:cubicBezTo>
                <a:cubicBezTo>
                  <a:pt x="2045369" y="6831"/>
                  <a:pt x="1965924" y="4142"/>
                  <a:pt x="2118322" y="0"/>
                </a:cubicBezTo>
                <a:cubicBezTo>
                  <a:pt x="2270720" y="-4142"/>
                  <a:pt x="2422921" y="-25795"/>
                  <a:pt x="2676484" y="0"/>
                </a:cubicBezTo>
                <a:cubicBezTo>
                  <a:pt x="2930047" y="25795"/>
                  <a:pt x="3028055" y="10325"/>
                  <a:pt x="3120322" y="0"/>
                </a:cubicBezTo>
                <a:cubicBezTo>
                  <a:pt x="3212589" y="-10325"/>
                  <a:pt x="3388691" y="-17487"/>
                  <a:pt x="3564161" y="0"/>
                </a:cubicBezTo>
                <a:cubicBezTo>
                  <a:pt x="3739631" y="17487"/>
                  <a:pt x="4007776" y="35353"/>
                  <a:pt x="4350967" y="0"/>
                </a:cubicBezTo>
                <a:cubicBezTo>
                  <a:pt x="4694158" y="-35353"/>
                  <a:pt x="4662314" y="-6057"/>
                  <a:pt x="4794806" y="0"/>
                </a:cubicBezTo>
                <a:cubicBezTo>
                  <a:pt x="4927298" y="6057"/>
                  <a:pt x="5232091" y="-952"/>
                  <a:pt x="5467289" y="0"/>
                </a:cubicBezTo>
                <a:cubicBezTo>
                  <a:pt x="5702487" y="952"/>
                  <a:pt x="5901323" y="11973"/>
                  <a:pt x="6139772" y="0"/>
                </a:cubicBezTo>
                <a:cubicBezTo>
                  <a:pt x="6378221" y="-11973"/>
                  <a:pt x="6726482" y="-19497"/>
                  <a:pt x="6926578" y="0"/>
                </a:cubicBezTo>
                <a:cubicBezTo>
                  <a:pt x="7126674" y="19497"/>
                  <a:pt x="7532581" y="-33"/>
                  <a:pt x="7713383" y="0"/>
                </a:cubicBezTo>
                <a:cubicBezTo>
                  <a:pt x="7894185" y="33"/>
                  <a:pt x="8264786" y="24150"/>
                  <a:pt x="8500189" y="0"/>
                </a:cubicBezTo>
                <a:cubicBezTo>
                  <a:pt x="8735592" y="-24150"/>
                  <a:pt x="8805251" y="12597"/>
                  <a:pt x="8944028" y="0"/>
                </a:cubicBezTo>
                <a:cubicBezTo>
                  <a:pt x="9082805" y="-12597"/>
                  <a:pt x="9177025" y="12821"/>
                  <a:pt x="9273545" y="0"/>
                </a:cubicBezTo>
                <a:cubicBezTo>
                  <a:pt x="9370065" y="-12821"/>
                  <a:pt x="9463600" y="6222"/>
                  <a:pt x="9603061" y="0"/>
                </a:cubicBezTo>
                <a:cubicBezTo>
                  <a:pt x="9742522" y="-6222"/>
                  <a:pt x="9847085" y="-11806"/>
                  <a:pt x="9932578" y="0"/>
                </a:cubicBezTo>
                <a:cubicBezTo>
                  <a:pt x="10018071" y="11806"/>
                  <a:pt x="10499944" y="25782"/>
                  <a:pt x="10719384" y="0"/>
                </a:cubicBezTo>
                <a:cubicBezTo>
                  <a:pt x="10938824" y="-25782"/>
                  <a:pt x="11161245" y="8626"/>
                  <a:pt x="11432216" y="0"/>
                </a:cubicBezTo>
                <a:cubicBezTo>
                  <a:pt x="11462359" y="282931"/>
                  <a:pt x="11445370" y="432998"/>
                  <a:pt x="11432216" y="610818"/>
                </a:cubicBezTo>
                <a:cubicBezTo>
                  <a:pt x="11419062" y="788638"/>
                  <a:pt x="11416659" y="1023567"/>
                  <a:pt x="11432216" y="1252178"/>
                </a:cubicBezTo>
                <a:cubicBezTo>
                  <a:pt x="11447773" y="1480789"/>
                  <a:pt x="11414924" y="1659667"/>
                  <a:pt x="11432216" y="1924078"/>
                </a:cubicBezTo>
                <a:cubicBezTo>
                  <a:pt x="11449508" y="2188489"/>
                  <a:pt x="11444075" y="2309522"/>
                  <a:pt x="11432216" y="2473815"/>
                </a:cubicBezTo>
                <a:cubicBezTo>
                  <a:pt x="11420357" y="2638108"/>
                  <a:pt x="11448162" y="2840706"/>
                  <a:pt x="11432216" y="3054092"/>
                </a:cubicBezTo>
                <a:cubicBezTo>
                  <a:pt x="11141123" y="3030172"/>
                  <a:pt x="10823471" y="3019403"/>
                  <a:pt x="10645411" y="3054092"/>
                </a:cubicBezTo>
                <a:cubicBezTo>
                  <a:pt x="10467351" y="3088781"/>
                  <a:pt x="10373330" y="3066411"/>
                  <a:pt x="10201572" y="3054092"/>
                </a:cubicBezTo>
                <a:cubicBezTo>
                  <a:pt x="10029814" y="3041773"/>
                  <a:pt x="9644054" y="3090551"/>
                  <a:pt x="9414766" y="3054092"/>
                </a:cubicBezTo>
                <a:cubicBezTo>
                  <a:pt x="9185478" y="3017633"/>
                  <a:pt x="9178377" y="3069169"/>
                  <a:pt x="9085249" y="3054092"/>
                </a:cubicBezTo>
                <a:cubicBezTo>
                  <a:pt x="8992121" y="3039015"/>
                  <a:pt x="8718930" y="3074881"/>
                  <a:pt x="8527088" y="3054092"/>
                </a:cubicBezTo>
                <a:cubicBezTo>
                  <a:pt x="8335246" y="3033303"/>
                  <a:pt x="8323255" y="3043718"/>
                  <a:pt x="8197571" y="3054092"/>
                </a:cubicBezTo>
                <a:cubicBezTo>
                  <a:pt x="8071887" y="3064466"/>
                  <a:pt x="7976489" y="3053105"/>
                  <a:pt x="7868055" y="3054092"/>
                </a:cubicBezTo>
                <a:cubicBezTo>
                  <a:pt x="7759621" y="3055079"/>
                  <a:pt x="7287054" y="3025984"/>
                  <a:pt x="7081249" y="3054092"/>
                </a:cubicBezTo>
                <a:cubicBezTo>
                  <a:pt x="6875444" y="3082200"/>
                  <a:pt x="6651616" y="3068420"/>
                  <a:pt x="6523088" y="3054092"/>
                </a:cubicBezTo>
                <a:cubicBezTo>
                  <a:pt x="6394560" y="3039764"/>
                  <a:pt x="6012024" y="3064797"/>
                  <a:pt x="5850605" y="3054092"/>
                </a:cubicBezTo>
                <a:cubicBezTo>
                  <a:pt x="5689186" y="3043387"/>
                  <a:pt x="5145145" y="3061516"/>
                  <a:pt x="4949477" y="3054092"/>
                </a:cubicBezTo>
                <a:cubicBezTo>
                  <a:pt x="4753809" y="3046668"/>
                  <a:pt x="4362921" y="3066921"/>
                  <a:pt x="4162672" y="3054092"/>
                </a:cubicBezTo>
                <a:cubicBezTo>
                  <a:pt x="3962423" y="3041263"/>
                  <a:pt x="3746848" y="3076413"/>
                  <a:pt x="3375866" y="3054092"/>
                </a:cubicBezTo>
                <a:cubicBezTo>
                  <a:pt x="3004884" y="3031771"/>
                  <a:pt x="3180392" y="3063982"/>
                  <a:pt x="3046349" y="3054092"/>
                </a:cubicBezTo>
                <a:cubicBezTo>
                  <a:pt x="2912306" y="3044202"/>
                  <a:pt x="2702797" y="3084524"/>
                  <a:pt x="2373866" y="3054092"/>
                </a:cubicBezTo>
                <a:cubicBezTo>
                  <a:pt x="2044935" y="3023660"/>
                  <a:pt x="1903075" y="3059848"/>
                  <a:pt x="1701383" y="3054092"/>
                </a:cubicBezTo>
                <a:cubicBezTo>
                  <a:pt x="1499691" y="3048336"/>
                  <a:pt x="988596" y="3040504"/>
                  <a:pt x="800255" y="3054092"/>
                </a:cubicBezTo>
                <a:cubicBezTo>
                  <a:pt x="611914" y="3067680"/>
                  <a:pt x="319470" y="3033026"/>
                  <a:pt x="0" y="3054092"/>
                </a:cubicBezTo>
                <a:cubicBezTo>
                  <a:pt x="25485" y="2764710"/>
                  <a:pt x="-16411" y="2600949"/>
                  <a:pt x="0" y="2382192"/>
                </a:cubicBezTo>
                <a:cubicBezTo>
                  <a:pt x="16411" y="2163435"/>
                  <a:pt x="12622" y="1849572"/>
                  <a:pt x="0" y="1710292"/>
                </a:cubicBezTo>
                <a:cubicBezTo>
                  <a:pt x="-12622" y="1571012"/>
                  <a:pt x="-24784" y="1332650"/>
                  <a:pt x="0" y="1038391"/>
                </a:cubicBezTo>
                <a:cubicBezTo>
                  <a:pt x="24784" y="744132"/>
                  <a:pt x="-37491" y="258136"/>
                  <a:pt x="0" y="0"/>
                </a:cubicBezTo>
                <a:close/>
              </a:path>
              <a:path w="11432216" h="3054092" stroke="0" extrusionOk="0">
                <a:moveTo>
                  <a:pt x="0" y="0"/>
                </a:moveTo>
                <a:cubicBezTo>
                  <a:pt x="360164" y="-1722"/>
                  <a:pt x="440591" y="-34637"/>
                  <a:pt x="786805" y="0"/>
                </a:cubicBezTo>
                <a:cubicBezTo>
                  <a:pt x="1133019" y="34637"/>
                  <a:pt x="1127274" y="-16709"/>
                  <a:pt x="1230644" y="0"/>
                </a:cubicBezTo>
                <a:cubicBezTo>
                  <a:pt x="1334014" y="16709"/>
                  <a:pt x="1784258" y="-7791"/>
                  <a:pt x="2017450" y="0"/>
                </a:cubicBezTo>
                <a:cubicBezTo>
                  <a:pt x="2250642" y="7791"/>
                  <a:pt x="2453551" y="-38618"/>
                  <a:pt x="2804255" y="0"/>
                </a:cubicBezTo>
                <a:cubicBezTo>
                  <a:pt x="3154960" y="38618"/>
                  <a:pt x="3055096" y="11280"/>
                  <a:pt x="3248094" y="0"/>
                </a:cubicBezTo>
                <a:cubicBezTo>
                  <a:pt x="3441092" y="-11280"/>
                  <a:pt x="3474873" y="19386"/>
                  <a:pt x="3691933" y="0"/>
                </a:cubicBezTo>
                <a:cubicBezTo>
                  <a:pt x="3908993" y="-19386"/>
                  <a:pt x="4120395" y="24615"/>
                  <a:pt x="4364417" y="0"/>
                </a:cubicBezTo>
                <a:cubicBezTo>
                  <a:pt x="4608439" y="-24615"/>
                  <a:pt x="4852834" y="23763"/>
                  <a:pt x="5036900" y="0"/>
                </a:cubicBezTo>
                <a:cubicBezTo>
                  <a:pt x="5220966" y="-23763"/>
                  <a:pt x="5427102" y="18148"/>
                  <a:pt x="5709383" y="0"/>
                </a:cubicBezTo>
                <a:cubicBezTo>
                  <a:pt x="5991664" y="-18148"/>
                  <a:pt x="6413596" y="13620"/>
                  <a:pt x="6610511" y="0"/>
                </a:cubicBezTo>
                <a:cubicBezTo>
                  <a:pt x="6807426" y="-13620"/>
                  <a:pt x="6834094" y="15506"/>
                  <a:pt x="6940028" y="0"/>
                </a:cubicBezTo>
                <a:cubicBezTo>
                  <a:pt x="7045962" y="-15506"/>
                  <a:pt x="7405507" y="20225"/>
                  <a:pt x="7841155" y="0"/>
                </a:cubicBezTo>
                <a:cubicBezTo>
                  <a:pt x="8276803" y="-20225"/>
                  <a:pt x="8108795" y="1583"/>
                  <a:pt x="8284994" y="0"/>
                </a:cubicBezTo>
                <a:cubicBezTo>
                  <a:pt x="8461193" y="-1583"/>
                  <a:pt x="8639215" y="-13392"/>
                  <a:pt x="8957477" y="0"/>
                </a:cubicBezTo>
                <a:cubicBezTo>
                  <a:pt x="9275739" y="13392"/>
                  <a:pt x="9186299" y="-1809"/>
                  <a:pt x="9286994" y="0"/>
                </a:cubicBezTo>
                <a:cubicBezTo>
                  <a:pt x="9387689" y="1809"/>
                  <a:pt x="9848999" y="16284"/>
                  <a:pt x="10188122" y="0"/>
                </a:cubicBezTo>
                <a:cubicBezTo>
                  <a:pt x="10527245" y="-16284"/>
                  <a:pt x="10838209" y="46124"/>
                  <a:pt x="11432216" y="0"/>
                </a:cubicBezTo>
                <a:cubicBezTo>
                  <a:pt x="11455100" y="225084"/>
                  <a:pt x="11407942" y="434386"/>
                  <a:pt x="11432216" y="610818"/>
                </a:cubicBezTo>
                <a:cubicBezTo>
                  <a:pt x="11456490" y="787250"/>
                  <a:pt x="11441417" y="937902"/>
                  <a:pt x="11432216" y="1160555"/>
                </a:cubicBezTo>
                <a:cubicBezTo>
                  <a:pt x="11423015" y="1383208"/>
                  <a:pt x="11407353" y="1665404"/>
                  <a:pt x="11432216" y="1832455"/>
                </a:cubicBezTo>
                <a:cubicBezTo>
                  <a:pt x="11457079" y="1999506"/>
                  <a:pt x="11416681" y="2222616"/>
                  <a:pt x="11432216" y="2473815"/>
                </a:cubicBezTo>
                <a:cubicBezTo>
                  <a:pt x="11447751" y="2725014"/>
                  <a:pt x="11411566" y="2825677"/>
                  <a:pt x="11432216" y="3054092"/>
                </a:cubicBezTo>
                <a:cubicBezTo>
                  <a:pt x="11213909" y="3025737"/>
                  <a:pt x="10997898" y="3073733"/>
                  <a:pt x="10759733" y="3054092"/>
                </a:cubicBezTo>
                <a:cubicBezTo>
                  <a:pt x="10521568" y="3034451"/>
                  <a:pt x="10523523" y="3064078"/>
                  <a:pt x="10430216" y="3054092"/>
                </a:cubicBezTo>
                <a:cubicBezTo>
                  <a:pt x="10336909" y="3044106"/>
                  <a:pt x="10249226" y="3069587"/>
                  <a:pt x="10100699" y="3054092"/>
                </a:cubicBezTo>
                <a:cubicBezTo>
                  <a:pt x="9952172" y="3038597"/>
                  <a:pt x="9690923" y="3064829"/>
                  <a:pt x="9542538" y="3054092"/>
                </a:cubicBezTo>
                <a:cubicBezTo>
                  <a:pt x="9394153" y="3043355"/>
                  <a:pt x="9335692" y="3046967"/>
                  <a:pt x="9213021" y="3054092"/>
                </a:cubicBezTo>
                <a:cubicBezTo>
                  <a:pt x="9090350" y="3061217"/>
                  <a:pt x="8641195" y="3016304"/>
                  <a:pt x="8311894" y="3054092"/>
                </a:cubicBezTo>
                <a:cubicBezTo>
                  <a:pt x="7982593" y="3091880"/>
                  <a:pt x="8070627" y="3063202"/>
                  <a:pt x="7868055" y="3054092"/>
                </a:cubicBezTo>
                <a:cubicBezTo>
                  <a:pt x="7665483" y="3044982"/>
                  <a:pt x="7368370" y="3018127"/>
                  <a:pt x="6966927" y="3054092"/>
                </a:cubicBezTo>
                <a:cubicBezTo>
                  <a:pt x="6565484" y="3090057"/>
                  <a:pt x="6599956" y="3057839"/>
                  <a:pt x="6408766" y="3054092"/>
                </a:cubicBezTo>
                <a:cubicBezTo>
                  <a:pt x="6217576" y="3050345"/>
                  <a:pt x="6002731" y="3076838"/>
                  <a:pt x="5736282" y="3054092"/>
                </a:cubicBezTo>
                <a:cubicBezTo>
                  <a:pt x="5469833" y="3031346"/>
                  <a:pt x="5354004" y="3023873"/>
                  <a:pt x="5063799" y="3054092"/>
                </a:cubicBezTo>
                <a:cubicBezTo>
                  <a:pt x="4773594" y="3084311"/>
                  <a:pt x="4493313" y="3019122"/>
                  <a:pt x="4276994" y="3054092"/>
                </a:cubicBezTo>
                <a:cubicBezTo>
                  <a:pt x="4060676" y="3089062"/>
                  <a:pt x="3682750" y="3083003"/>
                  <a:pt x="3490188" y="3054092"/>
                </a:cubicBezTo>
                <a:cubicBezTo>
                  <a:pt x="3297626" y="3025181"/>
                  <a:pt x="3074295" y="3084834"/>
                  <a:pt x="2817705" y="3054092"/>
                </a:cubicBezTo>
                <a:cubicBezTo>
                  <a:pt x="2561115" y="3023350"/>
                  <a:pt x="2454982" y="3067844"/>
                  <a:pt x="2259544" y="3054092"/>
                </a:cubicBezTo>
                <a:cubicBezTo>
                  <a:pt x="2064106" y="3040340"/>
                  <a:pt x="1880619" y="3042886"/>
                  <a:pt x="1701383" y="3054092"/>
                </a:cubicBezTo>
                <a:cubicBezTo>
                  <a:pt x="1522147" y="3065298"/>
                  <a:pt x="1452930" y="3053977"/>
                  <a:pt x="1371866" y="3054092"/>
                </a:cubicBezTo>
                <a:cubicBezTo>
                  <a:pt x="1290802" y="3054207"/>
                  <a:pt x="974028" y="3042646"/>
                  <a:pt x="585060" y="3054092"/>
                </a:cubicBezTo>
                <a:cubicBezTo>
                  <a:pt x="196092" y="3065538"/>
                  <a:pt x="243039" y="3027348"/>
                  <a:pt x="0" y="3054092"/>
                </a:cubicBezTo>
                <a:cubicBezTo>
                  <a:pt x="-23382" y="2816320"/>
                  <a:pt x="-8433" y="2655880"/>
                  <a:pt x="0" y="2534896"/>
                </a:cubicBezTo>
                <a:cubicBezTo>
                  <a:pt x="8433" y="2413912"/>
                  <a:pt x="-20899" y="2209442"/>
                  <a:pt x="0" y="2015701"/>
                </a:cubicBezTo>
                <a:cubicBezTo>
                  <a:pt x="20899" y="1821961"/>
                  <a:pt x="17979" y="1727712"/>
                  <a:pt x="0" y="1465964"/>
                </a:cubicBezTo>
                <a:cubicBezTo>
                  <a:pt x="-17979" y="1204216"/>
                  <a:pt x="-12750" y="1111734"/>
                  <a:pt x="0" y="794064"/>
                </a:cubicBezTo>
                <a:cubicBezTo>
                  <a:pt x="12750" y="476394"/>
                  <a:pt x="-21466" y="182244"/>
                  <a:pt x="0" y="0"/>
                </a:cubicBezTo>
                <a:close/>
              </a:path>
            </a:pathLst>
          </a:custGeom>
          <a:ln w="28575">
            <a:solidFill>
              <a:srgbClr val="043E20"/>
            </a:solidFill>
            <a:prstDash val="lgDash"/>
            <a:extLst>
              <a:ext uri="{C807C97D-BFC1-408E-A445-0C87EB9F89A2}">
                <ask:lineSketchStyleProps xmlns:ask="http://schemas.microsoft.com/office/drawing/2018/sketchyshapes" sd="2587667170">
                  <a:prstGeom prst="rect">
                    <a:avLst/>
                  </a:prstGeom>
                  <ask:type>
                    <ask:lineSketchFreehand/>
                  </ask:type>
                </ask:lineSketchStyleProps>
              </a:ext>
            </a:extLst>
          </a:ln>
        </p:spPr>
      </p:pic>
    </p:spTree>
    <p:custDataLst>
      <p:tags r:id="rId1"/>
    </p:custDataLst>
    <p:extLst>
      <p:ext uri="{BB962C8B-B14F-4D97-AF65-F5344CB8AC3E}">
        <p14:creationId xmlns:p14="http://schemas.microsoft.com/office/powerpoint/2010/main" val="17772790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A9457-CCB6-1352-2C52-44B6C942E327}"/>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FA2CE3A1-8EE7-C2CB-326F-1E7A07CEBC29}"/>
              </a:ext>
            </a:extLst>
          </p:cNvPr>
          <p:cNvSpPr>
            <a:spLocks noGrp="1"/>
          </p:cNvSpPr>
          <p:nvPr>
            <p:ph type="body" sz="quarter" idx="14"/>
          </p:nvPr>
        </p:nvSpPr>
        <p:spPr>
          <a:xfrm>
            <a:off x="1295400" y="884767"/>
            <a:ext cx="10551107" cy="457200"/>
          </a:xfrm>
        </p:spPr>
        <p:txBody>
          <a:bodyPr/>
          <a:lstStyle/>
          <a:p>
            <a:pPr algn="l" rtl="0"/>
            <a:r>
              <a:rPr lang="en-gb" b="1" i="0" u="none" baseline="0">
                <a:solidFill>
                  <a:srgbClr val="7AB800"/>
                </a:solidFill>
              </a:rPr>
              <a:t>Roles and Responsibilities</a:t>
            </a:r>
            <a:endParaRPr lang="en-gb" b="1" i="0" u="none" baseline="0" dirty="0">
              <a:solidFill>
                <a:srgbClr val="7AB800"/>
              </a:solidFill>
            </a:endParaRPr>
          </a:p>
        </p:txBody>
      </p:sp>
      <p:sp>
        <p:nvSpPr>
          <p:cNvPr id="5" name="TextBox 4">
            <a:extLst>
              <a:ext uri="{FF2B5EF4-FFF2-40B4-BE49-F238E27FC236}">
                <a16:creationId xmlns:a16="http://schemas.microsoft.com/office/drawing/2014/main" id="{49574321-65AA-FC0B-34B5-72ECFBE11FB7}"/>
              </a:ext>
            </a:extLst>
          </p:cNvPr>
          <p:cNvSpPr txBox="1"/>
          <p:nvPr/>
        </p:nvSpPr>
        <p:spPr>
          <a:xfrm>
            <a:off x="254002" y="6417734"/>
            <a:ext cx="6375399" cy="297454"/>
          </a:xfrm>
          <a:prstGeom prst="rect">
            <a:avLst/>
          </a:prstGeom>
          <a:solidFill>
            <a:schemeClr val="bg1"/>
          </a:solidFill>
        </p:spPr>
        <p:txBody>
          <a:bodyPr wrap="square" rtlCol="0">
            <a:spAutoFit/>
          </a:bodyPr>
          <a:lstStyle/>
          <a:p>
            <a:pPr defTabSz="609585" eaLnBrk="0" fontAlgn="base" hangingPunct="0">
              <a:spcBef>
                <a:spcPct val="0"/>
              </a:spcBef>
              <a:spcAft>
                <a:spcPct val="0"/>
              </a:spcAft>
            </a:pPr>
            <a:r>
              <a:rPr lang="en-US" sz="1333" dirty="0" err="1">
                <a:solidFill>
                  <a:srgbClr val="7AB800"/>
                </a:solidFill>
                <a:latin typeface="Arial" panose="020B0604020202020204" pitchFamily="34" charset="0"/>
                <a:ea typeface="ＭＳ Ｐゴシック" panose="020B0600070205080204" pitchFamily="34" charset="-128"/>
              </a:rPr>
              <a:t>Weihenstephan</a:t>
            </a:r>
            <a:r>
              <a:rPr lang="en-US" sz="1333" dirty="0">
                <a:solidFill>
                  <a:srgbClr val="7AB800"/>
                </a:solidFill>
                <a:latin typeface="Arial" panose="020B0604020202020204" pitchFamily="34" charset="0"/>
                <a:ea typeface="ＭＳ Ｐゴシック" panose="020B0600070205080204" pitchFamily="34" charset="-128"/>
              </a:rPr>
              <a:t>-Triesdorf University of Applied Sciences </a:t>
            </a:r>
            <a:r>
              <a:rPr lang="en-US" sz="1333">
                <a:solidFill>
                  <a:srgbClr val="7AB800"/>
                </a:solidFill>
                <a:latin typeface="Arial" panose="020B0604020202020204" pitchFamily="34" charset="0"/>
                <a:ea typeface="ＭＳ Ｐゴシック" panose="020B0600070205080204" pitchFamily="34" charset="-128"/>
              </a:rPr>
              <a:t>| Agri-Mocks</a:t>
            </a:r>
            <a:endParaRPr lang="en-US" sz="1333" dirty="0">
              <a:solidFill>
                <a:srgbClr val="7AB800"/>
              </a:solidFill>
              <a:latin typeface="Arial" panose="020B0604020202020204" pitchFamily="34" charset="0"/>
              <a:ea typeface="ＭＳ Ｐゴシック" panose="020B0600070205080204" pitchFamily="34" charset="-128"/>
            </a:endParaRPr>
          </a:p>
        </p:txBody>
      </p:sp>
      <p:pic>
        <p:nvPicPr>
          <p:cNvPr id="6" name="Grafik 5">
            <a:extLst>
              <a:ext uri="{FF2B5EF4-FFF2-40B4-BE49-F238E27FC236}">
                <a16:creationId xmlns:a16="http://schemas.microsoft.com/office/drawing/2014/main" id="{EDD613D4-E04E-E36A-357F-3E73701712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5738" y="6395516"/>
            <a:ext cx="1662071" cy="370289"/>
          </a:xfrm>
          <a:prstGeom prst="rect">
            <a:avLst/>
          </a:prstGeom>
        </p:spPr>
      </p:pic>
      <p:sp>
        <p:nvSpPr>
          <p:cNvPr id="13" name="Textfeld 12">
            <a:extLst>
              <a:ext uri="{FF2B5EF4-FFF2-40B4-BE49-F238E27FC236}">
                <a16:creationId xmlns:a16="http://schemas.microsoft.com/office/drawing/2014/main" id="{30DD6C07-1663-6401-3878-84A213133815}"/>
              </a:ext>
            </a:extLst>
          </p:cNvPr>
          <p:cNvSpPr txBox="1"/>
          <p:nvPr/>
        </p:nvSpPr>
        <p:spPr>
          <a:xfrm>
            <a:off x="8368040" y="2179716"/>
            <a:ext cx="1994880" cy="470129"/>
          </a:xfrm>
          <a:prstGeom prst="rect">
            <a:avLst/>
          </a:prstGeom>
          <a:noFill/>
        </p:spPr>
        <p:txBody>
          <a:bodyPr wrap="square" rtlCol="0">
            <a:spAutoFit/>
          </a:bodyPr>
          <a:lstStyle/>
          <a:p>
            <a:pPr algn="ctr" defTabSz="609585" eaLnBrk="0" fontAlgn="base" hangingPunct="0">
              <a:lnSpc>
                <a:spcPct val="150000"/>
              </a:lnSpc>
              <a:spcBef>
                <a:spcPct val="0"/>
              </a:spcBef>
              <a:spcAft>
                <a:spcPct val="0"/>
              </a:spcAft>
            </a:pPr>
            <a:r>
              <a:rPr lang="de-DE" sz="1867">
                <a:solidFill>
                  <a:srgbClr val="000000">
                    <a:lumMod val="65000"/>
                    <a:lumOff val="35000"/>
                  </a:srgbClr>
                </a:solidFill>
                <a:latin typeface="Arial" panose="020B0604020202020204" pitchFamily="34" charset="0"/>
                <a:ea typeface="ＭＳ Ｐゴシック" panose="020B0600070205080204" pitchFamily="34" charset="-128"/>
              </a:rPr>
              <a:t>Communicate</a:t>
            </a:r>
            <a:endParaRPr lang="de-DE" sz="1867" dirty="0">
              <a:solidFill>
                <a:srgbClr val="000000">
                  <a:lumMod val="65000"/>
                  <a:lumOff val="35000"/>
                </a:srgbClr>
              </a:solidFill>
              <a:latin typeface="Arial" panose="020B0604020202020204" pitchFamily="34" charset="0"/>
              <a:ea typeface="ＭＳ Ｐゴシック" panose="020B0600070205080204" pitchFamily="34" charset="-128"/>
            </a:endParaRPr>
          </a:p>
        </p:txBody>
      </p:sp>
      <p:sp>
        <p:nvSpPr>
          <p:cNvPr id="14" name="Abgerundetes Rechteck 14">
            <a:extLst>
              <a:ext uri="{FF2B5EF4-FFF2-40B4-BE49-F238E27FC236}">
                <a16:creationId xmlns:a16="http://schemas.microsoft.com/office/drawing/2014/main" id="{6F753EC7-29A3-C336-4D98-454B58ED651C}"/>
              </a:ext>
            </a:extLst>
          </p:cNvPr>
          <p:cNvSpPr/>
          <p:nvPr/>
        </p:nvSpPr>
        <p:spPr>
          <a:xfrm>
            <a:off x="1295400" y="1653118"/>
            <a:ext cx="7187152" cy="1007076"/>
          </a:xfrm>
          <a:prstGeom prst="roundRect">
            <a:avLst>
              <a:gd name="adj" fmla="val 6158"/>
            </a:avLst>
          </a:prstGeom>
          <a:noFill/>
          <a:ln w="12700" cmpd="dbl">
            <a:gradFill flip="none" rotWithShape="1">
              <a:gsLst>
                <a:gs pos="0">
                  <a:schemeClr val="accent2"/>
                </a:gs>
                <a:gs pos="100000">
                  <a:schemeClr val="accent2"/>
                </a:gs>
              </a:gsLst>
              <a:lin ang="0" scaled="1"/>
              <a:tileRect/>
            </a:gra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de-DE" sz="2400">
              <a:solidFill>
                <a:srgbClr val="FFFFFF"/>
              </a:solidFill>
              <a:latin typeface="Calibri"/>
            </a:endParaRPr>
          </a:p>
        </p:txBody>
      </p:sp>
      <p:sp>
        <p:nvSpPr>
          <p:cNvPr id="15" name="Rechteck 14">
            <a:extLst>
              <a:ext uri="{FF2B5EF4-FFF2-40B4-BE49-F238E27FC236}">
                <a16:creationId xmlns:a16="http://schemas.microsoft.com/office/drawing/2014/main" id="{59CC07BC-52B4-D830-E645-C3BDF193C2AC}"/>
              </a:ext>
            </a:extLst>
          </p:cNvPr>
          <p:cNvSpPr/>
          <p:nvPr/>
        </p:nvSpPr>
        <p:spPr>
          <a:xfrm>
            <a:off x="3753976" y="1910434"/>
            <a:ext cx="2270001" cy="461665"/>
          </a:xfrm>
          <a:prstGeom prst="rect">
            <a:avLst/>
          </a:prstGeom>
        </p:spPr>
        <p:txBody>
          <a:bodyPr wrap="square">
            <a:spAutoFit/>
          </a:bodyPr>
          <a:lstStyle/>
          <a:p>
            <a:pPr marL="3175" algn="ctr" defTabSz="609585" fontAlgn="base">
              <a:spcBef>
                <a:spcPct val="0"/>
              </a:spcBef>
              <a:spcAft>
                <a:spcPct val="0"/>
              </a:spcAft>
              <a:tabLst>
                <a:tab pos="1441415" algn="l"/>
              </a:tabLst>
            </a:pPr>
            <a:r>
              <a:rPr lang="en-GB" altLang="en-US" sz="2400">
                <a:solidFill>
                  <a:srgbClr val="000000"/>
                </a:solidFill>
                <a:latin typeface="Arial" panose="020B0604020202020204" pitchFamily="34" charset="0"/>
                <a:ea typeface="ＭＳ Ｐゴシック" panose="020B0600070205080204" pitchFamily="34" charset="-128"/>
              </a:rPr>
              <a:t>Coordinator</a:t>
            </a:r>
            <a:endParaRPr lang="en-GB" altLang="en-US" sz="2400" dirty="0">
              <a:solidFill>
                <a:srgbClr val="000000"/>
              </a:solidFill>
              <a:latin typeface="Arial" panose="020B0604020202020204" pitchFamily="34" charset="0"/>
              <a:ea typeface="ＭＳ Ｐゴシック" panose="020B0600070205080204" pitchFamily="34" charset="-128"/>
            </a:endParaRPr>
          </a:p>
        </p:txBody>
      </p:sp>
      <p:cxnSp>
        <p:nvCxnSpPr>
          <p:cNvPr id="16" name="Gerade Verbindung mit Pfeil 15">
            <a:extLst>
              <a:ext uri="{FF2B5EF4-FFF2-40B4-BE49-F238E27FC236}">
                <a16:creationId xmlns:a16="http://schemas.microsoft.com/office/drawing/2014/main" id="{F1A56177-7EB4-183D-4D86-39C3072BC281}"/>
              </a:ext>
            </a:extLst>
          </p:cNvPr>
          <p:cNvCxnSpPr/>
          <p:nvPr/>
        </p:nvCxnSpPr>
        <p:spPr>
          <a:xfrm>
            <a:off x="8549911" y="2302087"/>
            <a:ext cx="1677184" cy="0"/>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17" name="Gerade Verbindung mit Pfeil 16">
            <a:extLst>
              <a:ext uri="{FF2B5EF4-FFF2-40B4-BE49-F238E27FC236}">
                <a16:creationId xmlns:a16="http://schemas.microsoft.com/office/drawing/2014/main" id="{CF16F5DD-4D6E-5219-C925-D7CBB1EDAF25}"/>
              </a:ext>
            </a:extLst>
          </p:cNvPr>
          <p:cNvCxnSpPr/>
          <p:nvPr/>
        </p:nvCxnSpPr>
        <p:spPr>
          <a:xfrm flipH="1" flipV="1">
            <a:off x="8549911" y="2114135"/>
            <a:ext cx="1677184" cy="3275"/>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sp>
        <p:nvSpPr>
          <p:cNvPr id="18" name="Abgerundetes Rechteck 26">
            <a:extLst>
              <a:ext uri="{FF2B5EF4-FFF2-40B4-BE49-F238E27FC236}">
                <a16:creationId xmlns:a16="http://schemas.microsoft.com/office/drawing/2014/main" id="{201F867E-B844-6353-9BFE-3E901A4B2586}"/>
              </a:ext>
            </a:extLst>
          </p:cNvPr>
          <p:cNvSpPr/>
          <p:nvPr/>
        </p:nvSpPr>
        <p:spPr>
          <a:xfrm>
            <a:off x="10294453" y="1676178"/>
            <a:ext cx="1013723" cy="1007076"/>
          </a:xfrm>
          <a:prstGeom prst="roundRect">
            <a:avLst>
              <a:gd name="adj" fmla="val 6158"/>
            </a:avLst>
          </a:prstGeom>
          <a:noFill/>
          <a:ln w="12700" cmpd="dbl">
            <a:gradFill flip="none" rotWithShape="1">
              <a:gsLst>
                <a:gs pos="0">
                  <a:schemeClr val="accent2"/>
                </a:gs>
                <a:gs pos="100000">
                  <a:schemeClr val="accent2"/>
                </a:gs>
              </a:gsLst>
              <a:lin ang="0" scaled="1"/>
              <a:tileRect/>
            </a:gra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de-DE" sz="2400">
              <a:solidFill>
                <a:srgbClr val="FFFFFF"/>
              </a:solidFill>
              <a:latin typeface="Calibri"/>
            </a:endParaRPr>
          </a:p>
        </p:txBody>
      </p:sp>
      <p:sp>
        <p:nvSpPr>
          <p:cNvPr id="19" name="Rechteck 18">
            <a:extLst>
              <a:ext uri="{FF2B5EF4-FFF2-40B4-BE49-F238E27FC236}">
                <a16:creationId xmlns:a16="http://schemas.microsoft.com/office/drawing/2014/main" id="{25C6E7C4-CA2D-EF41-A17F-1F8B4E213EDA}"/>
              </a:ext>
            </a:extLst>
          </p:cNvPr>
          <p:cNvSpPr/>
          <p:nvPr/>
        </p:nvSpPr>
        <p:spPr>
          <a:xfrm>
            <a:off x="10380865" y="1933494"/>
            <a:ext cx="840899" cy="461665"/>
          </a:xfrm>
          <a:prstGeom prst="rect">
            <a:avLst/>
          </a:prstGeom>
        </p:spPr>
        <p:txBody>
          <a:bodyPr wrap="square">
            <a:spAutoFit/>
          </a:bodyPr>
          <a:lstStyle/>
          <a:p>
            <a:pPr marL="3175" algn="ctr" defTabSz="609585" fontAlgn="base">
              <a:spcBef>
                <a:spcPct val="0"/>
              </a:spcBef>
              <a:spcAft>
                <a:spcPct val="0"/>
              </a:spcAft>
              <a:tabLst>
                <a:tab pos="1441415" algn="l"/>
              </a:tabLst>
            </a:pPr>
            <a:r>
              <a:rPr lang="en-GB" altLang="en-US" sz="2400">
                <a:solidFill>
                  <a:srgbClr val="000000"/>
                </a:solidFill>
                <a:latin typeface="Arial" panose="020B0604020202020204" pitchFamily="34" charset="0"/>
                <a:ea typeface="ＭＳ Ｐゴシック" panose="020B0600070205080204" pitchFamily="34" charset="-128"/>
              </a:rPr>
              <a:t>EU</a:t>
            </a:r>
            <a:endParaRPr lang="en-GB" altLang="en-US" sz="2400" dirty="0">
              <a:solidFill>
                <a:srgbClr val="000000"/>
              </a:solidFill>
              <a:latin typeface="Arial" panose="020B0604020202020204" pitchFamily="34" charset="0"/>
              <a:ea typeface="ＭＳ Ｐゴシック" panose="020B0600070205080204" pitchFamily="34" charset="-128"/>
            </a:endParaRPr>
          </a:p>
        </p:txBody>
      </p:sp>
      <p:pic>
        <p:nvPicPr>
          <p:cNvPr id="20" name="Grafik 19">
            <a:extLst>
              <a:ext uri="{FF2B5EF4-FFF2-40B4-BE49-F238E27FC236}">
                <a16:creationId xmlns:a16="http://schemas.microsoft.com/office/drawing/2014/main" id="{80985281-4284-C7E4-80E5-83154B212B47}"/>
              </a:ext>
            </a:extLst>
          </p:cNvPr>
          <p:cNvPicPr>
            <a:picLocks noChangeAspect="1"/>
          </p:cNvPicPr>
          <p:nvPr/>
        </p:nvPicPr>
        <p:blipFill>
          <a:blip r:embed="rId5">
            <a:clrChange>
              <a:clrFrom>
                <a:srgbClr val="F7FCFF"/>
              </a:clrFrom>
              <a:clrTo>
                <a:srgbClr val="F7FCFF">
                  <a:alpha val="0"/>
                </a:srgbClr>
              </a:clrTo>
            </a:clrChange>
            <a:extLst>
              <a:ext uri="{28A0092B-C50C-407E-A947-70E740481C1C}">
                <a14:useLocalDpi xmlns:a14="http://schemas.microsoft.com/office/drawing/2010/main" val="0"/>
              </a:ext>
            </a:extLst>
          </a:blip>
          <a:stretch>
            <a:fillRect/>
          </a:stretch>
        </p:blipFill>
        <p:spPr>
          <a:xfrm>
            <a:off x="2877808" y="1513157"/>
            <a:ext cx="1201955" cy="1201955"/>
          </a:xfrm>
          <a:prstGeom prst="rect">
            <a:avLst/>
          </a:prstGeom>
        </p:spPr>
      </p:pic>
      <p:sp>
        <p:nvSpPr>
          <p:cNvPr id="21" name="Abgerundetes Rechteck 14">
            <a:extLst>
              <a:ext uri="{FF2B5EF4-FFF2-40B4-BE49-F238E27FC236}">
                <a16:creationId xmlns:a16="http://schemas.microsoft.com/office/drawing/2014/main" id="{F0F5E142-0668-3337-04BC-01A0CA2CE4A0}"/>
              </a:ext>
            </a:extLst>
          </p:cNvPr>
          <p:cNvSpPr/>
          <p:nvPr/>
        </p:nvSpPr>
        <p:spPr>
          <a:xfrm>
            <a:off x="1188764" y="4058436"/>
            <a:ext cx="10033001" cy="2362579"/>
          </a:xfrm>
          <a:prstGeom prst="roundRect">
            <a:avLst>
              <a:gd name="adj" fmla="val 6158"/>
            </a:avLst>
          </a:prstGeom>
          <a:noFill/>
          <a:ln w="12700" cmpd="dbl">
            <a:gradFill flip="none" rotWithShape="1">
              <a:gsLst>
                <a:gs pos="0">
                  <a:schemeClr val="accent2"/>
                </a:gs>
                <a:gs pos="100000">
                  <a:schemeClr val="accent2"/>
                </a:gs>
              </a:gsLst>
              <a:lin ang="0" scaled="1"/>
              <a:tileRect/>
            </a:gra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de-DE" sz="2400">
              <a:solidFill>
                <a:srgbClr val="FFFFFF"/>
              </a:solidFill>
              <a:latin typeface="Calibri"/>
            </a:endParaRPr>
          </a:p>
        </p:txBody>
      </p:sp>
      <p:sp>
        <p:nvSpPr>
          <p:cNvPr id="22" name="Rechteck 21">
            <a:extLst>
              <a:ext uri="{FF2B5EF4-FFF2-40B4-BE49-F238E27FC236}">
                <a16:creationId xmlns:a16="http://schemas.microsoft.com/office/drawing/2014/main" id="{8831E3DB-1FD4-2D00-F4D9-BE33F91A60AC}"/>
              </a:ext>
            </a:extLst>
          </p:cNvPr>
          <p:cNvSpPr/>
          <p:nvPr/>
        </p:nvSpPr>
        <p:spPr>
          <a:xfrm>
            <a:off x="1417745" y="4058437"/>
            <a:ext cx="2917473" cy="461665"/>
          </a:xfrm>
          <a:prstGeom prst="rect">
            <a:avLst/>
          </a:prstGeom>
        </p:spPr>
        <p:txBody>
          <a:bodyPr wrap="square">
            <a:spAutoFit/>
          </a:bodyPr>
          <a:lstStyle/>
          <a:p>
            <a:pPr marL="3175" algn="ctr" defTabSz="609585" fontAlgn="base">
              <a:spcBef>
                <a:spcPct val="0"/>
              </a:spcBef>
              <a:spcAft>
                <a:spcPct val="0"/>
              </a:spcAft>
              <a:tabLst>
                <a:tab pos="1441415" algn="l"/>
              </a:tabLst>
            </a:pPr>
            <a:r>
              <a:rPr lang="en-GB" altLang="en-US" sz="2400">
                <a:solidFill>
                  <a:srgbClr val="000000"/>
                </a:solidFill>
                <a:latin typeface="Arial" panose="020B0604020202020204" pitchFamily="34" charset="0"/>
                <a:ea typeface="ＭＳ Ｐゴシック" panose="020B0600070205080204" pitchFamily="34" charset="-128"/>
              </a:rPr>
              <a:t>Project Partners</a:t>
            </a:r>
            <a:endParaRPr lang="en-GB" altLang="en-US" sz="2400" dirty="0">
              <a:solidFill>
                <a:srgbClr val="000000"/>
              </a:solidFill>
              <a:latin typeface="Arial" panose="020B0604020202020204" pitchFamily="34" charset="0"/>
              <a:ea typeface="ＭＳ Ｐゴシック" panose="020B0600070205080204" pitchFamily="34" charset="-128"/>
            </a:endParaRPr>
          </a:p>
        </p:txBody>
      </p:sp>
      <p:pic>
        <p:nvPicPr>
          <p:cNvPr id="3" name="Grafik 2" descr="Ein Bild, das Kreis, Symbol, Emblem, Münze enthält.&#10;&#10;KI-generierte Inhalte können fehlerhaft sein.">
            <a:extLst>
              <a:ext uri="{FF2B5EF4-FFF2-40B4-BE49-F238E27FC236}">
                <a16:creationId xmlns:a16="http://schemas.microsoft.com/office/drawing/2014/main" id="{9B987C60-478C-F79A-92FE-2D6DB6006139}"/>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2387910" y="4476464"/>
            <a:ext cx="1691853" cy="1691853"/>
          </a:xfrm>
          <a:prstGeom prst="flowChartConnector">
            <a:avLst/>
          </a:prstGeom>
        </p:spPr>
      </p:pic>
      <p:pic>
        <p:nvPicPr>
          <p:cNvPr id="8" name="Grafik 7" descr="Ein Bild, das Text, Schrift, Screenshot, Logo enthält.&#10;&#10;KI-generierte Inhalte können fehlerhaft sein.">
            <a:extLst>
              <a:ext uri="{FF2B5EF4-FFF2-40B4-BE49-F238E27FC236}">
                <a16:creationId xmlns:a16="http://schemas.microsoft.com/office/drawing/2014/main" id="{3A5A51ED-A88C-7A8C-3949-C6F238486AD3}"/>
              </a:ext>
            </a:extLst>
          </p:cNvPr>
          <p:cNvPicPr>
            <a:picLocks noChangeAspect="1"/>
          </p:cNvPicPr>
          <p:nvPr/>
        </p:nvPicPr>
        <p:blipFill>
          <a:blip r:embed="rId8"/>
          <a:stretch>
            <a:fillRect/>
          </a:stretch>
        </p:blipFill>
        <p:spPr>
          <a:xfrm>
            <a:off x="5061262" y="4398348"/>
            <a:ext cx="1925429" cy="1834184"/>
          </a:xfrm>
          <a:prstGeom prst="roundRect">
            <a:avLst>
              <a:gd name="adj" fmla="val 14744"/>
            </a:avLst>
          </a:prstGeom>
        </p:spPr>
      </p:pic>
      <p:pic>
        <p:nvPicPr>
          <p:cNvPr id="10" name="Grafik 9" descr="Ein Bild, das Symbol, Reihe, Schrift, Screenshot enthält.&#10;&#10;KI-generierte Inhalte können fehlerhaft sein.">
            <a:extLst>
              <a:ext uri="{FF2B5EF4-FFF2-40B4-BE49-F238E27FC236}">
                <a16:creationId xmlns:a16="http://schemas.microsoft.com/office/drawing/2014/main" id="{680FE184-ACFA-8DAE-71CF-0C358C5CB03A}"/>
              </a:ext>
            </a:extLst>
          </p:cNvPr>
          <p:cNvPicPr>
            <a:picLocks noChangeAspect="1"/>
          </p:cNvPicPr>
          <p:nvPr/>
        </p:nvPicPr>
        <p:blipFill>
          <a:blip r:embed="rId9">
            <a:duotone>
              <a:schemeClr val="accent3">
                <a:shade val="45000"/>
                <a:satMod val="135000"/>
              </a:schemeClr>
              <a:prstClr val="white"/>
            </a:duotone>
            <a:extLst>
              <a:ext uri="{BEBA8EAE-BF5A-486C-A8C5-ECC9F3942E4B}">
                <a14:imgProps xmlns:a14="http://schemas.microsoft.com/office/drawing/2010/main">
                  <a14:imgLayer r:embed="rId10">
                    <a14:imgEffect>
                      <a14:brightnessContrast bright="-20000" contrast="-40000"/>
                    </a14:imgEffect>
                  </a14:imgLayer>
                </a14:imgProps>
              </a:ext>
            </a:extLst>
          </a:blip>
          <a:stretch>
            <a:fillRect/>
          </a:stretch>
        </p:blipFill>
        <p:spPr>
          <a:xfrm>
            <a:off x="8023695" y="4583920"/>
            <a:ext cx="1463040" cy="1463040"/>
          </a:xfrm>
          <a:prstGeom prst="rect">
            <a:avLst/>
          </a:prstGeom>
        </p:spPr>
      </p:pic>
      <p:cxnSp>
        <p:nvCxnSpPr>
          <p:cNvPr id="11" name="Gerade Verbindung mit Pfeil 10">
            <a:extLst>
              <a:ext uri="{FF2B5EF4-FFF2-40B4-BE49-F238E27FC236}">
                <a16:creationId xmlns:a16="http://schemas.microsoft.com/office/drawing/2014/main" id="{2937DBBC-BCC0-D15F-E401-17DA90CF628D}"/>
              </a:ext>
            </a:extLst>
          </p:cNvPr>
          <p:cNvCxnSpPr>
            <a:cxnSpLocks/>
          </p:cNvCxnSpPr>
          <p:nvPr/>
        </p:nvCxnSpPr>
        <p:spPr>
          <a:xfrm flipV="1">
            <a:off x="3241171" y="2680452"/>
            <a:ext cx="0" cy="1233424"/>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sp>
        <p:nvSpPr>
          <p:cNvPr id="23" name="Textfeld 22">
            <a:extLst>
              <a:ext uri="{FF2B5EF4-FFF2-40B4-BE49-F238E27FC236}">
                <a16:creationId xmlns:a16="http://schemas.microsoft.com/office/drawing/2014/main" id="{CC566941-1047-5252-763E-3CD00675896A}"/>
              </a:ext>
            </a:extLst>
          </p:cNvPr>
          <p:cNvSpPr txBox="1"/>
          <p:nvPr/>
        </p:nvSpPr>
        <p:spPr>
          <a:xfrm>
            <a:off x="3307589" y="2939717"/>
            <a:ext cx="5795347" cy="666977"/>
          </a:xfrm>
          <a:prstGeom prst="rect">
            <a:avLst/>
          </a:prstGeom>
          <a:noFill/>
        </p:spPr>
        <p:txBody>
          <a:bodyPr wrap="square" rtlCol="0">
            <a:spAutoFit/>
          </a:bodyPr>
          <a:lstStyle/>
          <a:p>
            <a:pPr defTabSz="609585" eaLnBrk="0" fontAlgn="base" hangingPunct="0">
              <a:spcBef>
                <a:spcPct val="0"/>
              </a:spcBef>
              <a:spcAft>
                <a:spcPct val="0"/>
              </a:spcAft>
            </a:pPr>
            <a:r>
              <a:rPr lang="de-DE" sz="1867">
                <a:solidFill>
                  <a:srgbClr val="000000">
                    <a:lumMod val="65000"/>
                    <a:lumOff val="35000"/>
                  </a:srgbClr>
                </a:solidFill>
                <a:latin typeface="Arial" panose="020B0604020202020204" pitchFamily="34" charset="0"/>
                <a:ea typeface="ＭＳ Ｐゴシック" panose="020B0600070205080204" pitchFamily="34" charset="-128"/>
              </a:rPr>
              <a:t>Share updates, inform the coordinator in case of delays, changes, or risks</a:t>
            </a:r>
            <a:endParaRPr lang="de-DE" sz="1867" dirty="0">
              <a:solidFill>
                <a:srgbClr val="000000">
                  <a:lumMod val="65000"/>
                  <a:lumOff val="35000"/>
                </a:srgbClr>
              </a:solidFill>
              <a:latin typeface="Arial" panose="020B0604020202020204" pitchFamily="34" charset="0"/>
              <a:ea typeface="ＭＳ Ｐゴシック" panose="020B0600070205080204" pitchFamily="34" charset="-128"/>
            </a:endParaRPr>
          </a:p>
        </p:txBody>
      </p:sp>
    </p:spTree>
    <p:custDataLst>
      <p:tags r:id="rId1"/>
    </p:custDataLst>
    <p:extLst>
      <p:ext uri="{BB962C8B-B14F-4D97-AF65-F5344CB8AC3E}">
        <p14:creationId xmlns:p14="http://schemas.microsoft.com/office/powerpoint/2010/main" val="14864958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72F0D-40F7-C9F2-D15F-1A7794A7FCB6}"/>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C0810A8F-2BA3-887F-9B9B-808B3D97D77B}"/>
              </a:ext>
            </a:extLst>
          </p:cNvPr>
          <p:cNvSpPr>
            <a:spLocks noGrp="1"/>
          </p:cNvSpPr>
          <p:nvPr>
            <p:ph type="body" sz="quarter" idx="14"/>
          </p:nvPr>
        </p:nvSpPr>
        <p:spPr>
          <a:xfrm>
            <a:off x="1295400" y="884767"/>
            <a:ext cx="10551107" cy="457200"/>
          </a:xfrm>
        </p:spPr>
        <p:txBody>
          <a:bodyPr/>
          <a:lstStyle/>
          <a:p>
            <a:pPr algn="l" rtl="0"/>
            <a:r>
              <a:rPr lang="en-gb" b="1" i="0" u="none" baseline="0">
                <a:solidFill>
                  <a:srgbClr val="7AB800"/>
                </a:solidFill>
              </a:rPr>
              <a:t>Project Timeline and Milestones</a:t>
            </a:r>
            <a:endParaRPr lang="en-gb" b="1" i="0" u="none" baseline="0" dirty="0">
              <a:solidFill>
                <a:srgbClr val="7AB800"/>
              </a:solidFill>
            </a:endParaRPr>
          </a:p>
        </p:txBody>
      </p:sp>
      <p:sp>
        <p:nvSpPr>
          <p:cNvPr id="5" name="TextBox 4">
            <a:extLst>
              <a:ext uri="{FF2B5EF4-FFF2-40B4-BE49-F238E27FC236}">
                <a16:creationId xmlns:a16="http://schemas.microsoft.com/office/drawing/2014/main" id="{6C051C1F-8630-A131-D238-C5C29F4D3C17}"/>
              </a:ext>
            </a:extLst>
          </p:cNvPr>
          <p:cNvSpPr txBox="1"/>
          <p:nvPr/>
        </p:nvSpPr>
        <p:spPr>
          <a:xfrm>
            <a:off x="254002" y="6417734"/>
            <a:ext cx="6375399" cy="297454"/>
          </a:xfrm>
          <a:prstGeom prst="rect">
            <a:avLst/>
          </a:prstGeom>
          <a:solidFill>
            <a:schemeClr val="bg1"/>
          </a:solidFill>
        </p:spPr>
        <p:txBody>
          <a:bodyPr wrap="square" rtlCol="0">
            <a:spAutoFit/>
          </a:bodyPr>
          <a:lstStyle/>
          <a:p>
            <a:pPr defTabSz="609585" eaLnBrk="0" fontAlgn="base" hangingPunct="0">
              <a:spcBef>
                <a:spcPct val="0"/>
              </a:spcBef>
              <a:spcAft>
                <a:spcPct val="0"/>
              </a:spcAft>
            </a:pPr>
            <a:r>
              <a:rPr lang="en-US" sz="1333" dirty="0" err="1">
                <a:solidFill>
                  <a:srgbClr val="7AB800"/>
                </a:solidFill>
                <a:latin typeface="Arial" panose="020B0604020202020204" pitchFamily="34" charset="0"/>
                <a:ea typeface="ＭＳ Ｐゴシック" panose="020B0600070205080204" pitchFamily="34" charset="-128"/>
              </a:rPr>
              <a:t>Weihenstephan</a:t>
            </a:r>
            <a:r>
              <a:rPr lang="en-US" sz="1333" dirty="0">
                <a:solidFill>
                  <a:srgbClr val="7AB800"/>
                </a:solidFill>
                <a:latin typeface="Arial" panose="020B0604020202020204" pitchFamily="34" charset="0"/>
                <a:ea typeface="ＭＳ Ｐゴシック" panose="020B0600070205080204" pitchFamily="34" charset="-128"/>
              </a:rPr>
              <a:t>-Triesdorf University of Applied Sciences </a:t>
            </a:r>
            <a:r>
              <a:rPr lang="en-US" sz="1333">
                <a:solidFill>
                  <a:srgbClr val="7AB800"/>
                </a:solidFill>
                <a:latin typeface="Arial" panose="020B0604020202020204" pitchFamily="34" charset="0"/>
                <a:ea typeface="ＭＳ Ｐゴシック" panose="020B0600070205080204" pitchFamily="34" charset="-128"/>
              </a:rPr>
              <a:t>| Agri-Mocks</a:t>
            </a:r>
            <a:endParaRPr lang="en-US" sz="1333" dirty="0">
              <a:solidFill>
                <a:srgbClr val="7AB800"/>
              </a:solidFill>
              <a:latin typeface="Arial" panose="020B0604020202020204" pitchFamily="34" charset="0"/>
              <a:ea typeface="ＭＳ Ｐゴシック" panose="020B0600070205080204" pitchFamily="34" charset="-128"/>
            </a:endParaRPr>
          </a:p>
        </p:txBody>
      </p:sp>
      <p:pic>
        <p:nvPicPr>
          <p:cNvPr id="6" name="Grafik 5">
            <a:extLst>
              <a:ext uri="{FF2B5EF4-FFF2-40B4-BE49-F238E27FC236}">
                <a16:creationId xmlns:a16="http://schemas.microsoft.com/office/drawing/2014/main" id="{1FE65DBE-583C-BCA3-3939-0688D71ED5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5738" y="6395516"/>
            <a:ext cx="1662071" cy="370289"/>
          </a:xfrm>
          <a:prstGeom prst="rect">
            <a:avLst/>
          </a:prstGeom>
        </p:spPr>
      </p:pic>
      <p:cxnSp>
        <p:nvCxnSpPr>
          <p:cNvPr id="3" name="Gerade Verbindung mit Pfeil 2">
            <a:extLst>
              <a:ext uri="{FF2B5EF4-FFF2-40B4-BE49-F238E27FC236}">
                <a16:creationId xmlns:a16="http://schemas.microsoft.com/office/drawing/2014/main" id="{25769306-DD9E-AC6F-8CC6-23FCB23A7A43}"/>
              </a:ext>
            </a:extLst>
          </p:cNvPr>
          <p:cNvCxnSpPr>
            <a:cxnSpLocks/>
          </p:cNvCxnSpPr>
          <p:nvPr/>
        </p:nvCxnSpPr>
        <p:spPr>
          <a:xfrm>
            <a:off x="1295401" y="1675737"/>
            <a:ext cx="7700639" cy="0"/>
          </a:xfrm>
          <a:prstGeom prst="straightConnector1">
            <a:avLst/>
          </a:prstGeom>
          <a:ln w="57150" cap="rnd" cmpd="thickThin">
            <a:gradFill flip="none" rotWithShape="1">
              <a:gsLst>
                <a:gs pos="0">
                  <a:srgbClr val="1A7237"/>
                </a:gs>
                <a:gs pos="100000">
                  <a:schemeClr val="accent3">
                    <a:lumMod val="50000"/>
                  </a:schemeClr>
                </a:gs>
              </a:gsLst>
              <a:lin ang="0" scaled="1"/>
              <a:tileRect/>
            </a:gradFill>
            <a:prstDash val="lgDashDot"/>
            <a:headEnd type="none" w="sm" len="sm"/>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8" name="Gerade Verbindung mit Pfeil 7">
            <a:extLst>
              <a:ext uri="{FF2B5EF4-FFF2-40B4-BE49-F238E27FC236}">
                <a16:creationId xmlns:a16="http://schemas.microsoft.com/office/drawing/2014/main" id="{E2290D3B-4BF7-0F65-8D28-D4C5B8ECA54E}"/>
              </a:ext>
            </a:extLst>
          </p:cNvPr>
          <p:cNvCxnSpPr>
            <a:cxnSpLocks/>
          </p:cNvCxnSpPr>
          <p:nvPr/>
        </p:nvCxnSpPr>
        <p:spPr>
          <a:xfrm>
            <a:off x="9136398" y="1675737"/>
            <a:ext cx="2298679" cy="0"/>
          </a:xfrm>
          <a:prstGeom prst="straightConnector1">
            <a:avLst/>
          </a:prstGeom>
          <a:ln w="57150" cap="rnd" cmpd="thickThin">
            <a:gradFill flip="none" rotWithShape="1">
              <a:gsLst>
                <a:gs pos="0">
                  <a:schemeClr val="accent3">
                    <a:lumMod val="50000"/>
                  </a:schemeClr>
                </a:gs>
                <a:gs pos="100000">
                  <a:schemeClr val="accent4"/>
                </a:gs>
              </a:gsLst>
              <a:lin ang="0" scaled="1"/>
              <a:tileRect/>
            </a:gradFill>
            <a:prstDash val="lgDashDot"/>
            <a:headEnd type="none" w="sm" len="sm"/>
            <a:tailEnd type="triangle" w="lg" len="lg"/>
          </a:ln>
          <a:effectLst/>
        </p:spPr>
        <p:style>
          <a:lnRef idx="2">
            <a:schemeClr val="accent1"/>
          </a:lnRef>
          <a:fillRef idx="0">
            <a:schemeClr val="accent1"/>
          </a:fillRef>
          <a:effectRef idx="1">
            <a:schemeClr val="accent1"/>
          </a:effectRef>
          <a:fontRef idx="minor">
            <a:schemeClr val="tx1"/>
          </a:fontRef>
        </p:style>
      </p:cxnSp>
      <p:sp>
        <p:nvSpPr>
          <p:cNvPr id="10" name="Textfeld 9">
            <a:extLst>
              <a:ext uri="{FF2B5EF4-FFF2-40B4-BE49-F238E27FC236}">
                <a16:creationId xmlns:a16="http://schemas.microsoft.com/office/drawing/2014/main" id="{00F201EF-BF84-D711-70D3-D4CE13F995D2}"/>
              </a:ext>
            </a:extLst>
          </p:cNvPr>
          <p:cNvSpPr txBox="1"/>
          <p:nvPr/>
        </p:nvSpPr>
        <p:spPr>
          <a:xfrm>
            <a:off x="384918" y="2268014"/>
            <a:ext cx="1820965" cy="420564"/>
          </a:xfrm>
          <a:custGeom>
            <a:avLst/>
            <a:gdLst>
              <a:gd name="connsiteX0" fmla="*/ 0 w 1820965"/>
              <a:gd name="connsiteY0" fmla="*/ 0 h 420564"/>
              <a:gd name="connsiteX1" fmla="*/ 570569 w 1820965"/>
              <a:gd name="connsiteY1" fmla="*/ 0 h 420564"/>
              <a:gd name="connsiteX2" fmla="*/ 1177557 w 1820965"/>
              <a:gd name="connsiteY2" fmla="*/ 0 h 420564"/>
              <a:gd name="connsiteX3" fmla="*/ 1820965 w 1820965"/>
              <a:gd name="connsiteY3" fmla="*/ 0 h 420564"/>
              <a:gd name="connsiteX4" fmla="*/ 1820965 w 1820965"/>
              <a:gd name="connsiteY4" fmla="*/ 420564 h 420564"/>
              <a:gd name="connsiteX5" fmla="*/ 1177557 w 1820965"/>
              <a:gd name="connsiteY5" fmla="*/ 420564 h 420564"/>
              <a:gd name="connsiteX6" fmla="*/ 588779 w 1820965"/>
              <a:gd name="connsiteY6" fmla="*/ 420564 h 420564"/>
              <a:gd name="connsiteX7" fmla="*/ 0 w 1820965"/>
              <a:gd name="connsiteY7" fmla="*/ 420564 h 420564"/>
              <a:gd name="connsiteX8" fmla="*/ 0 w 1820965"/>
              <a:gd name="connsiteY8" fmla="*/ 0 h 42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0965" h="420564" fill="none" extrusionOk="0">
                <a:moveTo>
                  <a:pt x="0" y="0"/>
                </a:moveTo>
                <a:cubicBezTo>
                  <a:pt x="159481" y="11229"/>
                  <a:pt x="401797" y="16559"/>
                  <a:pt x="570569" y="0"/>
                </a:cubicBezTo>
                <a:cubicBezTo>
                  <a:pt x="739341" y="-16559"/>
                  <a:pt x="937993" y="-19821"/>
                  <a:pt x="1177557" y="0"/>
                </a:cubicBezTo>
                <a:cubicBezTo>
                  <a:pt x="1417121" y="19821"/>
                  <a:pt x="1668019" y="-17002"/>
                  <a:pt x="1820965" y="0"/>
                </a:cubicBezTo>
                <a:cubicBezTo>
                  <a:pt x="1818535" y="113155"/>
                  <a:pt x="1804791" y="214686"/>
                  <a:pt x="1820965" y="420564"/>
                </a:cubicBezTo>
                <a:cubicBezTo>
                  <a:pt x="1554372" y="433322"/>
                  <a:pt x="1441215" y="403959"/>
                  <a:pt x="1177557" y="420564"/>
                </a:cubicBezTo>
                <a:cubicBezTo>
                  <a:pt x="913899" y="437169"/>
                  <a:pt x="815082" y="438891"/>
                  <a:pt x="588779" y="420564"/>
                </a:cubicBezTo>
                <a:cubicBezTo>
                  <a:pt x="362476" y="402237"/>
                  <a:pt x="232053" y="402422"/>
                  <a:pt x="0" y="420564"/>
                </a:cubicBezTo>
                <a:cubicBezTo>
                  <a:pt x="-3288" y="303424"/>
                  <a:pt x="18341" y="93415"/>
                  <a:pt x="0" y="0"/>
                </a:cubicBezTo>
                <a:close/>
              </a:path>
              <a:path w="1820965" h="420564" stroke="0" extrusionOk="0">
                <a:moveTo>
                  <a:pt x="0" y="0"/>
                </a:moveTo>
                <a:cubicBezTo>
                  <a:pt x="220559" y="-8478"/>
                  <a:pt x="297112" y="4520"/>
                  <a:pt x="570569" y="0"/>
                </a:cubicBezTo>
                <a:cubicBezTo>
                  <a:pt x="844026" y="-4520"/>
                  <a:pt x="1001352" y="-31028"/>
                  <a:pt x="1213977" y="0"/>
                </a:cubicBezTo>
                <a:cubicBezTo>
                  <a:pt x="1426602" y="31028"/>
                  <a:pt x="1529872" y="-24480"/>
                  <a:pt x="1820965" y="0"/>
                </a:cubicBezTo>
                <a:cubicBezTo>
                  <a:pt x="1841088" y="117785"/>
                  <a:pt x="1803927" y="305732"/>
                  <a:pt x="1820965" y="420564"/>
                </a:cubicBezTo>
                <a:cubicBezTo>
                  <a:pt x="1578696" y="443949"/>
                  <a:pt x="1390561" y="431262"/>
                  <a:pt x="1177557" y="420564"/>
                </a:cubicBezTo>
                <a:cubicBezTo>
                  <a:pt x="964553" y="409866"/>
                  <a:pt x="880554" y="422589"/>
                  <a:pt x="625198" y="420564"/>
                </a:cubicBezTo>
                <a:cubicBezTo>
                  <a:pt x="369842" y="418539"/>
                  <a:pt x="165512" y="395269"/>
                  <a:pt x="0" y="420564"/>
                </a:cubicBezTo>
                <a:cubicBezTo>
                  <a:pt x="5996" y="252038"/>
                  <a:pt x="14347" y="134460"/>
                  <a:pt x="0" y="0"/>
                </a:cubicBezTo>
                <a:close/>
              </a:path>
            </a:pathLst>
          </a:custGeom>
          <a:ln>
            <a:solidFill>
              <a:srgbClr val="1A7237"/>
            </a:solidFill>
            <a:extLst>
              <a:ext uri="{C807C97D-BFC1-408E-A445-0C87EB9F89A2}">
                <ask:lineSketchStyleProps xmlns:ask="http://schemas.microsoft.com/office/drawing/2018/sketchyshapes" sd="2760354321">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609585" eaLnBrk="0" fontAlgn="base" hangingPunct="0">
              <a:spcBef>
                <a:spcPct val="0"/>
              </a:spcBef>
              <a:spcAft>
                <a:spcPct val="0"/>
              </a:spcAft>
            </a:pPr>
            <a:r>
              <a:rPr lang="de-DE" sz="2133">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Begin 1.2.25</a:t>
            </a:r>
            <a:endParaRPr lang="de-DE" sz="2133"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Textfeld 11">
            <a:extLst>
              <a:ext uri="{FF2B5EF4-FFF2-40B4-BE49-F238E27FC236}">
                <a16:creationId xmlns:a16="http://schemas.microsoft.com/office/drawing/2014/main" id="{E5174126-99B3-EF7B-1F7A-6EFD963F0681}"/>
              </a:ext>
            </a:extLst>
          </p:cNvPr>
          <p:cNvSpPr txBox="1"/>
          <p:nvPr/>
        </p:nvSpPr>
        <p:spPr>
          <a:xfrm>
            <a:off x="7500862" y="2103867"/>
            <a:ext cx="2087023" cy="748795"/>
          </a:xfrm>
          <a:custGeom>
            <a:avLst/>
            <a:gdLst>
              <a:gd name="connsiteX0" fmla="*/ 0 w 2087023"/>
              <a:gd name="connsiteY0" fmla="*/ 0 h 748795"/>
              <a:gd name="connsiteX1" fmla="*/ 480015 w 2087023"/>
              <a:gd name="connsiteY1" fmla="*/ 0 h 748795"/>
              <a:gd name="connsiteX2" fmla="*/ 939160 w 2087023"/>
              <a:gd name="connsiteY2" fmla="*/ 0 h 748795"/>
              <a:gd name="connsiteX3" fmla="*/ 1460916 w 2087023"/>
              <a:gd name="connsiteY3" fmla="*/ 0 h 748795"/>
              <a:gd name="connsiteX4" fmla="*/ 2087023 w 2087023"/>
              <a:gd name="connsiteY4" fmla="*/ 0 h 748795"/>
              <a:gd name="connsiteX5" fmla="*/ 2087023 w 2087023"/>
              <a:gd name="connsiteY5" fmla="*/ 366910 h 748795"/>
              <a:gd name="connsiteX6" fmla="*/ 2087023 w 2087023"/>
              <a:gd name="connsiteY6" fmla="*/ 748795 h 748795"/>
              <a:gd name="connsiteX7" fmla="*/ 1544397 w 2087023"/>
              <a:gd name="connsiteY7" fmla="*/ 748795 h 748795"/>
              <a:gd name="connsiteX8" fmla="*/ 1064382 w 2087023"/>
              <a:gd name="connsiteY8" fmla="*/ 748795 h 748795"/>
              <a:gd name="connsiteX9" fmla="*/ 563496 w 2087023"/>
              <a:gd name="connsiteY9" fmla="*/ 748795 h 748795"/>
              <a:gd name="connsiteX10" fmla="*/ 0 w 2087023"/>
              <a:gd name="connsiteY10" fmla="*/ 748795 h 748795"/>
              <a:gd name="connsiteX11" fmla="*/ 0 w 2087023"/>
              <a:gd name="connsiteY11" fmla="*/ 381885 h 748795"/>
              <a:gd name="connsiteX12" fmla="*/ 0 w 2087023"/>
              <a:gd name="connsiteY12" fmla="*/ 0 h 74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87023" h="748795" fill="none" extrusionOk="0">
                <a:moveTo>
                  <a:pt x="0" y="0"/>
                </a:moveTo>
                <a:cubicBezTo>
                  <a:pt x="149153" y="-36003"/>
                  <a:pt x="323589" y="48966"/>
                  <a:pt x="480015" y="0"/>
                </a:cubicBezTo>
                <a:cubicBezTo>
                  <a:pt x="636441" y="-48966"/>
                  <a:pt x="746084" y="27073"/>
                  <a:pt x="939160" y="0"/>
                </a:cubicBezTo>
                <a:cubicBezTo>
                  <a:pt x="1132237" y="-27073"/>
                  <a:pt x="1314116" y="8768"/>
                  <a:pt x="1460916" y="0"/>
                </a:cubicBezTo>
                <a:cubicBezTo>
                  <a:pt x="1607716" y="-8768"/>
                  <a:pt x="1820916" y="73821"/>
                  <a:pt x="2087023" y="0"/>
                </a:cubicBezTo>
                <a:cubicBezTo>
                  <a:pt x="2095635" y="148432"/>
                  <a:pt x="2047508" y="262351"/>
                  <a:pt x="2087023" y="366910"/>
                </a:cubicBezTo>
                <a:cubicBezTo>
                  <a:pt x="2126538" y="471469"/>
                  <a:pt x="2067631" y="635340"/>
                  <a:pt x="2087023" y="748795"/>
                </a:cubicBezTo>
                <a:cubicBezTo>
                  <a:pt x="1975685" y="775649"/>
                  <a:pt x="1811559" y="732590"/>
                  <a:pt x="1544397" y="748795"/>
                </a:cubicBezTo>
                <a:cubicBezTo>
                  <a:pt x="1277235" y="765000"/>
                  <a:pt x="1181149" y="731960"/>
                  <a:pt x="1064382" y="748795"/>
                </a:cubicBezTo>
                <a:cubicBezTo>
                  <a:pt x="947615" y="765630"/>
                  <a:pt x="812856" y="723002"/>
                  <a:pt x="563496" y="748795"/>
                </a:cubicBezTo>
                <a:cubicBezTo>
                  <a:pt x="314136" y="774588"/>
                  <a:pt x="174558" y="701605"/>
                  <a:pt x="0" y="748795"/>
                </a:cubicBezTo>
                <a:cubicBezTo>
                  <a:pt x="-32001" y="638663"/>
                  <a:pt x="14013" y="557864"/>
                  <a:pt x="0" y="381885"/>
                </a:cubicBezTo>
                <a:cubicBezTo>
                  <a:pt x="-14013" y="205906"/>
                  <a:pt x="13513" y="123609"/>
                  <a:pt x="0" y="0"/>
                </a:cubicBezTo>
                <a:close/>
              </a:path>
              <a:path w="2087023" h="748795" stroke="0" extrusionOk="0">
                <a:moveTo>
                  <a:pt x="0" y="0"/>
                </a:moveTo>
                <a:cubicBezTo>
                  <a:pt x="185098" y="-32357"/>
                  <a:pt x="291698" y="1983"/>
                  <a:pt x="480015" y="0"/>
                </a:cubicBezTo>
                <a:cubicBezTo>
                  <a:pt x="668332" y="-1983"/>
                  <a:pt x="773428" y="34532"/>
                  <a:pt x="1043512" y="0"/>
                </a:cubicBezTo>
                <a:cubicBezTo>
                  <a:pt x="1313596" y="-34532"/>
                  <a:pt x="1439941" y="12183"/>
                  <a:pt x="1565267" y="0"/>
                </a:cubicBezTo>
                <a:cubicBezTo>
                  <a:pt x="1690594" y="-12183"/>
                  <a:pt x="1913365" y="6526"/>
                  <a:pt x="2087023" y="0"/>
                </a:cubicBezTo>
                <a:cubicBezTo>
                  <a:pt x="2088195" y="188370"/>
                  <a:pt x="2073102" y="231941"/>
                  <a:pt x="2087023" y="389373"/>
                </a:cubicBezTo>
                <a:cubicBezTo>
                  <a:pt x="2100944" y="546805"/>
                  <a:pt x="2084017" y="637028"/>
                  <a:pt x="2087023" y="748795"/>
                </a:cubicBezTo>
                <a:cubicBezTo>
                  <a:pt x="1866589" y="781095"/>
                  <a:pt x="1835899" y="737031"/>
                  <a:pt x="1627878" y="748795"/>
                </a:cubicBezTo>
                <a:cubicBezTo>
                  <a:pt x="1419858" y="760559"/>
                  <a:pt x="1289651" y="696257"/>
                  <a:pt x="1168733" y="748795"/>
                </a:cubicBezTo>
                <a:cubicBezTo>
                  <a:pt x="1047815" y="801333"/>
                  <a:pt x="891574" y="712940"/>
                  <a:pt x="709588" y="748795"/>
                </a:cubicBezTo>
                <a:cubicBezTo>
                  <a:pt x="527603" y="784650"/>
                  <a:pt x="180214" y="708631"/>
                  <a:pt x="0" y="748795"/>
                </a:cubicBezTo>
                <a:cubicBezTo>
                  <a:pt x="-37277" y="554195"/>
                  <a:pt x="13053" y="505757"/>
                  <a:pt x="0" y="359422"/>
                </a:cubicBezTo>
                <a:cubicBezTo>
                  <a:pt x="-13053" y="213087"/>
                  <a:pt x="7202" y="164717"/>
                  <a:pt x="0" y="0"/>
                </a:cubicBezTo>
                <a:close/>
              </a:path>
            </a:pathLst>
          </a:custGeom>
          <a:ln>
            <a:solidFill>
              <a:srgbClr val="033D1F"/>
            </a:solidFill>
            <a:extLst>
              <a:ext uri="{C807C97D-BFC1-408E-A445-0C87EB9F89A2}">
                <ask:lineSketchStyleProps xmlns:ask="http://schemas.microsoft.com/office/drawing/2018/sketchyshapes" sd="2760354321">
                  <a:prstGeom prst="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609585" eaLnBrk="0" fontAlgn="base" hangingPunct="0">
              <a:spcBef>
                <a:spcPct val="0"/>
              </a:spcBef>
              <a:spcAft>
                <a:spcPct val="0"/>
              </a:spcAft>
            </a:pPr>
            <a:r>
              <a:rPr lang="de-DE" sz="2133">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End 1st Period: 31.7.26</a:t>
            </a:r>
            <a:endParaRPr lang="de-DE" sz="2133"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Textfeld 12">
            <a:extLst>
              <a:ext uri="{FF2B5EF4-FFF2-40B4-BE49-F238E27FC236}">
                <a16:creationId xmlns:a16="http://schemas.microsoft.com/office/drawing/2014/main" id="{8995B5B4-745F-271C-7A8A-8848137BD0D9}"/>
              </a:ext>
            </a:extLst>
          </p:cNvPr>
          <p:cNvSpPr txBox="1"/>
          <p:nvPr/>
        </p:nvSpPr>
        <p:spPr>
          <a:xfrm>
            <a:off x="10206290" y="1939720"/>
            <a:ext cx="1820965" cy="1077026"/>
          </a:xfrm>
          <a:custGeom>
            <a:avLst/>
            <a:gdLst>
              <a:gd name="connsiteX0" fmla="*/ 0 w 1820965"/>
              <a:gd name="connsiteY0" fmla="*/ 0 h 1077026"/>
              <a:gd name="connsiteX1" fmla="*/ 625198 w 1820965"/>
              <a:gd name="connsiteY1" fmla="*/ 0 h 1077026"/>
              <a:gd name="connsiteX2" fmla="*/ 1195767 w 1820965"/>
              <a:gd name="connsiteY2" fmla="*/ 0 h 1077026"/>
              <a:gd name="connsiteX3" fmla="*/ 1820965 w 1820965"/>
              <a:gd name="connsiteY3" fmla="*/ 0 h 1077026"/>
              <a:gd name="connsiteX4" fmla="*/ 1820965 w 1820965"/>
              <a:gd name="connsiteY4" fmla="*/ 506202 h 1077026"/>
              <a:gd name="connsiteX5" fmla="*/ 1820965 w 1820965"/>
              <a:gd name="connsiteY5" fmla="*/ 1077026 h 1077026"/>
              <a:gd name="connsiteX6" fmla="*/ 1213977 w 1820965"/>
              <a:gd name="connsiteY6" fmla="*/ 1077026 h 1077026"/>
              <a:gd name="connsiteX7" fmla="*/ 588779 w 1820965"/>
              <a:gd name="connsiteY7" fmla="*/ 1077026 h 1077026"/>
              <a:gd name="connsiteX8" fmla="*/ 0 w 1820965"/>
              <a:gd name="connsiteY8" fmla="*/ 1077026 h 1077026"/>
              <a:gd name="connsiteX9" fmla="*/ 0 w 1820965"/>
              <a:gd name="connsiteY9" fmla="*/ 538513 h 1077026"/>
              <a:gd name="connsiteX10" fmla="*/ 0 w 1820965"/>
              <a:gd name="connsiteY10" fmla="*/ 0 h 1077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20965" h="1077026" fill="none" extrusionOk="0">
                <a:moveTo>
                  <a:pt x="0" y="0"/>
                </a:moveTo>
                <a:cubicBezTo>
                  <a:pt x="246025" y="-30275"/>
                  <a:pt x="402790" y="-647"/>
                  <a:pt x="625198" y="0"/>
                </a:cubicBezTo>
                <a:cubicBezTo>
                  <a:pt x="847606" y="647"/>
                  <a:pt x="967233" y="-22770"/>
                  <a:pt x="1195767" y="0"/>
                </a:cubicBezTo>
                <a:cubicBezTo>
                  <a:pt x="1424301" y="22770"/>
                  <a:pt x="1618811" y="13467"/>
                  <a:pt x="1820965" y="0"/>
                </a:cubicBezTo>
                <a:cubicBezTo>
                  <a:pt x="1813909" y="195847"/>
                  <a:pt x="1802282" y="254004"/>
                  <a:pt x="1820965" y="506202"/>
                </a:cubicBezTo>
                <a:cubicBezTo>
                  <a:pt x="1839648" y="758400"/>
                  <a:pt x="1808894" y="855222"/>
                  <a:pt x="1820965" y="1077026"/>
                </a:cubicBezTo>
                <a:cubicBezTo>
                  <a:pt x="1519518" y="1092190"/>
                  <a:pt x="1472986" y="1095751"/>
                  <a:pt x="1213977" y="1077026"/>
                </a:cubicBezTo>
                <a:cubicBezTo>
                  <a:pt x="954968" y="1058301"/>
                  <a:pt x="780609" y="1076683"/>
                  <a:pt x="588779" y="1077026"/>
                </a:cubicBezTo>
                <a:cubicBezTo>
                  <a:pt x="396949" y="1077369"/>
                  <a:pt x="205212" y="1068164"/>
                  <a:pt x="0" y="1077026"/>
                </a:cubicBezTo>
                <a:cubicBezTo>
                  <a:pt x="21123" y="866932"/>
                  <a:pt x="-18849" y="807293"/>
                  <a:pt x="0" y="538513"/>
                </a:cubicBezTo>
                <a:cubicBezTo>
                  <a:pt x="18849" y="269733"/>
                  <a:pt x="-3562" y="229308"/>
                  <a:pt x="0" y="0"/>
                </a:cubicBezTo>
                <a:close/>
              </a:path>
              <a:path w="1820965" h="1077026" stroke="0" extrusionOk="0">
                <a:moveTo>
                  <a:pt x="0" y="0"/>
                </a:moveTo>
                <a:cubicBezTo>
                  <a:pt x="220559" y="-8478"/>
                  <a:pt x="297112" y="4520"/>
                  <a:pt x="570569" y="0"/>
                </a:cubicBezTo>
                <a:cubicBezTo>
                  <a:pt x="844026" y="-4520"/>
                  <a:pt x="1001352" y="-31028"/>
                  <a:pt x="1213977" y="0"/>
                </a:cubicBezTo>
                <a:cubicBezTo>
                  <a:pt x="1426602" y="31028"/>
                  <a:pt x="1529872" y="-24480"/>
                  <a:pt x="1820965" y="0"/>
                </a:cubicBezTo>
                <a:cubicBezTo>
                  <a:pt x="1806459" y="240096"/>
                  <a:pt x="1795754" y="316738"/>
                  <a:pt x="1820965" y="506202"/>
                </a:cubicBezTo>
                <a:cubicBezTo>
                  <a:pt x="1846176" y="695666"/>
                  <a:pt x="1794190" y="889294"/>
                  <a:pt x="1820965" y="1077026"/>
                </a:cubicBezTo>
                <a:cubicBezTo>
                  <a:pt x="1586663" y="1099120"/>
                  <a:pt x="1460537" y="1053714"/>
                  <a:pt x="1250396" y="1077026"/>
                </a:cubicBezTo>
                <a:cubicBezTo>
                  <a:pt x="1040255" y="1100338"/>
                  <a:pt x="941788" y="1072395"/>
                  <a:pt x="698037" y="1077026"/>
                </a:cubicBezTo>
                <a:cubicBezTo>
                  <a:pt x="454286" y="1081657"/>
                  <a:pt x="252267" y="1095581"/>
                  <a:pt x="0" y="1077026"/>
                </a:cubicBezTo>
                <a:cubicBezTo>
                  <a:pt x="7147" y="966880"/>
                  <a:pt x="-3187" y="757884"/>
                  <a:pt x="0" y="570824"/>
                </a:cubicBezTo>
                <a:cubicBezTo>
                  <a:pt x="3187" y="383764"/>
                  <a:pt x="3857" y="187748"/>
                  <a:pt x="0" y="0"/>
                </a:cubicBezTo>
                <a:close/>
              </a:path>
            </a:pathLst>
          </a:custGeom>
          <a:ln>
            <a:solidFill>
              <a:srgbClr val="73B10A"/>
            </a:solidFill>
            <a:extLst>
              <a:ext uri="{C807C97D-BFC1-408E-A445-0C87EB9F89A2}">
                <ask:lineSketchStyleProps xmlns:ask="http://schemas.microsoft.com/office/drawing/2018/sketchyshapes" sd="2760354321">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609585" eaLnBrk="0" fontAlgn="base" hangingPunct="0">
              <a:spcBef>
                <a:spcPct val="0"/>
              </a:spcBef>
              <a:spcAft>
                <a:spcPct val="0"/>
              </a:spcAft>
            </a:pPr>
            <a:r>
              <a:rPr lang="de-DE" sz="2133">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Deadline 1. Report:</a:t>
            </a:r>
          </a:p>
          <a:p>
            <a:pPr algn="ctr" defTabSz="609585" eaLnBrk="0" fontAlgn="base" hangingPunct="0">
              <a:spcBef>
                <a:spcPct val="0"/>
              </a:spcBef>
              <a:spcAft>
                <a:spcPct val="0"/>
              </a:spcAft>
            </a:pPr>
            <a:r>
              <a:rPr lang="de-DE" sz="2133">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29.9.26</a:t>
            </a:r>
            <a:endParaRPr lang="de-DE" sz="2133"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14" name="Gerade Verbindung mit Pfeil 13">
            <a:extLst>
              <a:ext uri="{FF2B5EF4-FFF2-40B4-BE49-F238E27FC236}">
                <a16:creationId xmlns:a16="http://schemas.microsoft.com/office/drawing/2014/main" id="{8C526883-7C77-D168-639B-91334A145CBF}"/>
              </a:ext>
            </a:extLst>
          </p:cNvPr>
          <p:cNvCxnSpPr>
            <a:cxnSpLocks/>
          </p:cNvCxnSpPr>
          <p:nvPr/>
        </p:nvCxnSpPr>
        <p:spPr>
          <a:xfrm>
            <a:off x="1295401" y="4010043"/>
            <a:ext cx="7700639" cy="0"/>
          </a:xfrm>
          <a:prstGeom prst="straightConnector1">
            <a:avLst/>
          </a:prstGeom>
          <a:ln w="57150" cap="rnd" cmpd="thickThin">
            <a:gradFill flip="none" rotWithShape="1">
              <a:gsLst>
                <a:gs pos="0">
                  <a:srgbClr val="71AF0C"/>
                </a:gs>
                <a:gs pos="100000">
                  <a:srgbClr val="1A7237"/>
                </a:gs>
              </a:gsLst>
              <a:lin ang="0" scaled="1"/>
              <a:tileRect/>
            </a:gradFill>
            <a:prstDash val="lgDashDot"/>
            <a:headEnd type="none" w="sm" len="sm"/>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5" name="Gerade Verbindung mit Pfeil 14">
            <a:extLst>
              <a:ext uri="{FF2B5EF4-FFF2-40B4-BE49-F238E27FC236}">
                <a16:creationId xmlns:a16="http://schemas.microsoft.com/office/drawing/2014/main" id="{442CB79D-0F03-99BF-BD0C-A593F16B734B}"/>
              </a:ext>
            </a:extLst>
          </p:cNvPr>
          <p:cNvCxnSpPr>
            <a:cxnSpLocks/>
          </p:cNvCxnSpPr>
          <p:nvPr/>
        </p:nvCxnSpPr>
        <p:spPr>
          <a:xfrm>
            <a:off x="9136398" y="4010043"/>
            <a:ext cx="2298679" cy="0"/>
          </a:xfrm>
          <a:prstGeom prst="straightConnector1">
            <a:avLst/>
          </a:prstGeom>
          <a:ln w="57150" cap="rnd" cmpd="thickThin">
            <a:gradFill flip="none" rotWithShape="1">
              <a:gsLst>
                <a:gs pos="0">
                  <a:srgbClr val="1A7237"/>
                </a:gs>
                <a:gs pos="100000">
                  <a:srgbClr val="043E20"/>
                </a:gs>
              </a:gsLst>
              <a:lin ang="0" scaled="1"/>
              <a:tileRect/>
            </a:gradFill>
            <a:prstDash val="lgDashDot"/>
            <a:headEnd type="none" w="sm" len="sm"/>
            <a:tailEnd type="triangle" w="lg" len="lg"/>
          </a:ln>
          <a:effectLst/>
        </p:spPr>
        <p:style>
          <a:lnRef idx="2">
            <a:schemeClr val="accent1"/>
          </a:lnRef>
          <a:fillRef idx="0">
            <a:schemeClr val="accent1"/>
          </a:fillRef>
          <a:effectRef idx="1">
            <a:schemeClr val="accent1"/>
          </a:effectRef>
          <a:fontRef idx="minor">
            <a:schemeClr val="tx1"/>
          </a:fontRef>
        </p:style>
      </p:cxnSp>
      <p:sp>
        <p:nvSpPr>
          <p:cNvPr id="16" name="Textfeld 15">
            <a:extLst>
              <a:ext uri="{FF2B5EF4-FFF2-40B4-BE49-F238E27FC236}">
                <a16:creationId xmlns:a16="http://schemas.microsoft.com/office/drawing/2014/main" id="{DF3FE115-0717-354D-ED86-47D3390305CB}"/>
              </a:ext>
            </a:extLst>
          </p:cNvPr>
          <p:cNvSpPr txBox="1"/>
          <p:nvPr/>
        </p:nvSpPr>
        <p:spPr>
          <a:xfrm>
            <a:off x="384918" y="4602320"/>
            <a:ext cx="1820965" cy="420564"/>
          </a:xfrm>
          <a:custGeom>
            <a:avLst/>
            <a:gdLst>
              <a:gd name="connsiteX0" fmla="*/ 0 w 1820965"/>
              <a:gd name="connsiteY0" fmla="*/ 0 h 420564"/>
              <a:gd name="connsiteX1" fmla="*/ 570569 w 1820965"/>
              <a:gd name="connsiteY1" fmla="*/ 0 h 420564"/>
              <a:gd name="connsiteX2" fmla="*/ 1177557 w 1820965"/>
              <a:gd name="connsiteY2" fmla="*/ 0 h 420564"/>
              <a:gd name="connsiteX3" fmla="*/ 1820965 w 1820965"/>
              <a:gd name="connsiteY3" fmla="*/ 0 h 420564"/>
              <a:gd name="connsiteX4" fmla="*/ 1820965 w 1820965"/>
              <a:gd name="connsiteY4" fmla="*/ 420564 h 420564"/>
              <a:gd name="connsiteX5" fmla="*/ 1177557 w 1820965"/>
              <a:gd name="connsiteY5" fmla="*/ 420564 h 420564"/>
              <a:gd name="connsiteX6" fmla="*/ 588779 w 1820965"/>
              <a:gd name="connsiteY6" fmla="*/ 420564 h 420564"/>
              <a:gd name="connsiteX7" fmla="*/ 0 w 1820965"/>
              <a:gd name="connsiteY7" fmla="*/ 420564 h 420564"/>
              <a:gd name="connsiteX8" fmla="*/ 0 w 1820965"/>
              <a:gd name="connsiteY8" fmla="*/ 0 h 42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0965" h="420564" fill="none" extrusionOk="0">
                <a:moveTo>
                  <a:pt x="0" y="0"/>
                </a:moveTo>
                <a:cubicBezTo>
                  <a:pt x="159481" y="11229"/>
                  <a:pt x="401797" y="16559"/>
                  <a:pt x="570569" y="0"/>
                </a:cubicBezTo>
                <a:cubicBezTo>
                  <a:pt x="739341" y="-16559"/>
                  <a:pt x="937993" y="-19821"/>
                  <a:pt x="1177557" y="0"/>
                </a:cubicBezTo>
                <a:cubicBezTo>
                  <a:pt x="1417121" y="19821"/>
                  <a:pt x="1668019" y="-17002"/>
                  <a:pt x="1820965" y="0"/>
                </a:cubicBezTo>
                <a:cubicBezTo>
                  <a:pt x="1818535" y="113155"/>
                  <a:pt x="1804791" y="214686"/>
                  <a:pt x="1820965" y="420564"/>
                </a:cubicBezTo>
                <a:cubicBezTo>
                  <a:pt x="1554372" y="433322"/>
                  <a:pt x="1441215" y="403959"/>
                  <a:pt x="1177557" y="420564"/>
                </a:cubicBezTo>
                <a:cubicBezTo>
                  <a:pt x="913899" y="437169"/>
                  <a:pt x="815082" y="438891"/>
                  <a:pt x="588779" y="420564"/>
                </a:cubicBezTo>
                <a:cubicBezTo>
                  <a:pt x="362476" y="402237"/>
                  <a:pt x="232053" y="402422"/>
                  <a:pt x="0" y="420564"/>
                </a:cubicBezTo>
                <a:cubicBezTo>
                  <a:pt x="-3288" y="303424"/>
                  <a:pt x="18341" y="93415"/>
                  <a:pt x="0" y="0"/>
                </a:cubicBezTo>
                <a:close/>
              </a:path>
              <a:path w="1820965" h="420564" stroke="0" extrusionOk="0">
                <a:moveTo>
                  <a:pt x="0" y="0"/>
                </a:moveTo>
                <a:cubicBezTo>
                  <a:pt x="220559" y="-8478"/>
                  <a:pt x="297112" y="4520"/>
                  <a:pt x="570569" y="0"/>
                </a:cubicBezTo>
                <a:cubicBezTo>
                  <a:pt x="844026" y="-4520"/>
                  <a:pt x="1001352" y="-31028"/>
                  <a:pt x="1213977" y="0"/>
                </a:cubicBezTo>
                <a:cubicBezTo>
                  <a:pt x="1426602" y="31028"/>
                  <a:pt x="1529872" y="-24480"/>
                  <a:pt x="1820965" y="0"/>
                </a:cubicBezTo>
                <a:cubicBezTo>
                  <a:pt x="1841088" y="117785"/>
                  <a:pt x="1803927" y="305732"/>
                  <a:pt x="1820965" y="420564"/>
                </a:cubicBezTo>
                <a:cubicBezTo>
                  <a:pt x="1578696" y="443949"/>
                  <a:pt x="1390561" y="431262"/>
                  <a:pt x="1177557" y="420564"/>
                </a:cubicBezTo>
                <a:cubicBezTo>
                  <a:pt x="964553" y="409866"/>
                  <a:pt x="880554" y="422589"/>
                  <a:pt x="625198" y="420564"/>
                </a:cubicBezTo>
                <a:cubicBezTo>
                  <a:pt x="369842" y="418539"/>
                  <a:pt x="165512" y="395269"/>
                  <a:pt x="0" y="420564"/>
                </a:cubicBezTo>
                <a:cubicBezTo>
                  <a:pt x="5996" y="252038"/>
                  <a:pt x="14347" y="134460"/>
                  <a:pt x="0" y="0"/>
                </a:cubicBezTo>
                <a:close/>
              </a:path>
            </a:pathLst>
          </a:custGeom>
          <a:ln>
            <a:solidFill>
              <a:srgbClr val="71AF0F"/>
            </a:solidFill>
            <a:extLst>
              <a:ext uri="{C807C97D-BFC1-408E-A445-0C87EB9F89A2}">
                <ask:lineSketchStyleProps xmlns:ask="http://schemas.microsoft.com/office/drawing/2018/sketchyshapes" sd="2760354321">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609585" eaLnBrk="0" fontAlgn="base" hangingPunct="0">
              <a:spcBef>
                <a:spcPct val="0"/>
              </a:spcBef>
              <a:spcAft>
                <a:spcPct val="0"/>
              </a:spcAft>
            </a:pPr>
            <a:r>
              <a:rPr lang="de-DE" sz="2133">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Begin 1.8.26</a:t>
            </a:r>
            <a:endParaRPr lang="de-DE" sz="2133"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 name="Textfeld 16">
            <a:extLst>
              <a:ext uri="{FF2B5EF4-FFF2-40B4-BE49-F238E27FC236}">
                <a16:creationId xmlns:a16="http://schemas.microsoft.com/office/drawing/2014/main" id="{67B07442-FEA9-0539-F661-0B6CC4635BE3}"/>
              </a:ext>
            </a:extLst>
          </p:cNvPr>
          <p:cNvSpPr txBox="1"/>
          <p:nvPr/>
        </p:nvSpPr>
        <p:spPr>
          <a:xfrm>
            <a:off x="7500862" y="4438172"/>
            <a:ext cx="2087023" cy="748795"/>
          </a:xfrm>
          <a:custGeom>
            <a:avLst/>
            <a:gdLst>
              <a:gd name="connsiteX0" fmla="*/ 0 w 2087023"/>
              <a:gd name="connsiteY0" fmla="*/ 0 h 748795"/>
              <a:gd name="connsiteX1" fmla="*/ 480015 w 2087023"/>
              <a:gd name="connsiteY1" fmla="*/ 0 h 748795"/>
              <a:gd name="connsiteX2" fmla="*/ 939160 w 2087023"/>
              <a:gd name="connsiteY2" fmla="*/ 0 h 748795"/>
              <a:gd name="connsiteX3" fmla="*/ 1460916 w 2087023"/>
              <a:gd name="connsiteY3" fmla="*/ 0 h 748795"/>
              <a:gd name="connsiteX4" fmla="*/ 2087023 w 2087023"/>
              <a:gd name="connsiteY4" fmla="*/ 0 h 748795"/>
              <a:gd name="connsiteX5" fmla="*/ 2087023 w 2087023"/>
              <a:gd name="connsiteY5" fmla="*/ 366910 h 748795"/>
              <a:gd name="connsiteX6" fmla="*/ 2087023 w 2087023"/>
              <a:gd name="connsiteY6" fmla="*/ 748795 h 748795"/>
              <a:gd name="connsiteX7" fmla="*/ 1544397 w 2087023"/>
              <a:gd name="connsiteY7" fmla="*/ 748795 h 748795"/>
              <a:gd name="connsiteX8" fmla="*/ 1064382 w 2087023"/>
              <a:gd name="connsiteY8" fmla="*/ 748795 h 748795"/>
              <a:gd name="connsiteX9" fmla="*/ 563496 w 2087023"/>
              <a:gd name="connsiteY9" fmla="*/ 748795 h 748795"/>
              <a:gd name="connsiteX10" fmla="*/ 0 w 2087023"/>
              <a:gd name="connsiteY10" fmla="*/ 748795 h 748795"/>
              <a:gd name="connsiteX11" fmla="*/ 0 w 2087023"/>
              <a:gd name="connsiteY11" fmla="*/ 381885 h 748795"/>
              <a:gd name="connsiteX12" fmla="*/ 0 w 2087023"/>
              <a:gd name="connsiteY12" fmla="*/ 0 h 74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87023" h="748795" fill="none" extrusionOk="0">
                <a:moveTo>
                  <a:pt x="0" y="0"/>
                </a:moveTo>
                <a:cubicBezTo>
                  <a:pt x="149153" y="-36003"/>
                  <a:pt x="323589" y="48966"/>
                  <a:pt x="480015" y="0"/>
                </a:cubicBezTo>
                <a:cubicBezTo>
                  <a:pt x="636441" y="-48966"/>
                  <a:pt x="746084" y="27073"/>
                  <a:pt x="939160" y="0"/>
                </a:cubicBezTo>
                <a:cubicBezTo>
                  <a:pt x="1132237" y="-27073"/>
                  <a:pt x="1314116" y="8768"/>
                  <a:pt x="1460916" y="0"/>
                </a:cubicBezTo>
                <a:cubicBezTo>
                  <a:pt x="1607716" y="-8768"/>
                  <a:pt x="1820916" y="73821"/>
                  <a:pt x="2087023" y="0"/>
                </a:cubicBezTo>
                <a:cubicBezTo>
                  <a:pt x="2095635" y="148432"/>
                  <a:pt x="2047508" y="262351"/>
                  <a:pt x="2087023" y="366910"/>
                </a:cubicBezTo>
                <a:cubicBezTo>
                  <a:pt x="2126538" y="471469"/>
                  <a:pt x="2067631" y="635340"/>
                  <a:pt x="2087023" y="748795"/>
                </a:cubicBezTo>
                <a:cubicBezTo>
                  <a:pt x="1975685" y="775649"/>
                  <a:pt x="1811559" y="732590"/>
                  <a:pt x="1544397" y="748795"/>
                </a:cubicBezTo>
                <a:cubicBezTo>
                  <a:pt x="1277235" y="765000"/>
                  <a:pt x="1181149" y="731960"/>
                  <a:pt x="1064382" y="748795"/>
                </a:cubicBezTo>
                <a:cubicBezTo>
                  <a:pt x="947615" y="765630"/>
                  <a:pt x="812856" y="723002"/>
                  <a:pt x="563496" y="748795"/>
                </a:cubicBezTo>
                <a:cubicBezTo>
                  <a:pt x="314136" y="774588"/>
                  <a:pt x="174558" y="701605"/>
                  <a:pt x="0" y="748795"/>
                </a:cubicBezTo>
                <a:cubicBezTo>
                  <a:pt x="-32001" y="638663"/>
                  <a:pt x="14013" y="557864"/>
                  <a:pt x="0" y="381885"/>
                </a:cubicBezTo>
                <a:cubicBezTo>
                  <a:pt x="-14013" y="205906"/>
                  <a:pt x="13513" y="123609"/>
                  <a:pt x="0" y="0"/>
                </a:cubicBezTo>
                <a:close/>
              </a:path>
              <a:path w="2087023" h="748795" stroke="0" extrusionOk="0">
                <a:moveTo>
                  <a:pt x="0" y="0"/>
                </a:moveTo>
                <a:cubicBezTo>
                  <a:pt x="185098" y="-32357"/>
                  <a:pt x="291698" y="1983"/>
                  <a:pt x="480015" y="0"/>
                </a:cubicBezTo>
                <a:cubicBezTo>
                  <a:pt x="668332" y="-1983"/>
                  <a:pt x="773428" y="34532"/>
                  <a:pt x="1043512" y="0"/>
                </a:cubicBezTo>
                <a:cubicBezTo>
                  <a:pt x="1313596" y="-34532"/>
                  <a:pt x="1439941" y="12183"/>
                  <a:pt x="1565267" y="0"/>
                </a:cubicBezTo>
                <a:cubicBezTo>
                  <a:pt x="1690594" y="-12183"/>
                  <a:pt x="1913365" y="6526"/>
                  <a:pt x="2087023" y="0"/>
                </a:cubicBezTo>
                <a:cubicBezTo>
                  <a:pt x="2088195" y="188370"/>
                  <a:pt x="2073102" y="231941"/>
                  <a:pt x="2087023" y="389373"/>
                </a:cubicBezTo>
                <a:cubicBezTo>
                  <a:pt x="2100944" y="546805"/>
                  <a:pt x="2084017" y="637028"/>
                  <a:pt x="2087023" y="748795"/>
                </a:cubicBezTo>
                <a:cubicBezTo>
                  <a:pt x="1866589" y="781095"/>
                  <a:pt x="1835899" y="737031"/>
                  <a:pt x="1627878" y="748795"/>
                </a:cubicBezTo>
                <a:cubicBezTo>
                  <a:pt x="1419858" y="760559"/>
                  <a:pt x="1289651" y="696257"/>
                  <a:pt x="1168733" y="748795"/>
                </a:cubicBezTo>
                <a:cubicBezTo>
                  <a:pt x="1047815" y="801333"/>
                  <a:pt x="891574" y="712940"/>
                  <a:pt x="709588" y="748795"/>
                </a:cubicBezTo>
                <a:cubicBezTo>
                  <a:pt x="527603" y="784650"/>
                  <a:pt x="180214" y="708631"/>
                  <a:pt x="0" y="748795"/>
                </a:cubicBezTo>
                <a:cubicBezTo>
                  <a:pt x="-37277" y="554195"/>
                  <a:pt x="13053" y="505757"/>
                  <a:pt x="0" y="359422"/>
                </a:cubicBezTo>
                <a:cubicBezTo>
                  <a:pt x="-13053" y="213087"/>
                  <a:pt x="7202" y="164717"/>
                  <a:pt x="0" y="0"/>
                </a:cubicBezTo>
                <a:close/>
              </a:path>
            </a:pathLst>
          </a:custGeom>
          <a:ln>
            <a:solidFill>
              <a:srgbClr val="277B37"/>
            </a:solidFill>
            <a:extLst>
              <a:ext uri="{C807C97D-BFC1-408E-A445-0C87EB9F89A2}">
                <ask:lineSketchStyleProps xmlns:ask="http://schemas.microsoft.com/office/drawing/2018/sketchyshapes" sd="2760354321">
                  <a:prstGeom prst="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609585" eaLnBrk="0" fontAlgn="base" hangingPunct="0">
              <a:spcBef>
                <a:spcPct val="0"/>
              </a:spcBef>
              <a:spcAft>
                <a:spcPct val="0"/>
              </a:spcAft>
            </a:pPr>
            <a:r>
              <a:rPr lang="de-DE" sz="2133">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End 2nd Period: 31.1.28</a:t>
            </a:r>
            <a:endParaRPr lang="de-DE" sz="2133"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 name="Textfeld 17">
            <a:extLst>
              <a:ext uri="{FF2B5EF4-FFF2-40B4-BE49-F238E27FC236}">
                <a16:creationId xmlns:a16="http://schemas.microsoft.com/office/drawing/2014/main" id="{833D94F9-279C-6A14-9017-BB928CB41735}"/>
              </a:ext>
            </a:extLst>
          </p:cNvPr>
          <p:cNvSpPr txBox="1"/>
          <p:nvPr/>
        </p:nvSpPr>
        <p:spPr>
          <a:xfrm>
            <a:off x="10206290" y="4274025"/>
            <a:ext cx="1820965" cy="1077026"/>
          </a:xfrm>
          <a:custGeom>
            <a:avLst/>
            <a:gdLst>
              <a:gd name="connsiteX0" fmla="*/ 0 w 1820965"/>
              <a:gd name="connsiteY0" fmla="*/ 0 h 1077026"/>
              <a:gd name="connsiteX1" fmla="*/ 625198 w 1820965"/>
              <a:gd name="connsiteY1" fmla="*/ 0 h 1077026"/>
              <a:gd name="connsiteX2" fmla="*/ 1195767 w 1820965"/>
              <a:gd name="connsiteY2" fmla="*/ 0 h 1077026"/>
              <a:gd name="connsiteX3" fmla="*/ 1820965 w 1820965"/>
              <a:gd name="connsiteY3" fmla="*/ 0 h 1077026"/>
              <a:gd name="connsiteX4" fmla="*/ 1820965 w 1820965"/>
              <a:gd name="connsiteY4" fmla="*/ 506202 h 1077026"/>
              <a:gd name="connsiteX5" fmla="*/ 1820965 w 1820965"/>
              <a:gd name="connsiteY5" fmla="*/ 1077026 h 1077026"/>
              <a:gd name="connsiteX6" fmla="*/ 1213977 w 1820965"/>
              <a:gd name="connsiteY6" fmla="*/ 1077026 h 1077026"/>
              <a:gd name="connsiteX7" fmla="*/ 588779 w 1820965"/>
              <a:gd name="connsiteY7" fmla="*/ 1077026 h 1077026"/>
              <a:gd name="connsiteX8" fmla="*/ 0 w 1820965"/>
              <a:gd name="connsiteY8" fmla="*/ 1077026 h 1077026"/>
              <a:gd name="connsiteX9" fmla="*/ 0 w 1820965"/>
              <a:gd name="connsiteY9" fmla="*/ 538513 h 1077026"/>
              <a:gd name="connsiteX10" fmla="*/ 0 w 1820965"/>
              <a:gd name="connsiteY10" fmla="*/ 0 h 1077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20965" h="1077026" fill="none" extrusionOk="0">
                <a:moveTo>
                  <a:pt x="0" y="0"/>
                </a:moveTo>
                <a:cubicBezTo>
                  <a:pt x="246025" y="-30275"/>
                  <a:pt x="402790" y="-647"/>
                  <a:pt x="625198" y="0"/>
                </a:cubicBezTo>
                <a:cubicBezTo>
                  <a:pt x="847606" y="647"/>
                  <a:pt x="967233" y="-22770"/>
                  <a:pt x="1195767" y="0"/>
                </a:cubicBezTo>
                <a:cubicBezTo>
                  <a:pt x="1424301" y="22770"/>
                  <a:pt x="1618811" y="13467"/>
                  <a:pt x="1820965" y="0"/>
                </a:cubicBezTo>
                <a:cubicBezTo>
                  <a:pt x="1813909" y="195847"/>
                  <a:pt x="1802282" y="254004"/>
                  <a:pt x="1820965" y="506202"/>
                </a:cubicBezTo>
                <a:cubicBezTo>
                  <a:pt x="1839648" y="758400"/>
                  <a:pt x="1808894" y="855222"/>
                  <a:pt x="1820965" y="1077026"/>
                </a:cubicBezTo>
                <a:cubicBezTo>
                  <a:pt x="1519518" y="1092190"/>
                  <a:pt x="1472986" y="1095751"/>
                  <a:pt x="1213977" y="1077026"/>
                </a:cubicBezTo>
                <a:cubicBezTo>
                  <a:pt x="954968" y="1058301"/>
                  <a:pt x="780609" y="1076683"/>
                  <a:pt x="588779" y="1077026"/>
                </a:cubicBezTo>
                <a:cubicBezTo>
                  <a:pt x="396949" y="1077369"/>
                  <a:pt x="205212" y="1068164"/>
                  <a:pt x="0" y="1077026"/>
                </a:cubicBezTo>
                <a:cubicBezTo>
                  <a:pt x="21123" y="866932"/>
                  <a:pt x="-18849" y="807293"/>
                  <a:pt x="0" y="538513"/>
                </a:cubicBezTo>
                <a:cubicBezTo>
                  <a:pt x="18849" y="269733"/>
                  <a:pt x="-3562" y="229308"/>
                  <a:pt x="0" y="0"/>
                </a:cubicBezTo>
                <a:close/>
              </a:path>
              <a:path w="1820965" h="1077026" stroke="0" extrusionOk="0">
                <a:moveTo>
                  <a:pt x="0" y="0"/>
                </a:moveTo>
                <a:cubicBezTo>
                  <a:pt x="220559" y="-8478"/>
                  <a:pt x="297112" y="4520"/>
                  <a:pt x="570569" y="0"/>
                </a:cubicBezTo>
                <a:cubicBezTo>
                  <a:pt x="844026" y="-4520"/>
                  <a:pt x="1001352" y="-31028"/>
                  <a:pt x="1213977" y="0"/>
                </a:cubicBezTo>
                <a:cubicBezTo>
                  <a:pt x="1426602" y="31028"/>
                  <a:pt x="1529872" y="-24480"/>
                  <a:pt x="1820965" y="0"/>
                </a:cubicBezTo>
                <a:cubicBezTo>
                  <a:pt x="1806459" y="240096"/>
                  <a:pt x="1795754" y="316738"/>
                  <a:pt x="1820965" y="506202"/>
                </a:cubicBezTo>
                <a:cubicBezTo>
                  <a:pt x="1846176" y="695666"/>
                  <a:pt x="1794190" y="889294"/>
                  <a:pt x="1820965" y="1077026"/>
                </a:cubicBezTo>
                <a:cubicBezTo>
                  <a:pt x="1586663" y="1099120"/>
                  <a:pt x="1460537" y="1053714"/>
                  <a:pt x="1250396" y="1077026"/>
                </a:cubicBezTo>
                <a:cubicBezTo>
                  <a:pt x="1040255" y="1100338"/>
                  <a:pt x="941788" y="1072395"/>
                  <a:pt x="698037" y="1077026"/>
                </a:cubicBezTo>
                <a:cubicBezTo>
                  <a:pt x="454286" y="1081657"/>
                  <a:pt x="252267" y="1095581"/>
                  <a:pt x="0" y="1077026"/>
                </a:cubicBezTo>
                <a:cubicBezTo>
                  <a:pt x="7147" y="966880"/>
                  <a:pt x="-3187" y="757884"/>
                  <a:pt x="0" y="570824"/>
                </a:cubicBezTo>
                <a:cubicBezTo>
                  <a:pt x="3187" y="383764"/>
                  <a:pt x="3857" y="187748"/>
                  <a:pt x="0" y="0"/>
                </a:cubicBezTo>
                <a:close/>
              </a:path>
            </a:pathLst>
          </a:custGeom>
          <a:ln>
            <a:solidFill>
              <a:srgbClr val="0D5229"/>
            </a:solidFill>
            <a:extLst>
              <a:ext uri="{C807C97D-BFC1-408E-A445-0C87EB9F89A2}">
                <ask:lineSketchStyleProps xmlns:ask="http://schemas.microsoft.com/office/drawing/2018/sketchyshapes" sd="2760354321">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609585" eaLnBrk="0" fontAlgn="base" hangingPunct="0">
              <a:spcBef>
                <a:spcPct val="0"/>
              </a:spcBef>
              <a:spcAft>
                <a:spcPct val="0"/>
              </a:spcAft>
            </a:pPr>
            <a:r>
              <a:rPr lang="de-DE" sz="2133">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Deadline 2. Report:</a:t>
            </a:r>
          </a:p>
          <a:p>
            <a:pPr algn="ctr" defTabSz="609585" eaLnBrk="0" fontAlgn="base" hangingPunct="0">
              <a:spcBef>
                <a:spcPct val="0"/>
              </a:spcBef>
              <a:spcAft>
                <a:spcPct val="0"/>
              </a:spcAft>
            </a:pPr>
            <a:r>
              <a:rPr lang="de-DE" sz="2133">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31.3.28</a:t>
            </a:r>
            <a:endParaRPr lang="de-DE" sz="2133"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Rechteck: abgerundete Ecken 18">
            <a:extLst>
              <a:ext uri="{FF2B5EF4-FFF2-40B4-BE49-F238E27FC236}">
                <a16:creationId xmlns:a16="http://schemas.microsoft.com/office/drawing/2014/main" id="{2BA85BDC-2A6C-BE92-C1B6-71AC0902E5EF}"/>
              </a:ext>
            </a:extLst>
          </p:cNvPr>
          <p:cNvSpPr/>
          <p:nvPr/>
        </p:nvSpPr>
        <p:spPr>
          <a:xfrm>
            <a:off x="2448967" y="1928815"/>
            <a:ext cx="2268800" cy="991444"/>
          </a:xfrm>
          <a:custGeom>
            <a:avLst/>
            <a:gdLst>
              <a:gd name="connsiteX0" fmla="*/ 0 w 2268800"/>
              <a:gd name="connsiteY0" fmla="*/ 140517 h 991444"/>
              <a:gd name="connsiteX1" fmla="*/ 140517 w 2268800"/>
              <a:gd name="connsiteY1" fmla="*/ 0 h 991444"/>
              <a:gd name="connsiteX2" fmla="*/ 2128283 w 2268800"/>
              <a:gd name="connsiteY2" fmla="*/ 0 h 991444"/>
              <a:gd name="connsiteX3" fmla="*/ 2268800 w 2268800"/>
              <a:gd name="connsiteY3" fmla="*/ 140517 h 991444"/>
              <a:gd name="connsiteX4" fmla="*/ 2268800 w 2268800"/>
              <a:gd name="connsiteY4" fmla="*/ 850927 h 991444"/>
              <a:gd name="connsiteX5" fmla="*/ 2128283 w 2268800"/>
              <a:gd name="connsiteY5" fmla="*/ 991444 h 991444"/>
              <a:gd name="connsiteX6" fmla="*/ 140517 w 2268800"/>
              <a:gd name="connsiteY6" fmla="*/ 991444 h 991444"/>
              <a:gd name="connsiteX7" fmla="*/ 0 w 2268800"/>
              <a:gd name="connsiteY7" fmla="*/ 850927 h 991444"/>
              <a:gd name="connsiteX8" fmla="*/ 0 w 2268800"/>
              <a:gd name="connsiteY8" fmla="*/ 140517 h 9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8800" h="991444" fill="none" extrusionOk="0">
                <a:moveTo>
                  <a:pt x="0" y="140517"/>
                </a:moveTo>
                <a:cubicBezTo>
                  <a:pt x="-190" y="67377"/>
                  <a:pt x="70917" y="-267"/>
                  <a:pt x="140517" y="0"/>
                </a:cubicBezTo>
                <a:cubicBezTo>
                  <a:pt x="702235" y="76178"/>
                  <a:pt x="1716571" y="45192"/>
                  <a:pt x="2128283" y="0"/>
                </a:cubicBezTo>
                <a:cubicBezTo>
                  <a:pt x="2193123" y="-1812"/>
                  <a:pt x="2275386" y="51160"/>
                  <a:pt x="2268800" y="140517"/>
                </a:cubicBezTo>
                <a:cubicBezTo>
                  <a:pt x="2211292" y="492242"/>
                  <a:pt x="2330596" y="517687"/>
                  <a:pt x="2268800" y="850927"/>
                </a:cubicBezTo>
                <a:cubicBezTo>
                  <a:pt x="2267423" y="926598"/>
                  <a:pt x="2206286" y="994725"/>
                  <a:pt x="2128283" y="991444"/>
                </a:cubicBezTo>
                <a:cubicBezTo>
                  <a:pt x="1293798" y="862860"/>
                  <a:pt x="373148" y="1039266"/>
                  <a:pt x="140517" y="991444"/>
                </a:cubicBezTo>
                <a:cubicBezTo>
                  <a:pt x="64524" y="993202"/>
                  <a:pt x="7509" y="928902"/>
                  <a:pt x="0" y="850927"/>
                </a:cubicBezTo>
                <a:cubicBezTo>
                  <a:pt x="-61873" y="611580"/>
                  <a:pt x="19256" y="413073"/>
                  <a:pt x="0" y="140517"/>
                </a:cubicBezTo>
                <a:close/>
              </a:path>
              <a:path w="2268800" h="991444" stroke="0" extrusionOk="0">
                <a:moveTo>
                  <a:pt x="0" y="140517"/>
                </a:moveTo>
                <a:cubicBezTo>
                  <a:pt x="9076" y="59114"/>
                  <a:pt x="55094" y="11325"/>
                  <a:pt x="140517" y="0"/>
                </a:cubicBezTo>
                <a:cubicBezTo>
                  <a:pt x="768924" y="82378"/>
                  <a:pt x="1371650" y="-129787"/>
                  <a:pt x="2128283" y="0"/>
                </a:cubicBezTo>
                <a:cubicBezTo>
                  <a:pt x="2217497" y="-9749"/>
                  <a:pt x="2272136" y="68281"/>
                  <a:pt x="2268800" y="140517"/>
                </a:cubicBezTo>
                <a:cubicBezTo>
                  <a:pt x="2301010" y="343008"/>
                  <a:pt x="2228095" y="599906"/>
                  <a:pt x="2268800" y="850927"/>
                </a:cubicBezTo>
                <a:cubicBezTo>
                  <a:pt x="2270899" y="926697"/>
                  <a:pt x="2212365" y="996187"/>
                  <a:pt x="2128283" y="991444"/>
                </a:cubicBezTo>
                <a:cubicBezTo>
                  <a:pt x="1841520" y="887558"/>
                  <a:pt x="823378" y="844836"/>
                  <a:pt x="140517" y="991444"/>
                </a:cubicBezTo>
                <a:cubicBezTo>
                  <a:pt x="74348" y="1000015"/>
                  <a:pt x="-3994" y="929567"/>
                  <a:pt x="0" y="850927"/>
                </a:cubicBezTo>
                <a:cubicBezTo>
                  <a:pt x="-16721" y="670733"/>
                  <a:pt x="-12240" y="415643"/>
                  <a:pt x="0" y="140517"/>
                </a:cubicBezTo>
                <a:close/>
              </a:path>
            </a:pathLst>
          </a:custGeom>
          <a:solidFill>
            <a:srgbClr val="C8DDCF">
              <a:alpha val="75000"/>
            </a:srgbClr>
          </a:solidFill>
          <a:ln w="28575">
            <a:solidFill>
              <a:srgbClr val="1A7237"/>
            </a:solidFill>
            <a:prstDash val="lgDash"/>
            <a:extLst>
              <a:ext uri="{C807C97D-BFC1-408E-A445-0C87EB9F89A2}">
                <ask:lineSketchStyleProps xmlns:ask="http://schemas.microsoft.com/office/drawing/2018/sketchyshapes" sd="3098231743">
                  <a:prstGeom prst="roundRect">
                    <a:avLst>
                      <a:gd name="adj" fmla="val 14173"/>
                    </a:avLst>
                  </a:prstGeom>
                  <ask:type>
                    <ask:lineSketchCurved/>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r>
              <a:rPr lang="de-DE" sz="240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Sent 40% of the budget</a:t>
            </a:r>
          </a:p>
        </p:txBody>
      </p:sp>
      <p:sp>
        <p:nvSpPr>
          <p:cNvPr id="20" name="Rechteck: abgerundete Ecken 19">
            <a:extLst>
              <a:ext uri="{FF2B5EF4-FFF2-40B4-BE49-F238E27FC236}">
                <a16:creationId xmlns:a16="http://schemas.microsoft.com/office/drawing/2014/main" id="{E47BC06D-8760-76E9-2DE9-15C4DFC11795}"/>
              </a:ext>
            </a:extLst>
          </p:cNvPr>
          <p:cNvSpPr/>
          <p:nvPr/>
        </p:nvSpPr>
        <p:spPr>
          <a:xfrm>
            <a:off x="2346241" y="3483498"/>
            <a:ext cx="2474251" cy="1199861"/>
          </a:xfrm>
          <a:custGeom>
            <a:avLst/>
            <a:gdLst>
              <a:gd name="connsiteX0" fmla="*/ 0 w 2474251"/>
              <a:gd name="connsiteY0" fmla="*/ 170056 h 1199861"/>
              <a:gd name="connsiteX1" fmla="*/ 170056 w 2474251"/>
              <a:gd name="connsiteY1" fmla="*/ 0 h 1199861"/>
              <a:gd name="connsiteX2" fmla="*/ 2304195 w 2474251"/>
              <a:gd name="connsiteY2" fmla="*/ 0 h 1199861"/>
              <a:gd name="connsiteX3" fmla="*/ 2474251 w 2474251"/>
              <a:gd name="connsiteY3" fmla="*/ 170056 h 1199861"/>
              <a:gd name="connsiteX4" fmla="*/ 2474251 w 2474251"/>
              <a:gd name="connsiteY4" fmla="*/ 1029805 h 1199861"/>
              <a:gd name="connsiteX5" fmla="*/ 2304195 w 2474251"/>
              <a:gd name="connsiteY5" fmla="*/ 1199861 h 1199861"/>
              <a:gd name="connsiteX6" fmla="*/ 170056 w 2474251"/>
              <a:gd name="connsiteY6" fmla="*/ 1199861 h 1199861"/>
              <a:gd name="connsiteX7" fmla="*/ 0 w 2474251"/>
              <a:gd name="connsiteY7" fmla="*/ 1029805 h 1199861"/>
              <a:gd name="connsiteX8" fmla="*/ 0 w 2474251"/>
              <a:gd name="connsiteY8" fmla="*/ 170056 h 119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4251" h="1199861" fill="none" extrusionOk="0">
                <a:moveTo>
                  <a:pt x="0" y="170056"/>
                </a:moveTo>
                <a:cubicBezTo>
                  <a:pt x="-413" y="85842"/>
                  <a:pt x="85224" y="-303"/>
                  <a:pt x="170056" y="0"/>
                </a:cubicBezTo>
                <a:cubicBezTo>
                  <a:pt x="433125" y="76178"/>
                  <a:pt x="1253503" y="45192"/>
                  <a:pt x="2304195" y="0"/>
                </a:cubicBezTo>
                <a:cubicBezTo>
                  <a:pt x="2381948" y="-2294"/>
                  <a:pt x="2476449" y="72215"/>
                  <a:pt x="2474251" y="170056"/>
                </a:cubicBezTo>
                <a:cubicBezTo>
                  <a:pt x="2466475" y="257431"/>
                  <a:pt x="2412579" y="735700"/>
                  <a:pt x="2474251" y="1029805"/>
                </a:cubicBezTo>
                <a:cubicBezTo>
                  <a:pt x="2467014" y="1113561"/>
                  <a:pt x="2398822" y="1205696"/>
                  <a:pt x="2304195" y="1199861"/>
                </a:cubicBezTo>
                <a:cubicBezTo>
                  <a:pt x="1472456" y="1071277"/>
                  <a:pt x="916023" y="1247683"/>
                  <a:pt x="170056" y="1199861"/>
                </a:cubicBezTo>
                <a:cubicBezTo>
                  <a:pt x="80066" y="1204147"/>
                  <a:pt x="18122" y="1124617"/>
                  <a:pt x="0" y="1029805"/>
                </a:cubicBezTo>
                <a:cubicBezTo>
                  <a:pt x="36085" y="897999"/>
                  <a:pt x="-4504" y="404434"/>
                  <a:pt x="0" y="170056"/>
                </a:cubicBezTo>
                <a:close/>
              </a:path>
              <a:path w="2474251" h="1199861" stroke="0" extrusionOk="0">
                <a:moveTo>
                  <a:pt x="0" y="170056"/>
                </a:moveTo>
                <a:cubicBezTo>
                  <a:pt x="9317" y="72238"/>
                  <a:pt x="72428" y="5373"/>
                  <a:pt x="170056" y="0"/>
                </a:cubicBezTo>
                <a:cubicBezTo>
                  <a:pt x="584291" y="82378"/>
                  <a:pt x="1711730" y="-129787"/>
                  <a:pt x="2304195" y="0"/>
                </a:cubicBezTo>
                <a:cubicBezTo>
                  <a:pt x="2408053" y="-8347"/>
                  <a:pt x="2483610" y="91201"/>
                  <a:pt x="2474251" y="170056"/>
                </a:cubicBezTo>
                <a:cubicBezTo>
                  <a:pt x="2445457" y="354559"/>
                  <a:pt x="2492899" y="694206"/>
                  <a:pt x="2474251" y="1029805"/>
                </a:cubicBezTo>
                <a:cubicBezTo>
                  <a:pt x="2481340" y="1117525"/>
                  <a:pt x="2409147" y="1207940"/>
                  <a:pt x="2304195" y="1199861"/>
                </a:cubicBezTo>
                <a:cubicBezTo>
                  <a:pt x="1663915" y="1095975"/>
                  <a:pt x="577374" y="1053253"/>
                  <a:pt x="170056" y="1199861"/>
                </a:cubicBezTo>
                <a:cubicBezTo>
                  <a:pt x="87702" y="1208530"/>
                  <a:pt x="-11302" y="1126653"/>
                  <a:pt x="0" y="1029805"/>
                </a:cubicBezTo>
                <a:cubicBezTo>
                  <a:pt x="-2578" y="727203"/>
                  <a:pt x="-12540" y="547893"/>
                  <a:pt x="0" y="170056"/>
                </a:cubicBezTo>
                <a:close/>
              </a:path>
            </a:pathLst>
          </a:custGeom>
          <a:solidFill>
            <a:schemeClr val="accent2">
              <a:lumMod val="20000"/>
              <a:lumOff val="80000"/>
              <a:alpha val="75000"/>
            </a:schemeClr>
          </a:solidFill>
          <a:ln w="28575">
            <a:solidFill>
              <a:srgbClr val="71AF0F"/>
            </a:solidFill>
            <a:prstDash val="lgDash"/>
            <a:extLst>
              <a:ext uri="{C807C97D-BFC1-408E-A445-0C87EB9F89A2}">
                <ask:lineSketchStyleProps xmlns:ask="http://schemas.microsoft.com/office/drawing/2018/sketchyshapes" sd="3098231743">
                  <a:prstGeom prst="roundRect">
                    <a:avLst>
                      <a:gd name="adj" fmla="val 14173"/>
                    </a:avLst>
                  </a:prstGeom>
                  <ask:type>
                    <ask:lineSketchCurved/>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r>
              <a:rPr lang="de-DE" sz="240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Check, send 40% of the budget</a:t>
            </a:r>
          </a:p>
        </p:txBody>
      </p:sp>
      <p:sp>
        <p:nvSpPr>
          <p:cNvPr id="21" name="Rechteck: abgerundete Ecken 20">
            <a:extLst>
              <a:ext uri="{FF2B5EF4-FFF2-40B4-BE49-F238E27FC236}">
                <a16:creationId xmlns:a16="http://schemas.microsoft.com/office/drawing/2014/main" id="{EEF09826-1C82-F7C0-6277-CB5BFB314A3F}"/>
              </a:ext>
            </a:extLst>
          </p:cNvPr>
          <p:cNvSpPr/>
          <p:nvPr/>
        </p:nvSpPr>
        <p:spPr>
          <a:xfrm>
            <a:off x="7113633" y="5382022"/>
            <a:ext cx="2474251" cy="1199861"/>
          </a:xfrm>
          <a:custGeom>
            <a:avLst/>
            <a:gdLst>
              <a:gd name="connsiteX0" fmla="*/ 0 w 2474251"/>
              <a:gd name="connsiteY0" fmla="*/ 170056 h 1199861"/>
              <a:gd name="connsiteX1" fmla="*/ 170056 w 2474251"/>
              <a:gd name="connsiteY1" fmla="*/ 0 h 1199861"/>
              <a:gd name="connsiteX2" fmla="*/ 2304195 w 2474251"/>
              <a:gd name="connsiteY2" fmla="*/ 0 h 1199861"/>
              <a:gd name="connsiteX3" fmla="*/ 2474251 w 2474251"/>
              <a:gd name="connsiteY3" fmla="*/ 170056 h 1199861"/>
              <a:gd name="connsiteX4" fmla="*/ 2474251 w 2474251"/>
              <a:gd name="connsiteY4" fmla="*/ 1029805 h 1199861"/>
              <a:gd name="connsiteX5" fmla="*/ 2304195 w 2474251"/>
              <a:gd name="connsiteY5" fmla="*/ 1199861 h 1199861"/>
              <a:gd name="connsiteX6" fmla="*/ 170056 w 2474251"/>
              <a:gd name="connsiteY6" fmla="*/ 1199861 h 1199861"/>
              <a:gd name="connsiteX7" fmla="*/ 0 w 2474251"/>
              <a:gd name="connsiteY7" fmla="*/ 1029805 h 1199861"/>
              <a:gd name="connsiteX8" fmla="*/ 0 w 2474251"/>
              <a:gd name="connsiteY8" fmla="*/ 170056 h 119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4251" h="1199861" fill="none" extrusionOk="0">
                <a:moveTo>
                  <a:pt x="0" y="170056"/>
                </a:moveTo>
                <a:cubicBezTo>
                  <a:pt x="-413" y="85842"/>
                  <a:pt x="85224" y="-303"/>
                  <a:pt x="170056" y="0"/>
                </a:cubicBezTo>
                <a:cubicBezTo>
                  <a:pt x="433125" y="76178"/>
                  <a:pt x="1253503" y="45192"/>
                  <a:pt x="2304195" y="0"/>
                </a:cubicBezTo>
                <a:cubicBezTo>
                  <a:pt x="2381948" y="-2294"/>
                  <a:pt x="2476449" y="72215"/>
                  <a:pt x="2474251" y="170056"/>
                </a:cubicBezTo>
                <a:cubicBezTo>
                  <a:pt x="2466475" y="257431"/>
                  <a:pt x="2412579" y="735700"/>
                  <a:pt x="2474251" y="1029805"/>
                </a:cubicBezTo>
                <a:cubicBezTo>
                  <a:pt x="2467014" y="1113561"/>
                  <a:pt x="2398822" y="1205696"/>
                  <a:pt x="2304195" y="1199861"/>
                </a:cubicBezTo>
                <a:cubicBezTo>
                  <a:pt x="1472456" y="1071277"/>
                  <a:pt x="916023" y="1247683"/>
                  <a:pt x="170056" y="1199861"/>
                </a:cubicBezTo>
                <a:cubicBezTo>
                  <a:pt x="80066" y="1204147"/>
                  <a:pt x="18122" y="1124617"/>
                  <a:pt x="0" y="1029805"/>
                </a:cubicBezTo>
                <a:cubicBezTo>
                  <a:pt x="36085" y="897999"/>
                  <a:pt x="-4504" y="404434"/>
                  <a:pt x="0" y="170056"/>
                </a:cubicBezTo>
                <a:close/>
              </a:path>
              <a:path w="2474251" h="1199861" stroke="0" extrusionOk="0">
                <a:moveTo>
                  <a:pt x="0" y="170056"/>
                </a:moveTo>
                <a:cubicBezTo>
                  <a:pt x="9317" y="72238"/>
                  <a:pt x="72428" y="5373"/>
                  <a:pt x="170056" y="0"/>
                </a:cubicBezTo>
                <a:cubicBezTo>
                  <a:pt x="584291" y="82378"/>
                  <a:pt x="1711730" y="-129787"/>
                  <a:pt x="2304195" y="0"/>
                </a:cubicBezTo>
                <a:cubicBezTo>
                  <a:pt x="2408053" y="-8347"/>
                  <a:pt x="2483610" y="91201"/>
                  <a:pt x="2474251" y="170056"/>
                </a:cubicBezTo>
                <a:cubicBezTo>
                  <a:pt x="2445457" y="354559"/>
                  <a:pt x="2492899" y="694206"/>
                  <a:pt x="2474251" y="1029805"/>
                </a:cubicBezTo>
                <a:cubicBezTo>
                  <a:pt x="2481340" y="1117525"/>
                  <a:pt x="2409147" y="1207940"/>
                  <a:pt x="2304195" y="1199861"/>
                </a:cubicBezTo>
                <a:cubicBezTo>
                  <a:pt x="1663915" y="1095975"/>
                  <a:pt x="577374" y="1053253"/>
                  <a:pt x="170056" y="1199861"/>
                </a:cubicBezTo>
                <a:cubicBezTo>
                  <a:pt x="87702" y="1208530"/>
                  <a:pt x="-11302" y="1126653"/>
                  <a:pt x="0" y="1029805"/>
                </a:cubicBezTo>
                <a:cubicBezTo>
                  <a:pt x="-2578" y="727203"/>
                  <a:pt x="-12540" y="547893"/>
                  <a:pt x="0" y="170056"/>
                </a:cubicBezTo>
                <a:close/>
              </a:path>
            </a:pathLst>
          </a:custGeom>
          <a:solidFill>
            <a:srgbClr val="277B37">
              <a:alpha val="10000"/>
            </a:srgbClr>
          </a:solidFill>
          <a:ln w="28575">
            <a:solidFill>
              <a:srgbClr val="277B37"/>
            </a:solidFill>
            <a:prstDash val="lgDash"/>
            <a:extLst>
              <a:ext uri="{C807C97D-BFC1-408E-A445-0C87EB9F89A2}">
                <ask:lineSketchStyleProps xmlns:ask="http://schemas.microsoft.com/office/drawing/2018/sketchyshapes" sd="3098231743">
                  <a:prstGeom prst="roundRect">
                    <a:avLst>
                      <a:gd name="adj" fmla="val 14173"/>
                    </a:avLst>
                  </a:prstGeom>
                  <ask:type>
                    <ask:lineSketchCurved/>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r>
              <a:rPr lang="de-DE" sz="240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Check, send final payment</a:t>
            </a:r>
          </a:p>
        </p:txBody>
      </p:sp>
      <p:sp>
        <p:nvSpPr>
          <p:cNvPr id="2" name="Rechteck: abgerundete Ecken 1">
            <a:extLst>
              <a:ext uri="{FF2B5EF4-FFF2-40B4-BE49-F238E27FC236}">
                <a16:creationId xmlns:a16="http://schemas.microsoft.com/office/drawing/2014/main" id="{D438AF87-95D4-7029-DF8E-90084B8D9FC3}"/>
              </a:ext>
            </a:extLst>
          </p:cNvPr>
          <p:cNvSpPr/>
          <p:nvPr/>
        </p:nvSpPr>
        <p:spPr>
          <a:xfrm>
            <a:off x="574766" y="2807847"/>
            <a:ext cx="11042469" cy="2275759"/>
          </a:xfrm>
          <a:prstGeom prst="roundRect">
            <a:avLst>
              <a:gd name="adj" fmla="val 10014"/>
            </a:avLst>
          </a:prstGeom>
          <a:solidFill>
            <a:srgbClr val="C8DDCF"/>
          </a:solidFill>
          <a:ln w="28575">
            <a:solidFill>
              <a:srgbClr val="043E2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r>
              <a:rPr lang="de-DE" sz="400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Continuous Reporting Portal: Deliverables should be regularly uploaded in the portal before the reporting deadline.</a:t>
            </a:r>
          </a:p>
        </p:txBody>
      </p:sp>
    </p:spTree>
    <p:custDataLst>
      <p:tags r:id="rId1"/>
    </p:custDataLst>
    <p:extLst>
      <p:ext uri="{BB962C8B-B14F-4D97-AF65-F5344CB8AC3E}">
        <p14:creationId xmlns:p14="http://schemas.microsoft.com/office/powerpoint/2010/main" val="150231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771964" y="1528539"/>
            <a:ext cx="10486586" cy="3693319"/>
          </a:xfrm>
          <a:prstGeom prst="rect">
            <a:avLst/>
          </a:prstGeom>
        </p:spPr>
        <p:txBody>
          <a:bodyPr wrap="square">
            <a:spAutoFit/>
          </a:bodyPr>
          <a:lstStyle/>
          <a:p>
            <a:r>
              <a:rPr lang="en-US">
                <a:solidFill>
                  <a:schemeClr val="bg1"/>
                </a:solidFill>
              </a:rPr>
              <a:t>Let’s….</a:t>
            </a:r>
          </a:p>
          <a:p>
            <a:pPr marL="285750" indent="-285750">
              <a:buFontTx/>
              <a:buChar char="-"/>
            </a:pPr>
            <a:r>
              <a:rPr lang="en-US">
                <a:solidFill>
                  <a:schemeClr val="bg1"/>
                </a:solidFill>
              </a:rPr>
              <a:t>create a safe space</a:t>
            </a:r>
          </a:p>
          <a:p>
            <a:pPr marL="285750" indent="-285750">
              <a:buFontTx/>
              <a:buChar char="-"/>
            </a:pPr>
            <a:r>
              <a:rPr lang="en-US">
                <a:solidFill>
                  <a:schemeClr val="bg1"/>
                </a:solidFill>
              </a:rPr>
              <a:t>be open to receiving thoughts and perspectives from everyone</a:t>
            </a:r>
          </a:p>
          <a:p>
            <a:pPr marL="285750" indent="-285750">
              <a:buFontTx/>
              <a:buChar char="-"/>
            </a:pPr>
            <a:r>
              <a:rPr lang="en-US">
                <a:solidFill>
                  <a:schemeClr val="bg1"/>
                </a:solidFill>
              </a:rPr>
              <a:t>treat others fairly and with respect</a:t>
            </a:r>
          </a:p>
          <a:p>
            <a:pPr marL="285750" indent="-285750">
              <a:buFontTx/>
              <a:buChar char="-"/>
            </a:pPr>
            <a:r>
              <a:rPr lang="en-US">
                <a:solidFill>
                  <a:schemeClr val="bg1"/>
                </a:solidFill>
              </a:rPr>
              <a:t>help others feel valued and appreciated</a:t>
            </a:r>
          </a:p>
          <a:p>
            <a:pPr marL="285750" indent="-285750">
              <a:buFontTx/>
              <a:buChar char="-"/>
            </a:pPr>
            <a:r>
              <a:rPr lang="en-US">
                <a:solidFill>
                  <a:schemeClr val="bg1"/>
                </a:solidFill>
              </a:rPr>
              <a:t>discover instead of assume</a:t>
            </a:r>
          </a:p>
          <a:p>
            <a:pPr marL="285750" indent="-285750">
              <a:buFontTx/>
              <a:buChar char="-"/>
            </a:pPr>
            <a:r>
              <a:rPr lang="en-US">
                <a:solidFill>
                  <a:schemeClr val="bg1"/>
                </a:solidFill>
              </a:rPr>
              <a:t>create a sense of belonging </a:t>
            </a:r>
          </a:p>
          <a:p>
            <a:pPr marL="285750" indent="-285750">
              <a:buFontTx/>
              <a:buChar char="-"/>
            </a:pPr>
            <a:r>
              <a:rPr lang="en-US">
                <a:solidFill>
                  <a:schemeClr val="bg1"/>
                </a:solidFill>
              </a:rPr>
              <a:t>build and maintain trust </a:t>
            </a:r>
          </a:p>
          <a:p>
            <a:pPr marL="285750" indent="-285750">
              <a:buFontTx/>
              <a:buChar char="-"/>
            </a:pPr>
            <a:r>
              <a:rPr lang="en-US">
                <a:solidFill>
                  <a:schemeClr val="bg1"/>
                </a:solidFill>
              </a:rPr>
              <a:t>ensure that our interactions are free from discrimination or favoritism</a:t>
            </a:r>
          </a:p>
          <a:p>
            <a:pPr marL="285750" indent="-285750">
              <a:buFontTx/>
              <a:buChar char="-"/>
            </a:pPr>
            <a:r>
              <a:rPr lang="en-US">
                <a:solidFill>
                  <a:schemeClr val="bg1"/>
                </a:solidFill>
              </a:rPr>
              <a:t>try to enable people to reach their full potential</a:t>
            </a:r>
          </a:p>
          <a:p>
            <a:pPr marL="285750" indent="-285750">
              <a:buFontTx/>
              <a:buChar char="-"/>
            </a:pPr>
            <a:r>
              <a:rPr lang="en-US">
                <a:solidFill>
                  <a:schemeClr val="bg1"/>
                </a:solidFill>
              </a:rPr>
              <a:t>strive to do what’s right, even when it isn’t easy, rather than just what policies and procedures demand </a:t>
            </a:r>
          </a:p>
          <a:p>
            <a:pPr marL="285750" indent="-285750">
              <a:buFontTx/>
              <a:buChar char="-"/>
            </a:pPr>
            <a:r>
              <a:rPr lang="en-US">
                <a:solidFill>
                  <a:schemeClr val="bg1"/>
                </a:solidFill>
              </a:rPr>
              <a:t>back up our values with actions</a:t>
            </a:r>
          </a:p>
          <a:p>
            <a:pPr marL="285750" indent="-285750">
              <a:buFontTx/>
              <a:buChar char="-"/>
            </a:pPr>
            <a:r>
              <a:rPr lang="en-US">
                <a:solidFill>
                  <a:schemeClr val="bg1"/>
                </a:solidFill>
              </a:rPr>
              <a:t>Please add….</a:t>
            </a:r>
            <a:endParaRPr lang="de-DE">
              <a:solidFill>
                <a:schemeClr val="bg1"/>
              </a:solidFill>
            </a:endParaRPr>
          </a:p>
        </p:txBody>
      </p:sp>
      <p:sp>
        <p:nvSpPr>
          <p:cNvPr id="3" name="Abgerundetes Rechteck 4"/>
          <p:cNvSpPr/>
          <p:nvPr/>
        </p:nvSpPr>
        <p:spPr>
          <a:xfrm>
            <a:off x="293309" y="136612"/>
            <a:ext cx="6858000" cy="822960"/>
          </a:xfrm>
          <a:prstGeom prst="roundRect">
            <a:avLst/>
          </a:prstGeom>
          <a:solidFill>
            <a:srgbClr val="7BB8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a:ln>
                  <a:noFill/>
                </a:ln>
                <a:solidFill>
                  <a:prstClr val="white"/>
                </a:solidFill>
                <a:effectLst/>
                <a:uLnTx/>
                <a:uFillTx/>
                <a:latin typeface="Calibri" panose="020F0502020204030204"/>
                <a:ea typeface="+mn-ea"/>
                <a:cs typeface="+mn-cs"/>
              </a:rPr>
              <a:t>Rules of</a:t>
            </a:r>
            <a:r>
              <a:rPr kumimoji="0" lang="de-DE" sz="4000" b="0" i="0" u="none" strike="noStrike" kern="1200" cap="none" spc="0" normalizeH="0" noProof="0">
                <a:ln>
                  <a:noFill/>
                </a:ln>
                <a:solidFill>
                  <a:prstClr val="white"/>
                </a:solidFill>
                <a:effectLst/>
                <a:uLnTx/>
                <a:uFillTx/>
                <a:latin typeface="Calibri" panose="020F0502020204030204"/>
                <a:ea typeface="+mn-ea"/>
                <a:cs typeface="+mn-cs"/>
              </a:rPr>
              <a:t> engagement</a:t>
            </a:r>
            <a:endParaRPr kumimoji="0" lang="de-DE"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Grafik 5" descr="Ein Bild, das Electric Blue (Farbe), Schrift, Blau, Symbol enthält.&#10;&#10;Automatisch generierte Beschreibung">
            <a:extLst>
              <a:ext uri="{FF2B5EF4-FFF2-40B4-BE49-F238E27FC236}">
                <a16:creationId xmlns:a16="http://schemas.microsoft.com/office/drawing/2014/main" id="{260C8190-2E20-362B-E604-62E42EA19CB5}"/>
              </a:ext>
            </a:extLst>
          </p:cNvPr>
          <p:cNvPicPr>
            <a:picLocks noChangeAspect="1"/>
          </p:cNvPicPr>
          <p:nvPr/>
        </p:nvPicPr>
        <p:blipFill>
          <a:blip r:embed="rId2"/>
          <a:stretch>
            <a:fillRect/>
          </a:stretch>
        </p:blipFill>
        <p:spPr>
          <a:xfrm>
            <a:off x="9559341" y="0"/>
            <a:ext cx="2632659" cy="955341"/>
          </a:xfrm>
          <a:prstGeom prst="rect">
            <a:avLst/>
          </a:prstGeom>
        </p:spPr>
      </p:pic>
    </p:spTree>
    <p:extLst>
      <p:ext uri="{BB962C8B-B14F-4D97-AF65-F5344CB8AC3E}">
        <p14:creationId xmlns:p14="http://schemas.microsoft.com/office/powerpoint/2010/main" val="31244289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2EC58-6AA0-ED91-FA8B-1E10C1023F41}"/>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5B14F102-2B6F-0365-E711-7B2B7B843359}"/>
              </a:ext>
            </a:extLst>
          </p:cNvPr>
          <p:cNvSpPr>
            <a:spLocks noGrp="1"/>
          </p:cNvSpPr>
          <p:nvPr>
            <p:ph type="body" sz="quarter" idx="14"/>
          </p:nvPr>
        </p:nvSpPr>
        <p:spPr>
          <a:xfrm>
            <a:off x="1295400" y="884767"/>
            <a:ext cx="10551107" cy="457200"/>
          </a:xfrm>
        </p:spPr>
        <p:txBody>
          <a:bodyPr/>
          <a:lstStyle/>
          <a:p>
            <a:pPr algn="l" rtl="0"/>
            <a:r>
              <a:rPr lang="en-gb" b="1" i="0" u="none" baseline="0">
                <a:solidFill>
                  <a:srgbClr val="7AB800"/>
                </a:solidFill>
              </a:rPr>
              <a:t>Q&amp;A</a:t>
            </a:r>
            <a:endParaRPr lang="en-gb" b="1" i="0" u="none" baseline="0" dirty="0">
              <a:solidFill>
                <a:srgbClr val="7AB800"/>
              </a:solidFill>
            </a:endParaRPr>
          </a:p>
        </p:txBody>
      </p:sp>
      <p:sp>
        <p:nvSpPr>
          <p:cNvPr id="5" name="TextBox 4">
            <a:extLst>
              <a:ext uri="{FF2B5EF4-FFF2-40B4-BE49-F238E27FC236}">
                <a16:creationId xmlns:a16="http://schemas.microsoft.com/office/drawing/2014/main" id="{1EF459B0-AEEF-B56D-03BC-13A81D606A45}"/>
              </a:ext>
            </a:extLst>
          </p:cNvPr>
          <p:cNvSpPr txBox="1"/>
          <p:nvPr/>
        </p:nvSpPr>
        <p:spPr>
          <a:xfrm>
            <a:off x="254002" y="6417734"/>
            <a:ext cx="6375399" cy="297454"/>
          </a:xfrm>
          <a:prstGeom prst="rect">
            <a:avLst/>
          </a:prstGeom>
          <a:solidFill>
            <a:schemeClr val="bg1"/>
          </a:solidFill>
        </p:spPr>
        <p:txBody>
          <a:bodyPr wrap="square" rtlCol="0">
            <a:spAutoFit/>
          </a:bodyPr>
          <a:lstStyle/>
          <a:p>
            <a:pPr defTabSz="609585" eaLnBrk="0" fontAlgn="base" hangingPunct="0">
              <a:spcBef>
                <a:spcPct val="0"/>
              </a:spcBef>
              <a:spcAft>
                <a:spcPct val="0"/>
              </a:spcAft>
            </a:pPr>
            <a:r>
              <a:rPr lang="en-US" sz="1333" dirty="0" err="1">
                <a:solidFill>
                  <a:srgbClr val="7AB800"/>
                </a:solidFill>
                <a:latin typeface="Arial" panose="020B0604020202020204" pitchFamily="34" charset="0"/>
                <a:ea typeface="ＭＳ Ｐゴシック" panose="020B0600070205080204" pitchFamily="34" charset="-128"/>
              </a:rPr>
              <a:t>Weihenstephan</a:t>
            </a:r>
            <a:r>
              <a:rPr lang="en-US" sz="1333" dirty="0">
                <a:solidFill>
                  <a:srgbClr val="7AB800"/>
                </a:solidFill>
                <a:latin typeface="Arial" panose="020B0604020202020204" pitchFamily="34" charset="0"/>
                <a:ea typeface="ＭＳ Ｐゴシック" panose="020B0600070205080204" pitchFamily="34" charset="-128"/>
              </a:rPr>
              <a:t>-Triesdorf University of Applied Sciences </a:t>
            </a:r>
            <a:r>
              <a:rPr lang="en-US" sz="1333">
                <a:solidFill>
                  <a:srgbClr val="7AB800"/>
                </a:solidFill>
                <a:latin typeface="Arial" panose="020B0604020202020204" pitchFamily="34" charset="0"/>
                <a:ea typeface="ＭＳ Ｐゴシック" panose="020B0600070205080204" pitchFamily="34" charset="-128"/>
              </a:rPr>
              <a:t>| Agri-Mocks</a:t>
            </a:r>
            <a:endParaRPr lang="en-US" sz="1333" dirty="0">
              <a:solidFill>
                <a:srgbClr val="7AB800"/>
              </a:solidFill>
              <a:latin typeface="Arial" panose="020B0604020202020204" pitchFamily="34" charset="0"/>
              <a:ea typeface="ＭＳ Ｐゴシック" panose="020B0600070205080204" pitchFamily="34" charset="-128"/>
            </a:endParaRPr>
          </a:p>
        </p:txBody>
      </p:sp>
      <p:pic>
        <p:nvPicPr>
          <p:cNvPr id="6" name="Grafik 5">
            <a:extLst>
              <a:ext uri="{FF2B5EF4-FFF2-40B4-BE49-F238E27FC236}">
                <a16:creationId xmlns:a16="http://schemas.microsoft.com/office/drawing/2014/main" id="{61FE9187-5FC6-5A0F-D033-E8EE23EED7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5738" y="6395516"/>
            <a:ext cx="1662071" cy="370289"/>
          </a:xfrm>
          <a:prstGeom prst="rect">
            <a:avLst/>
          </a:prstGeom>
        </p:spPr>
      </p:pic>
      <p:sp>
        <p:nvSpPr>
          <p:cNvPr id="2" name="Textfeld 1">
            <a:extLst>
              <a:ext uri="{FF2B5EF4-FFF2-40B4-BE49-F238E27FC236}">
                <a16:creationId xmlns:a16="http://schemas.microsoft.com/office/drawing/2014/main" id="{4951E633-CA46-B8DF-0842-6846CE11DCDB}"/>
              </a:ext>
            </a:extLst>
          </p:cNvPr>
          <p:cNvSpPr txBox="1"/>
          <p:nvPr/>
        </p:nvSpPr>
        <p:spPr>
          <a:xfrm>
            <a:off x="3150567" y="1887746"/>
            <a:ext cx="2354328" cy="3682996"/>
          </a:xfrm>
          <a:prstGeom prst="rect">
            <a:avLst/>
          </a:prstGeom>
          <a:noFill/>
        </p:spPr>
        <p:txBody>
          <a:bodyPr wrap="square" rtlCol="0">
            <a:spAutoFit/>
          </a:bodyPr>
          <a:lstStyle/>
          <a:p>
            <a:pPr algn="ctr" defTabSz="609585" eaLnBrk="0" fontAlgn="base" hangingPunct="0">
              <a:spcBef>
                <a:spcPct val="0"/>
              </a:spcBef>
              <a:spcAft>
                <a:spcPct val="0"/>
              </a:spcAft>
            </a:pPr>
            <a:r>
              <a:rPr lang="de-DE" sz="23333" i="1">
                <a:solidFill>
                  <a:srgbClr val="043E20"/>
                </a:solidFill>
                <a:effectLst>
                  <a:outerShdw blurRad="38100" dist="38100" dir="2700000" algn="tl">
                    <a:srgbClr val="000000">
                      <a:alpha val="43137"/>
                    </a:srgbClr>
                  </a:outerShdw>
                </a:effectLst>
                <a:latin typeface="Snap ITC" panose="04040A07060A02020202" pitchFamily="82" charset="0"/>
                <a:ea typeface="ＭＳ Ｐゴシック" panose="020B0600070205080204" pitchFamily="34" charset="-128"/>
              </a:rPr>
              <a:t>?</a:t>
            </a:r>
            <a:endParaRPr lang="de-DE" sz="23333" i="1" dirty="0">
              <a:solidFill>
                <a:srgbClr val="043E20"/>
              </a:solidFill>
              <a:effectLst>
                <a:outerShdw blurRad="38100" dist="38100" dir="2700000" algn="tl">
                  <a:srgbClr val="000000">
                    <a:alpha val="43137"/>
                  </a:srgbClr>
                </a:outerShdw>
              </a:effectLst>
              <a:latin typeface="Snap ITC" panose="04040A07060A02020202" pitchFamily="82" charset="0"/>
              <a:ea typeface="ＭＳ Ｐゴシック" panose="020B0600070205080204" pitchFamily="34" charset="-128"/>
            </a:endParaRPr>
          </a:p>
        </p:txBody>
      </p:sp>
      <p:sp>
        <p:nvSpPr>
          <p:cNvPr id="3" name="Textfeld 2">
            <a:extLst>
              <a:ext uri="{FF2B5EF4-FFF2-40B4-BE49-F238E27FC236}">
                <a16:creationId xmlns:a16="http://schemas.microsoft.com/office/drawing/2014/main" id="{8D86F893-84FB-FDC0-CB8F-15CA6873212E}"/>
              </a:ext>
            </a:extLst>
          </p:cNvPr>
          <p:cNvSpPr txBox="1"/>
          <p:nvPr/>
        </p:nvSpPr>
        <p:spPr>
          <a:xfrm>
            <a:off x="5744820" y="1887746"/>
            <a:ext cx="2354328" cy="3682996"/>
          </a:xfrm>
          <a:prstGeom prst="rect">
            <a:avLst/>
          </a:prstGeom>
          <a:noFill/>
        </p:spPr>
        <p:txBody>
          <a:bodyPr wrap="square" rtlCol="0">
            <a:spAutoFit/>
          </a:bodyPr>
          <a:lstStyle/>
          <a:p>
            <a:pPr algn="ctr" defTabSz="609585" eaLnBrk="0" fontAlgn="base" hangingPunct="0">
              <a:spcBef>
                <a:spcPct val="0"/>
              </a:spcBef>
              <a:spcAft>
                <a:spcPct val="0"/>
              </a:spcAft>
            </a:pPr>
            <a:r>
              <a:rPr lang="de-DE" sz="23333" i="1">
                <a:solidFill>
                  <a:srgbClr val="71AF0F"/>
                </a:solidFill>
                <a:effectLst>
                  <a:outerShdw blurRad="38100" dist="38100" dir="2700000" algn="tl">
                    <a:srgbClr val="000000">
                      <a:alpha val="43137"/>
                    </a:srgbClr>
                  </a:outerShdw>
                </a:effectLst>
                <a:latin typeface="Snap ITC" panose="04040A07060A02020202" pitchFamily="82" charset="0"/>
                <a:ea typeface="ＭＳ Ｐゴシック" panose="020B0600070205080204" pitchFamily="34" charset="-128"/>
              </a:rPr>
              <a:t>!</a:t>
            </a:r>
            <a:endParaRPr lang="de-DE" sz="23333" i="1" dirty="0">
              <a:solidFill>
                <a:srgbClr val="71AF0F"/>
              </a:solidFill>
              <a:effectLst>
                <a:outerShdw blurRad="38100" dist="38100" dir="2700000" algn="tl">
                  <a:srgbClr val="000000">
                    <a:alpha val="43137"/>
                  </a:srgbClr>
                </a:outerShdw>
              </a:effectLst>
              <a:latin typeface="Snap ITC" panose="04040A07060A02020202" pitchFamily="82" charset="0"/>
              <a:ea typeface="ＭＳ Ｐゴシック" panose="020B0600070205080204" pitchFamily="34" charset="-128"/>
            </a:endParaRPr>
          </a:p>
        </p:txBody>
      </p:sp>
      <p:sp>
        <p:nvSpPr>
          <p:cNvPr id="7" name="Rechteck: abgerundete Ecken 6">
            <a:extLst>
              <a:ext uri="{FF2B5EF4-FFF2-40B4-BE49-F238E27FC236}">
                <a16:creationId xmlns:a16="http://schemas.microsoft.com/office/drawing/2014/main" id="{F5A1D442-CA29-B2EF-F59B-3C1960C3C298}"/>
              </a:ext>
            </a:extLst>
          </p:cNvPr>
          <p:cNvSpPr/>
          <p:nvPr/>
        </p:nvSpPr>
        <p:spPr>
          <a:xfrm>
            <a:off x="2902858" y="1653117"/>
            <a:ext cx="6375399" cy="3948465"/>
          </a:xfrm>
          <a:custGeom>
            <a:avLst/>
            <a:gdLst>
              <a:gd name="connsiteX0" fmla="*/ 0 w 6375399"/>
              <a:gd name="connsiteY0" fmla="*/ 559616 h 3948465"/>
              <a:gd name="connsiteX1" fmla="*/ 559616 w 6375399"/>
              <a:gd name="connsiteY1" fmla="*/ 0 h 3948465"/>
              <a:gd name="connsiteX2" fmla="*/ 1164075 w 6375399"/>
              <a:gd name="connsiteY2" fmla="*/ 0 h 3948465"/>
              <a:gd name="connsiteX3" fmla="*/ 1873658 w 6375399"/>
              <a:gd name="connsiteY3" fmla="*/ 0 h 3948465"/>
              <a:gd name="connsiteX4" fmla="*/ 2372994 w 6375399"/>
              <a:gd name="connsiteY4" fmla="*/ 0 h 3948465"/>
              <a:gd name="connsiteX5" fmla="*/ 3030014 w 6375399"/>
              <a:gd name="connsiteY5" fmla="*/ 0 h 3948465"/>
              <a:gd name="connsiteX6" fmla="*/ 3687035 w 6375399"/>
              <a:gd name="connsiteY6" fmla="*/ 0 h 3948465"/>
              <a:gd name="connsiteX7" fmla="*/ 4344056 w 6375399"/>
              <a:gd name="connsiteY7" fmla="*/ 0 h 3948465"/>
              <a:gd name="connsiteX8" fmla="*/ 5001077 w 6375399"/>
              <a:gd name="connsiteY8" fmla="*/ 0 h 3948465"/>
              <a:gd name="connsiteX9" fmla="*/ 5815783 w 6375399"/>
              <a:gd name="connsiteY9" fmla="*/ 0 h 3948465"/>
              <a:gd name="connsiteX10" fmla="*/ 6375399 w 6375399"/>
              <a:gd name="connsiteY10" fmla="*/ 559616 h 3948465"/>
              <a:gd name="connsiteX11" fmla="*/ 6375399 w 6375399"/>
              <a:gd name="connsiteY11" fmla="*/ 1125463 h 3948465"/>
              <a:gd name="connsiteX12" fmla="*/ 6375399 w 6375399"/>
              <a:gd name="connsiteY12" fmla="*/ 1691309 h 3948465"/>
              <a:gd name="connsiteX13" fmla="*/ 6375399 w 6375399"/>
              <a:gd name="connsiteY13" fmla="*/ 2172279 h 3948465"/>
              <a:gd name="connsiteX14" fmla="*/ 6375399 w 6375399"/>
              <a:gd name="connsiteY14" fmla="*/ 2738125 h 3948465"/>
              <a:gd name="connsiteX15" fmla="*/ 6375399 w 6375399"/>
              <a:gd name="connsiteY15" fmla="*/ 3388849 h 3948465"/>
              <a:gd name="connsiteX16" fmla="*/ 5815783 w 6375399"/>
              <a:gd name="connsiteY16" fmla="*/ 3948465 h 3948465"/>
              <a:gd name="connsiteX17" fmla="*/ 5106200 w 6375399"/>
              <a:gd name="connsiteY17" fmla="*/ 3948465 h 3948465"/>
              <a:gd name="connsiteX18" fmla="*/ 4501741 w 6375399"/>
              <a:gd name="connsiteY18" fmla="*/ 3948465 h 3948465"/>
              <a:gd name="connsiteX19" fmla="*/ 3792159 w 6375399"/>
              <a:gd name="connsiteY19" fmla="*/ 3948465 h 3948465"/>
              <a:gd name="connsiteX20" fmla="*/ 3030014 w 6375399"/>
              <a:gd name="connsiteY20" fmla="*/ 3948465 h 3948465"/>
              <a:gd name="connsiteX21" fmla="*/ 2425555 w 6375399"/>
              <a:gd name="connsiteY21" fmla="*/ 3948465 h 3948465"/>
              <a:gd name="connsiteX22" fmla="*/ 1926219 w 6375399"/>
              <a:gd name="connsiteY22" fmla="*/ 3948465 h 3948465"/>
              <a:gd name="connsiteX23" fmla="*/ 1426884 w 6375399"/>
              <a:gd name="connsiteY23" fmla="*/ 3948465 h 3948465"/>
              <a:gd name="connsiteX24" fmla="*/ 559616 w 6375399"/>
              <a:gd name="connsiteY24" fmla="*/ 3948465 h 3948465"/>
              <a:gd name="connsiteX25" fmla="*/ 0 w 6375399"/>
              <a:gd name="connsiteY25" fmla="*/ 3388849 h 3948465"/>
              <a:gd name="connsiteX26" fmla="*/ 0 w 6375399"/>
              <a:gd name="connsiteY26" fmla="*/ 2879587 h 3948465"/>
              <a:gd name="connsiteX27" fmla="*/ 0 w 6375399"/>
              <a:gd name="connsiteY27" fmla="*/ 2313740 h 3948465"/>
              <a:gd name="connsiteX28" fmla="*/ 0 w 6375399"/>
              <a:gd name="connsiteY28" fmla="*/ 1691309 h 3948465"/>
              <a:gd name="connsiteX29" fmla="*/ 0 w 6375399"/>
              <a:gd name="connsiteY29" fmla="*/ 1097170 h 3948465"/>
              <a:gd name="connsiteX30" fmla="*/ 0 w 6375399"/>
              <a:gd name="connsiteY30" fmla="*/ 559616 h 394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75399" h="3948465" fill="none" extrusionOk="0">
                <a:moveTo>
                  <a:pt x="0" y="559616"/>
                </a:moveTo>
                <a:cubicBezTo>
                  <a:pt x="40496" y="295788"/>
                  <a:pt x="295670" y="-1544"/>
                  <a:pt x="559616" y="0"/>
                </a:cubicBezTo>
                <a:cubicBezTo>
                  <a:pt x="858543" y="-21439"/>
                  <a:pt x="896638" y="24711"/>
                  <a:pt x="1164075" y="0"/>
                </a:cubicBezTo>
                <a:cubicBezTo>
                  <a:pt x="1431512" y="-24711"/>
                  <a:pt x="1588033" y="8276"/>
                  <a:pt x="1873658" y="0"/>
                </a:cubicBezTo>
                <a:cubicBezTo>
                  <a:pt x="2159283" y="-8276"/>
                  <a:pt x="2257221" y="-23236"/>
                  <a:pt x="2372994" y="0"/>
                </a:cubicBezTo>
                <a:cubicBezTo>
                  <a:pt x="2488767" y="23236"/>
                  <a:pt x="2787470" y="11493"/>
                  <a:pt x="3030014" y="0"/>
                </a:cubicBezTo>
                <a:cubicBezTo>
                  <a:pt x="3272558" y="-11493"/>
                  <a:pt x="3433106" y="15757"/>
                  <a:pt x="3687035" y="0"/>
                </a:cubicBezTo>
                <a:cubicBezTo>
                  <a:pt x="3940964" y="-15757"/>
                  <a:pt x="4053895" y="5920"/>
                  <a:pt x="4344056" y="0"/>
                </a:cubicBezTo>
                <a:cubicBezTo>
                  <a:pt x="4634217" y="-5920"/>
                  <a:pt x="4842862" y="17604"/>
                  <a:pt x="5001077" y="0"/>
                </a:cubicBezTo>
                <a:cubicBezTo>
                  <a:pt x="5159292" y="-17604"/>
                  <a:pt x="5645126" y="825"/>
                  <a:pt x="5815783" y="0"/>
                </a:cubicBezTo>
                <a:cubicBezTo>
                  <a:pt x="6186420" y="-28513"/>
                  <a:pt x="6399330" y="314775"/>
                  <a:pt x="6375399" y="559616"/>
                </a:cubicBezTo>
                <a:cubicBezTo>
                  <a:pt x="6355701" y="747755"/>
                  <a:pt x="6398365" y="881981"/>
                  <a:pt x="6375399" y="1125463"/>
                </a:cubicBezTo>
                <a:cubicBezTo>
                  <a:pt x="6352433" y="1368945"/>
                  <a:pt x="6381011" y="1511022"/>
                  <a:pt x="6375399" y="1691309"/>
                </a:cubicBezTo>
                <a:cubicBezTo>
                  <a:pt x="6369787" y="1871596"/>
                  <a:pt x="6351549" y="1936895"/>
                  <a:pt x="6375399" y="2172279"/>
                </a:cubicBezTo>
                <a:cubicBezTo>
                  <a:pt x="6399250" y="2407663"/>
                  <a:pt x="6371436" y="2542265"/>
                  <a:pt x="6375399" y="2738125"/>
                </a:cubicBezTo>
                <a:cubicBezTo>
                  <a:pt x="6379362" y="2933985"/>
                  <a:pt x="6404182" y="3209127"/>
                  <a:pt x="6375399" y="3388849"/>
                </a:cubicBezTo>
                <a:cubicBezTo>
                  <a:pt x="6365436" y="3719439"/>
                  <a:pt x="6129581" y="3966598"/>
                  <a:pt x="5815783" y="3948465"/>
                </a:cubicBezTo>
                <a:cubicBezTo>
                  <a:pt x="5499902" y="3931702"/>
                  <a:pt x="5268369" y="3980040"/>
                  <a:pt x="5106200" y="3948465"/>
                </a:cubicBezTo>
                <a:cubicBezTo>
                  <a:pt x="4944031" y="3916890"/>
                  <a:pt x="4713446" y="3955043"/>
                  <a:pt x="4501741" y="3948465"/>
                </a:cubicBezTo>
                <a:cubicBezTo>
                  <a:pt x="4290036" y="3941887"/>
                  <a:pt x="4099479" y="3976814"/>
                  <a:pt x="3792159" y="3948465"/>
                </a:cubicBezTo>
                <a:cubicBezTo>
                  <a:pt x="3484839" y="3920116"/>
                  <a:pt x="3286100" y="3964490"/>
                  <a:pt x="3030014" y="3948465"/>
                </a:cubicBezTo>
                <a:cubicBezTo>
                  <a:pt x="2773929" y="3932440"/>
                  <a:pt x="2608498" y="3959983"/>
                  <a:pt x="2425555" y="3948465"/>
                </a:cubicBezTo>
                <a:cubicBezTo>
                  <a:pt x="2242612" y="3936947"/>
                  <a:pt x="2113302" y="3942646"/>
                  <a:pt x="1926219" y="3948465"/>
                </a:cubicBezTo>
                <a:cubicBezTo>
                  <a:pt x="1739136" y="3954284"/>
                  <a:pt x="1534262" y="3948154"/>
                  <a:pt x="1426884" y="3948465"/>
                </a:cubicBezTo>
                <a:cubicBezTo>
                  <a:pt x="1319507" y="3948776"/>
                  <a:pt x="804905" y="3940925"/>
                  <a:pt x="559616" y="3948465"/>
                </a:cubicBezTo>
                <a:cubicBezTo>
                  <a:pt x="236942" y="3928030"/>
                  <a:pt x="27856" y="3639837"/>
                  <a:pt x="0" y="3388849"/>
                </a:cubicBezTo>
                <a:cubicBezTo>
                  <a:pt x="7607" y="3277852"/>
                  <a:pt x="-23782" y="3051212"/>
                  <a:pt x="0" y="2879587"/>
                </a:cubicBezTo>
                <a:cubicBezTo>
                  <a:pt x="23782" y="2707962"/>
                  <a:pt x="-13954" y="2472700"/>
                  <a:pt x="0" y="2313740"/>
                </a:cubicBezTo>
                <a:cubicBezTo>
                  <a:pt x="13954" y="2154780"/>
                  <a:pt x="20829" y="1929296"/>
                  <a:pt x="0" y="1691309"/>
                </a:cubicBezTo>
                <a:cubicBezTo>
                  <a:pt x="-20829" y="1453322"/>
                  <a:pt x="-12809" y="1380485"/>
                  <a:pt x="0" y="1097170"/>
                </a:cubicBezTo>
                <a:cubicBezTo>
                  <a:pt x="12809" y="813855"/>
                  <a:pt x="-16904" y="711062"/>
                  <a:pt x="0" y="559616"/>
                </a:cubicBezTo>
                <a:close/>
              </a:path>
              <a:path w="6375399" h="3948465" stroke="0" extrusionOk="0">
                <a:moveTo>
                  <a:pt x="0" y="559616"/>
                </a:moveTo>
                <a:cubicBezTo>
                  <a:pt x="11249" y="245842"/>
                  <a:pt x="229006" y="31205"/>
                  <a:pt x="559616" y="0"/>
                </a:cubicBezTo>
                <a:cubicBezTo>
                  <a:pt x="918117" y="-15875"/>
                  <a:pt x="1058541" y="18061"/>
                  <a:pt x="1321760" y="0"/>
                </a:cubicBezTo>
                <a:cubicBezTo>
                  <a:pt x="1584979" y="-18061"/>
                  <a:pt x="1721931" y="9416"/>
                  <a:pt x="1926219" y="0"/>
                </a:cubicBezTo>
                <a:cubicBezTo>
                  <a:pt x="2130507" y="-9416"/>
                  <a:pt x="2318468" y="-27236"/>
                  <a:pt x="2530679" y="0"/>
                </a:cubicBezTo>
                <a:cubicBezTo>
                  <a:pt x="2742890" y="27236"/>
                  <a:pt x="2956497" y="14490"/>
                  <a:pt x="3240261" y="0"/>
                </a:cubicBezTo>
                <a:cubicBezTo>
                  <a:pt x="3524025" y="-14490"/>
                  <a:pt x="3521687" y="-8200"/>
                  <a:pt x="3739597" y="0"/>
                </a:cubicBezTo>
                <a:cubicBezTo>
                  <a:pt x="3957507" y="8200"/>
                  <a:pt x="3994748" y="16188"/>
                  <a:pt x="4238933" y="0"/>
                </a:cubicBezTo>
                <a:cubicBezTo>
                  <a:pt x="4483118" y="-16188"/>
                  <a:pt x="4614102" y="4836"/>
                  <a:pt x="4895954" y="0"/>
                </a:cubicBezTo>
                <a:cubicBezTo>
                  <a:pt x="5177806" y="-4836"/>
                  <a:pt x="5512436" y="-34904"/>
                  <a:pt x="5815783" y="0"/>
                </a:cubicBezTo>
                <a:cubicBezTo>
                  <a:pt x="6119234" y="7224"/>
                  <a:pt x="6372228" y="325113"/>
                  <a:pt x="6375399" y="559616"/>
                </a:cubicBezTo>
                <a:cubicBezTo>
                  <a:pt x="6367744" y="703268"/>
                  <a:pt x="6374434" y="1008233"/>
                  <a:pt x="6375399" y="1153755"/>
                </a:cubicBezTo>
                <a:cubicBezTo>
                  <a:pt x="6376364" y="1299277"/>
                  <a:pt x="6352318" y="1515173"/>
                  <a:pt x="6375399" y="1691309"/>
                </a:cubicBezTo>
                <a:cubicBezTo>
                  <a:pt x="6398480" y="1867445"/>
                  <a:pt x="6398925" y="2022925"/>
                  <a:pt x="6375399" y="2172279"/>
                </a:cubicBezTo>
                <a:cubicBezTo>
                  <a:pt x="6351874" y="2321633"/>
                  <a:pt x="6363892" y="2481471"/>
                  <a:pt x="6375399" y="2681541"/>
                </a:cubicBezTo>
                <a:cubicBezTo>
                  <a:pt x="6386906" y="2881611"/>
                  <a:pt x="6358145" y="3070484"/>
                  <a:pt x="6375399" y="3388849"/>
                </a:cubicBezTo>
                <a:cubicBezTo>
                  <a:pt x="6330768" y="3760182"/>
                  <a:pt x="6137992" y="3915033"/>
                  <a:pt x="5815783" y="3948465"/>
                </a:cubicBezTo>
                <a:cubicBezTo>
                  <a:pt x="5659979" y="3948829"/>
                  <a:pt x="5416943" y="3971601"/>
                  <a:pt x="5316447" y="3948465"/>
                </a:cubicBezTo>
                <a:cubicBezTo>
                  <a:pt x="5215951" y="3925329"/>
                  <a:pt x="4773857" y="3923836"/>
                  <a:pt x="4606865" y="3948465"/>
                </a:cubicBezTo>
                <a:cubicBezTo>
                  <a:pt x="4439873" y="3973094"/>
                  <a:pt x="4233700" y="3955807"/>
                  <a:pt x="4002405" y="3948465"/>
                </a:cubicBezTo>
                <a:cubicBezTo>
                  <a:pt x="3771110" y="3941123"/>
                  <a:pt x="3695418" y="3940186"/>
                  <a:pt x="3450508" y="3948465"/>
                </a:cubicBezTo>
                <a:cubicBezTo>
                  <a:pt x="3205598" y="3956744"/>
                  <a:pt x="2930508" y="3952661"/>
                  <a:pt x="2688364" y="3948465"/>
                </a:cubicBezTo>
                <a:cubicBezTo>
                  <a:pt x="2446220" y="3944269"/>
                  <a:pt x="2198356" y="3921800"/>
                  <a:pt x="1926219" y="3948465"/>
                </a:cubicBezTo>
                <a:cubicBezTo>
                  <a:pt x="1654083" y="3975130"/>
                  <a:pt x="1407658" y="3962974"/>
                  <a:pt x="1269199" y="3948465"/>
                </a:cubicBezTo>
                <a:cubicBezTo>
                  <a:pt x="1130740" y="3933956"/>
                  <a:pt x="740889" y="3950762"/>
                  <a:pt x="559616" y="3948465"/>
                </a:cubicBezTo>
                <a:cubicBezTo>
                  <a:pt x="297929" y="3952026"/>
                  <a:pt x="33638" y="3678158"/>
                  <a:pt x="0" y="3388849"/>
                </a:cubicBezTo>
                <a:cubicBezTo>
                  <a:pt x="-6579" y="3275941"/>
                  <a:pt x="-5797" y="3024810"/>
                  <a:pt x="0" y="2879587"/>
                </a:cubicBezTo>
                <a:cubicBezTo>
                  <a:pt x="5797" y="2734364"/>
                  <a:pt x="-17870" y="2595431"/>
                  <a:pt x="0" y="2370325"/>
                </a:cubicBezTo>
                <a:cubicBezTo>
                  <a:pt x="17870" y="2145219"/>
                  <a:pt x="-5259" y="1985634"/>
                  <a:pt x="0" y="1776186"/>
                </a:cubicBezTo>
                <a:cubicBezTo>
                  <a:pt x="5259" y="1566738"/>
                  <a:pt x="10328" y="1456866"/>
                  <a:pt x="0" y="1238632"/>
                </a:cubicBezTo>
                <a:cubicBezTo>
                  <a:pt x="-10328" y="1020398"/>
                  <a:pt x="5850" y="748236"/>
                  <a:pt x="0" y="559616"/>
                </a:cubicBezTo>
                <a:close/>
              </a:path>
            </a:pathLst>
          </a:custGeom>
          <a:solidFill>
            <a:srgbClr val="277B37">
              <a:alpha val="10000"/>
            </a:srgbClr>
          </a:solidFill>
          <a:ln w="28575">
            <a:solidFill>
              <a:srgbClr val="277B37"/>
            </a:solidFill>
            <a:prstDash val="lgDash"/>
            <a:extLst>
              <a:ext uri="{C807C97D-BFC1-408E-A445-0C87EB9F89A2}">
                <ask:lineSketchStyleProps xmlns:ask="http://schemas.microsoft.com/office/drawing/2018/sketchyshapes" sd="3098231743">
                  <a:prstGeom prst="roundRect">
                    <a:avLst>
                      <a:gd name="adj" fmla="val 14173"/>
                    </a:avLst>
                  </a:prstGeom>
                  <ask:type>
                    <ask:lineSketchFreehand/>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de-DE" sz="240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1204908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platzhalter 13">
            <a:extLst>
              <a:ext uri="{FF2B5EF4-FFF2-40B4-BE49-F238E27FC236}">
                <a16:creationId xmlns:a16="http://schemas.microsoft.com/office/drawing/2014/main" id="{1261466F-EEA4-AE41-BEA9-97959EBC2D0E}"/>
              </a:ext>
            </a:extLst>
          </p:cNvPr>
          <p:cNvSpPr>
            <a:spLocks noGrp="1"/>
          </p:cNvSpPr>
          <p:nvPr>
            <p:ph type="body" sz="quarter" idx="13"/>
          </p:nvPr>
        </p:nvSpPr>
        <p:spPr/>
        <p:txBody>
          <a:bodyPr/>
          <a:lstStyle/>
          <a:p>
            <a:pPr algn="l" rtl="0"/>
            <a:r>
              <a:rPr lang="en-gb" b="0" i="0" u="none" baseline="0" dirty="0"/>
              <a:t>Thank you for your </a:t>
            </a:r>
            <a:r>
              <a:rPr lang="en-gb" b="0" i="0" u="none" baseline="0"/>
              <a:t>interest.</a:t>
            </a:r>
            <a:endParaRPr lang="en-gb" b="0" i="0" u="none" baseline="0" dirty="0"/>
          </a:p>
        </p:txBody>
      </p:sp>
      <p:sp>
        <p:nvSpPr>
          <p:cNvPr id="7" name="Textplatzhalter 6">
            <a:extLst>
              <a:ext uri="{FF2B5EF4-FFF2-40B4-BE49-F238E27FC236}">
                <a16:creationId xmlns:a16="http://schemas.microsoft.com/office/drawing/2014/main" id="{9226E775-B788-D146-AE4D-5662E50852F0}"/>
              </a:ext>
            </a:extLst>
          </p:cNvPr>
          <p:cNvSpPr>
            <a:spLocks noGrp="1"/>
          </p:cNvSpPr>
          <p:nvPr>
            <p:ph type="body" sz="quarter" idx="14"/>
          </p:nvPr>
        </p:nvSpPr>
        <p:spPr>
          <a:xfrm>
            <a:off x="1280971" y="5012267"/>
            <a:ext cx="5410200" cy="311151"/>
          </a:xfrm>
        </p:spPr>
        <p:txBody>
          <a:bodyPr/>
          <a:lstStyle/>
          <a:p>
            <a:pPr algn="l" rtl="0"/>
            <a:r>
              <a:rPr lang="en-gb" b="0" i="0" u="none" baseline="0"/>
              <a:t>Dr. Tarja Dworrak</a:t>
            </a:r>
            <a:endParaRPr lang="en-gb" b="0" i="0" u="none" baseline="0" dirty="0"/>
          </a:p>
        </p:txBody>
      </p:sp>
      <p:sp>
        <p:nvSpPr>
          <p:cNvPr id="8" name="Textplatzhalter 7">
            <a:extLst>
              <a:ext uri="{FF2B5EF4-FFF2-40B4-BE49-F238E27FC236}">
                <a16:creationId xmlns:a16="http://schemas.microsoft.com/office/drawing/2014/main" id="{E357956D-174B-C44F-849B-F0CAF7C45B11}"/>
              </a:ext>
            </a:extLst>
          </p:cNvPr>
          <p:cNvSpPr>
            <a:spLocks noGrp="1"/>
          </p:cNvSpPr>
          <p:nvPr>
            <p:ph type="body" sz="quarter" idx="17"/>
          </p:nvPr>
        </p:nvSpPr>
        <p:spPr>
          <a:xfrm>
            <a:off x="1295401" y="5717118"/>
            <a:ext cx="3266017" cy="376767"/>
          </a:xfrm>
        </p:spPr>
        <p:txBody>
          <a:bodyPr/>
          <a:lstStyle/>
          <a:p>
            <a:pPr algn="l" rtl="0"/>
            <a:r>
              <a:rPr lang="en-gb"/>
              <a:t>29.04.2025</a:t>
            </a:r>
            <a:endParaRPr lang="en-gb" dirty="0"/>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5738" y="6395516"/>
            <a:ext cx="1662071" cy="370289"/>
          </a:xfrm>
          <a:prstGeom prst="rect">
            <a:avLst/>
          </a:prstGeom>
        </p:spPr>
      </p:pic>
    </p:spTree>
    <p:custDataLst>
      <p:tags r:id="rId1"/>
    </p:custDataLst>
    <p:extLst>
      <p:ext uri="{BB962C8B-B14F-4D97-AF65-F5344CB8AC3E}">
        <p14:creationId xmlns:p14="http://schemas.microsoft.com/office/powerpoint/2010/main" val="25149382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91E3E-CB86-3D4F-FAC9-A55224314A29}"/>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CF644ED7-419C-F764-C407-271051F89BCC}"/>
              </a:ext>
            </a:extLst>
          </p:cNvPr>
          <p:cNvPicPr>
            <a:picLocks noChangeAspect="1"/>
          </p:cNvPicPr>
          <p:nvPr/>
        </p:nvPicPr>
        <p:blipFill>
          <a:blip r:embed="rId2"/>
          <a:stretch>
            <a:fillRect/>
          </a:stretch>
        </p:blipFill>
        <p:spPr>
          <a:xfrm>
            <a:off x="6179128" y="0"/>
            <a:ext cx="2808576" cy="4727864"/>
          </a:xfrm>
          <a:prstGeom prst="rect">
            <a:avLst/>
          </a:prstGeom>
        </p:spPr>
      </p:pic>
      <p:pic>
        <p:nvPicPr>
          <p:cNvPr id="5" name="Grafik 4">
            <a:extLst>
              <a:ext uri="{FF2B5EF4-FFF2-40B4-BE49-F238E27FC236}">
                <a16:creationId xmlns:a16="http://schemas.microsoft.com/office/drawing/2014/main" id="{F8BB4616-D20D-5165-C545-0FA1710E8BB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768436" y="0"/>
            <a:ext cx="2750757" cy="4727864"/>
          </a:xfrm>
          <a:prstGeom prst="rect">
            <a:avLst/>
          </a:prstGeom>
        </p:spPr>
      </p:pic>
      <p:pic>
        <p:nvPicPr>
          <p:cNvPr id="2" name="Grafik 1" descr="Ein Bild, das Electric Blue (Farbe), Schrift, Blau, Symbol enthält.&#10;&#10;Automatisch generierte Beschreibung">
            <a:extLst>
              <a:ext uri="{FF2B5EF4-FFF2-40B4-BE49-F238E27FC236}">
                <a16:creationId xmlns:a16="http://schemas.microsoft.com/office/drawing/2014/main" id="{C98DD716-8C66-96F2-7928-CE945C4E01D2}"/>
              </a:ext>
            </a:extLst>
          </p:cNvPr>
          <p:cNvPicPr>
            <a:picLocks noChangeAspect="1"/>
          </p:cNvPicPr>
          <p:nvPr/>
        </p:nvPicPr>
        <p:blipFill>
          <a:blip r:embed="rId4"/>
          <a:stretch>
            <a:fillRect/>
          </a:stretch>
        </p:blipFill>
        <p:spPr>
          <a:xfrm>
            <a:off x="9691996" y="5994519"/>
            <a:ext cx="2379518" cy="863481"/>
          </a:xfrm>
          <a:prstGeom prst="rect">
            <a:avLst/>
          </a:prstGeom>
        </p:spPr>
      </p:pic>
      <p:pic>
        <p:nvPicPr>
          <p:cNvPr id="6" name="Grafik 5">
            <a:extLst>
              <a:ext uri="{FF2B5EF4-FFF2-40B4-BE49-F238E27FC236}">
                <a16:creationId xmlns:a16="http://schemas.microsoft.com/office/drawing/2014/main" id="{5F20183E-3CEE-F3AC-4946-3606BCDF547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19546" y="4227590"/>
            <a:ext cx="4366288" cy="1946851"/>
          </a:xfrm>
          <a:prstGeom prst="rect">
            <a:avLst/>
          </a:prstGeom>
        </p:spPr>
      </p:pic>
      <p:pic>
        <p:nvPicPr>
          <p:cNvPr id="8" name="Grafik 7">
            <a:extLst>
              <a:ext uri="{FF2B5EF4-FFF2-40B4-BE49-F238E27FC236}">
                <a16:creationId xmlns:a16="http://schemas.microsoft.com/office/drawing/2014/main" id="{0A68C3DB-DDBC-4194-CE63-3BEEDAFE058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497025" y="4170442"/>
            <a:ext cx="4490679" cy="1929022"/>
          </a:xfrm>
          <a:prstGeom prst="rect">
            <a:avLst/>
          </a:prstGeom>
        </p:spPr>
      </p:pic>
    </p:spTree>
    <p:extLst>
      <p:ext uri="{BB962C8B-B14F-4D97-AF65-F5344CB8AC3E}">
        <p14:creationId xmlns:p14="http://schemas.microsoft.com/office/powerpoint/2010/main" val="138452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4"/>
          <p:cNvSpPr/>
          <p:nvPr/>
        </p:nvSpPr>
        <p:spPr>
          <a:xfrm>
            <a:off x="293309" y="136612"/>
            <a:ext cx="6858000" cy="822960"/>
          </a:xfrm>
          <a:prstGeom prst="roundRect">
            <a:avLst/>
          </a:prstGeom>
          <a:solidFill>
            <a:srgbClr val="7BB8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a:ln>
                  <a:noFill/>
                </a:ln>
                <a:solidFill>
                  <a:prstClr val="white"/>
                </a:solidFill>
                <a:effectLst/>
                <a:uLnTx/>
                <a:uFillTx/>
                <a:latin typeface="Calibri" panose="020F0502020204030204"/>
                <a:ea typeface="+mn-ea"/>
                <a:cs typeface="+mn-cs"/>
              </a:rPr>
              <a:t>Transfers</a:t>
            </a:r>
            <a:endParaRPr kumimoji="0" lang="de-DE"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2" name="Tabelle 1">
            <a:extLst>
              <a:ext uri="{FF2B5EF4-FFF2-40B4-BE49-F238E27FC236}">
                <a16:creationId xmlns:a16="http://schemas.microsoft.com/office/drawing/2014/main" id="{66C03379-C4E4-A190-2F43-7E157EC6BDA0}"/>
              </a:ext>
            </a:extLst>
          </p:cNvPr>
          <p:cNvGraphicFramePr>
            <a:graphicFrameLocks noGrp="1"/>
          </p:cNvGraphicFramePr>
          <p:nvPr>
            <p:extLst>
              <p:ext uri="{D42A27DB-BD31-4B8C-83A1-F6EECF244321}">
                <p14:modId xmlns:p14="http://schemas.microsoft.com/office/powerpoint/2010/main" val="1562540300"/>
              </p:ext>
            </p:extLst>
          </p:nvPr>
        </p:nvGraphicFramePr>
        <p:xfrm>
          <a:off x="293309" y="1261790"/>
          <a:ext cx="11612878" cy="5135661"/>
        </p:xfrm>
        <a:graphic>
          <a:graphicData uri="http://schemas.openxmlformats.org/drawingml/2006/table">
            <a:tbl>
              <a:tblPr firstRow="1" bandRow="1">
                <a:tableStyleId>{5C22544A-7EE6-4342-B048-85BDC9FD1C3A}</a:tableStyleId>
              </a:tblPr>
              <a:tblGrid>
                <a:gridCol w="1239806">
                  <a:extLst>
                    <a:ext uri="{9D8B030D-6E8A-4147-A177-3AD203B41FA5}">
                      <a16:colId xmlns:a16="http://schemas.microsoft.com/office/drawing/2014/main" val="2037877849"/>
                    </a:ext>
                  </a:extLst>
                </a:gridCol>
                <a:gridCol w="1296634">
                  <a:extLst>
                    <a:ext uri="{9D8B030D-6E8A-4147-A177-3AD203B41FA5}">
                      <a16:colId xmlns:a16="http://schemas.microsoft.com/office/drawing/2014/main" val="1423566398"/>
                    </a:ext>
                  </a:extLst>
                </a:gridCol>
                <a:gridCol w="1296634">
                  <a:extLst>
                    <a:ext uri="{9D8B030D-6E8A-4147-A177-3AD203B41FA5}">
                      <a16:colId xmlns:a16="http://schemas.microsoft.com/office/drawing/2014/main" val="1952405527"/>
                    </a:ext>
                  </a:extLst>
                </a:gridCol>
                <a:gridCol w="1296634">
                  <a:extLst>
                    <a:ext uri="{9D8B030D-6E8A-4147-A177-3AD203B41FA5}">
                      <a16:colId xmlns:a16="http://schemas.microsoft.com/office/drawing/2014/main" val="2464975768"/>
                    </a:ext>
                  </a:extLst>
                </a:gridCol>
                <a:gridCol w="1296634">
                  <a:extLst>
                    <a:ext uri="{9D8B030D-6E8A-4147-A177-3AD203B41FA5}">
                      <a16:colId xmlns:a16="http://schemas.microsoft.com/office/drawing/2014/main" val="392345382"/>
                    </a:ext>
                  </a:extLst>
                </a:gridCol>
                <a:gridCol w="1296634">
                  <a:extLst>
                    <a:ext uri="{9D8B030D-6E8A-4147-A177-3AD203B41FA5}">
                      <a16:colId xmlns:a16="http://schemas.microsoft.com/office/drawing/2014/main" val="1763874709"/>
                    </a:ext>
                  </a:extLst>
                </a:gridCol>
                <a:gridCol w="1296634">
                  <a:extLst>
                    <a:ext uri="{9D8B030D-6E8A-4147-A177-3AD203B41FA5}">
                      <a16:colId xmlns:a16="http://schemas.microsoft.com/office/drawing/2014/main" val="2208568323"/>
                    </a:ext>
                  </a:extLst>
                </a:gridCol>
                <a:gridCol w="1296634">
                  <a:extLst>
                    <a:ext uri="{9D8B030D-6E8A-4147-A177-3AD203B41FA5}">
                      <a16:colId xmlns:a16="http://schemas.microsoft.com/office/drawing/2014/main" val="232980762"/>
                    </a:ext>
                  </a:extLst>
                </a:gridCol>
                <a:gridCol w="1296634">
                  <a:extLst>
                    <a:ext uri="{9D8B030D-6E8A-4147-A177-3AD203B41FA5}">
                      <a16:colId xmlns:a16="http://schemas.microsoft.com/office/drawing/2014/main" val="146740104"/>
                    </a:ext>
                  </a:extLst>
                </a:gridCol>
              </a:tblGrid>
              <a:tr h="610041">
                <a:tc>
                  <a:txBody>
                    <a:bodyPr/>
                    <a:lstStyle/>
                    <a:p>
                      <a:endParaRPr lang="de-DE" sz="1600">
                        <a:latin typeface="Arial" panose="020B0604020202020204" pitchFamily="34" charset="0"/>
                        <a:cs typeface="Arial" panose="020B0604020202020204" pitchFamily="34" charset="0"/>
                      </a:endParaRPr>
                    </a:p>
                  </a:txBody>
                  <a:tcPr/>
                </a:tc>
                <a:tc>
                  <a:txBody>
                    <a:bodyPr/>
                    <a:lstStyle/>
                    <a:p>
                      <a:r>
                        <a:rPr lang="de-DE" sz="1600">
                          <a:latin typeface="Arial" panose="020B0604020202020204" pitchFamily="34" charset="0"/>
                          <a:cs typeface="Arial" panose="020B0604020202020204" pitchFamily="34" charset="0"/>
                        </a:rPr>
                        <a:t>1. payment (40%)</a:t>
                      </a:r>
                    </a:p>
                  </a:txBody>
                  <a:tcPr/>
                </a:tc>
                <a:tc>
                  <a:txBody>
                    <a:bodyPr/>
                    <a:lstStyle/>
                    <a:p>
                      <a:r>
                        <a:rPr lang="de-DE" sz="1600">
                          <a:latin typeface="Arial" panose="020B0604020202020204" pitchFamily="34" charset="0"/>
                          <a:cs typeface="Arial" panose="020B0604020202020204" pitchFamily="34" charset="0"/>
                        </a:rPr>
                        <a:t>WP 1 costs</a:t>
                      </a:r>
                    </a:p>
                  </a:txBody>
                  <a:tcPr/>
                </a:tc>
                <a:tc>
                  <a:txBody>
                    <a:bodyPr/>
                    <a:lstStyle/>
                    <a:p>
                      <a:r>
                        <a:rPr lang="de-DE" sz="1600">
                          <a:latin typeface="Arial" panose="020B0604020202020204" pitchFamily="34" charset="0"/>
                          <a:cs typeface="Arial" panose="020B0604020202020204" pitchFamily="34" charset="0"/>
                        </a:rPr>
                        <a:t>WP2 costs</a:t>
                      </a:r>
                    </a:p>
                  </a:txBody>
                  <a:tcPr/>
                </a:tc>
                <a:tc>
                  <a:txBody>
                    <a:bodyPr/>
                    <a:lstStyle/>
                    <a:p>
                      <a:r>
                        <a:rPr lang="de-DE" sz="1600">
                          <a:latin typeface="Arial" panose="020B0604020202020204" pitchFamily="34" charset="0"/>
                          <a:cs typeface="Arial" panose="020B0604020202020204" pitchFamily="34" charset="0"/>
                        </a:rPr>
                        <a:t>2.</a:t>
                      </a:r>
                      <a:r>
                        <a:rPr lang="de-DE" sz="1600" baseline="0">
                          <a:latin typeface="Arial" panose="020B0604020202020204" pitchFamily="34" charset="0"/>
                          <a:cs typeface="Arial" panose="020B0604020202020204" pitchFamily="34" charset="0"/>
                        </a:rPr>
                        <a:t> </a:t>
                      </a:r>
                      <a:r>
                        <a:rPr lang="de-DE" sz="1600">
                          <a:latin typeface="Arial" panose="020B0604020202020204" pitchFamily="34" charset="0"/>
                          <a:cs typeface="Arial" panose="020B0604020202020204" pitchFamily="34" charset="0"/>
                        </a:rPr>
                        <a:t>payment</a:t>
                      </a:r>
                    </a:p>
                    <a:p>
                      <a:r>
                        <a:rPr lang="de-DE" sz="1600">
                          <a:latin typeface="Arial" panose="020B0604020202020204" pitchFamily="34" charset="0"/>
                          <a:cs typeface="Arial" panose="020B0604020202020204" pitchFamily="34" charset="0"/>
                        </a:rPr>
                        <a:t>(40%) </a:t>
                      </a:r>
                    </a:p>
                  </a:txBody>
                  <a:tcPr/>
                </a:tc>
                <a:tc>
                  <a:txBody>
                    <a:bodyPr/>
                    <a:lstStyle/>
                    <a:p>
                      <a:r>
                        <a:rPr lang="de-DE" sz="1600">
                          <a:latin typeface="Arial" panose="020B0604020202020204" pitchFamily="34" charset="0"/>
                          <a:cs typeface="Arial" panose="020B0604020202020204" pitchFamily="34" charset="0"/>
                        </a:rPr>
                        <a:t>WP3 costs</a:t>
                      </a:r>
                    </a:p>
                  </a:txBody>
                  <a:tcPr/>
                </a:tc>
                <a:tc>
                  <a:txBody>
                    <a:bodyPr/>
                    <a:lstStyle/>
                    <a:p>
                      <a:r>
                        <a:rPr lang="de-DE" sz="1600">
                          <a:latin typeface="Arial" panose="020B0604020202020204" pitchFamily="34" charset="0"/>
                          <a:cs typeface="Arial" panose="020B0604020202020204" pitchFamily="34" charset="0"/>
                        </a:rPr>
                        <a:t>WP 4 costs</a:t>
                      </a:r>
                    </a:p>
                  </a:txBody>
                  <a:tcPr/>
                </a:tc>
                <a:tc>
                  <a:txBody>
                    <a:bodyPr/>
                    <a:lstStyle/>
                    <a:p>
                      <a:r>
                        <a:rPr lang="de-DE" sz="1600">
                          <a:latin typeface="Arial" panose="020B0604020202020204" pitchFamily="34" charset="0"/>
                          <a:cs typeface="Arial" panose="020B0604020202020204" pitchFamily="34" charset="0"/>
                        </a:rPr>
                        <a:t>WP 5 costs</a:t>
                      </a:r>
                    </a:p>
                  </a:txBody>
                  <a:tcPr/>
                </a:tc>
                <a:tc>
                  <a:txBody>
                    <a:bodyPr/>
                    <a:lstStyle/>
                    <a:p>
                      <a:r>
                        <a:rPr lang="de-DE" sz="1600">
                          <a:latin typeface="Arial" panose="020B0604020202020204" pitchFamily="34" charset="0"/>
                          <a:cs typeface="Arial" panose="020B0604020202020204" pitchFamily="34" charset="0"/>
                        </a:rPr>
                        <a:t>Final payment</a:t>
                      </a:r>
                    </a:p>
                  </a:txBody>
                  <a:tcPr/>
                </a:tc>
                <a:extLst>
                  <a:ext uri="{0D108BD9-81ED-4DB2-BD59-A6C34878D82A}">
                    <a16:rowId xmlns:a16="http://schemas.microsoft.com/office/drawing/2014/main" val="1400374297"/>
                  </a:ext>
                </a:extLst>
              </a:tr>
              <a:tr h="438500">
                <a:tc>
                  <a:txBody>
                    <a:bodyPr/>
                    <a:lstStyle/>
                    <a:p>
                      <a:r>
                        <a:rPr lang="de-DE" sz="1600">
                          <a:latin typeface="Arial" panose="020B0604020202020204" pitchFamily="34" charset="0"/>
                          <a:cs typeface="Arial" panose="020B0604020202020204" pitchFamily="34" charset="0"/>
                        </a:rPr>
                        <a:t>HSWT</a:t>
                      </a:r>
                    </a:p>
                  </a:txBody>
                  <a:tcPr/>
                </a:tc>
                <a:tc>
                  <a:txBody>
                    <a:bodyPr/>
                    <a:lstStyle/>
                    <a:p>
                      <a:pPr algn="r"/>
                      <a:endParaRPr lang="de-DE" sz="1600">
                        <a:latin typeface="Arial" panose="020B0604020202020204" pitchFamily="34" charset="0"/>
                        <a:cs typeface="Arial" panose="020B0604020202020204" pitchFamily="34" charset="0"/>
                      </a:endParaRPr>
                    </a:p>
                  </a:txBody>
                  <a:tcPr/>
                </a:tc>
                <a:tc>
                  <a:txBody>
                    <a:bodyPr/>
                    <a:lstStyle/>
                    <a:p>
                      <a:pPr algn="r"/>
                      <a:r>
                        <a:rPr lang="de-DE" sz="1600">
                          <a:latin typeface="Arial" panose="020B0604020202020204" pitchFamily="34" charset="0"/>
                          <a:cs typeface="Arial" panose="020B0604020202020204" pitchFamily="34" charset="0"/>
                        </a:rPr>
                        <a:t>12,8008.00</a:t>
                      </a:r>
                    </a:p>
                  </a:txBody>
                  <a:tcPr/>
                </a:tc>
                <a:tc>
                  <a:txBody>
                    <a:bodyPr/>
                    <a:lstStyle/>
                    <a:p>
                      <a:pPr algn="r"/>
                      <a:r>
                        <a:rPr lang="de-DE" sz="1600">
                          <a:latin typeface="Arial" panose="020B0604020202020204" pitchFamily="34" charset="0"/>
                          <a:cs typeface="Arial" panose="020B0604020202020204" pitchFamily="34" charset="0"/>
                        </a:rPr>
                        <a:t>39,623.00</a:t>
                      </a:r>
                    </a:p>
                  </a:txBody>
                  <a:tcPr/>
                </a:tc>
                <a:tc>
                  <a:txBody>
                    <a:bodyPr/>
                    <a:lstStyle/>
                    <a:p>
                      <a:pPr algn="r"/>
                      <a:endParaRPr lang="de-DE" sz="1600">
                        <a:latin typeface="Arial" panose="020B0604020202020204" pitchFamily="34" charset="0"/>
                        <a:cs typeface="Arial" panose="020B0604020202020204" pitchFamily="34" charset="0"/>
                      </a:endParaRPr>
                    </a:p>
                  </a:txBody>
                  <a:tcPr/>
                </a:tc>
                <a:tc>
                  <a:txBody>
                    <a:bodyPr/>
                    <a:lstStyle/>
                    <a:p>
                      <a:pPr algn="r"/>
                      <a:r>
                        <a:rPr lang="de-DE" sz="1600">
                          <a:latin typeface="Arial" panose="020B0604020202020204" pitchFamily="34" charset="0"/>
                          <a:cs typeface="Arial" panose="020B0604020202020204" pitchFamily="34" charset="0"/>
                        </a:rPr>
                        <a:t>41,168.00</a:t>
                      </a:r>
                    </a:p>
                  </a:txBody>
                  <a:tcPr/>
                </a:tc>
                <a:tc>
                  <a:txBody>
                    <a:bodyPr/>
                    <a:lstStyle/>
                    <a:p>
                      <a:pPr algn="r"/>
                      <a:r>
                        <a:rPr lang="de-DE" sz="1600">
                          <a:latin typeface="Arial" panose="020B0604020202020204" pitchFamily="34" charset="0"/>
                          <a:cs typeface="Arial" panose="020B0604020202020204" pitchFamily="34" charset="0"/>
                        </a:rPr>
                        <a:t>6,404.00</a:t>
                      </a:r>
                    </a:p>
                  </a:txBody>
                  <a:tcPr/>
                </a:tc>
                <a:tc>
                  <a:txBody>
                    <a:bodyPr/>
                    <a:lstStyle/>
                    <a:p>
                      <a:pPr algn="r"/>
                      <a:r>
                        <a:rPr lang="de-DE" sz="1600">
                          <a:latin typeface="Arial" panose="020B0604020202020204" pitchFamily="34" charset="0"/>
                          <a:cs typeface="Arial" panose="020B0604020202020204" pitchFamily="34" charset="0"/>
                        </a:rPr>
                        <a:t>17,687.00</a:t>
                      </a:r>
                    </a:p>
                  </a:txBody>
                  <a:tcPr/>
                </a:tc>
                <a:tc>
                  <a:txBody>
                    <a:bodyPr/>
                    <a:lstStyle/>
                    <a:p>
                      <a:pPr algn="r"/>
                      <a:endParaRPr lang="de-DE"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59759486"/>
                  </a:ext>
                </a:extLst>
              </a:tr>
              <a:tr h="438500">
                <a:tc>
                  <a:txBody>
                    <a:bodyPr/>
                    <a:lstStyle/>
                    <a:p>
                      <a:r>
                        <a:rPr lang="de-DE" sz="1600">
                          <a:latin typeface="Arial" panose="020B0604020202020204" pitchFamily="34" charset="0"/>
                          <a:cs typeface="Arial" panose="020B0604020202020204" pitchFamily="34" charset="0"/>
                        </a:rPr>
                        <a:t>KITA</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600" b="0" i="0" u="none" strike="noStrike">
                          <a:solidFill>
                            <a:srgbClr val="35383A"/>
                          </a:solidFill>
                          <a:effectLst/>
                          <a:latin typeface="Arial" panose="020B0604020202020204" pitchFamily="34" charset="0"/>
                          <a:cs typeface="Arial" panose="020B0604020202020204" pitchFamily="34" charset="0"/>
                        </a:rPr>
                        <a:t>18,649.53</a:t>
                      </a:r>
                    </a:p>
                  </a:txBody>
                  <a:tcPr/>
                </a:tc>
                <a:tc>
                  <a:txBody>
                    <a:bodyPr/>
                    <a:lstStyle/>
                    <a:p>
                      <a:pPr algn="r"/>
                      <a:r>
                        <a:rPr lang="de-DE" sz="1600">
                          <a:latin typeface="Arial" panose="020B0604020202020204" pitchFamily="34" charset="0"/>
                          <a:cs typeface="Arial" panose="020B0604020202020204" pitchFamily="34" charset="0"/>
                        </a:rPr>
                        <a:t>7,000.00</a:t>
                      </a:r>
                    </a:p>
                  </a:txBody>
                  <a:tcPr/>
                </a:tc>
                <a:tc>
                  <a:txBody>
                    <a:bodyPr/>
                    <a:lstStyle/>
                    <a:p>
                      <a:pPr algn="r"/>
                      <a:r>
                        <a:rPr lang="de-DE" sz="1600">
                          <a:latin typeface="Arial" panose="020B0604020202020204" pitchFamily="34" charset="0"/>
                          <a:cs typeface="Arial" panose="020B0604020202020204" pitchFamily="34" charset="0"/>
                        </a:rPr>
                        <a:t>8,666.00</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600" b="0" i="0" u="none" strike="noStrike">
                          <a:solidFill>
                            <a:srgbClr val="35383A"/>
                          </a:solidFill>
                          <a:effectLst/>
                          <a:latin typeface="Arial" panose="020B0604020202020204" pitchFamily="34" charset="0"/>
                          <a:cs typeface="Arial" panose="020B0604020202020204" pitchFamily="34" charset="0"/>
                        </a:rPr>
                        <a:t>18,649.53</a:t>
                      </a:r>
                    </a:p>
                  </a:txBody>
                  <a:tcPr/>
                </a:tc>
                <a:tc>
                  <a:txBody>
                    <a:bodyPr/>
                    <a:lstStyle/>
                    <a:p>
                      <a:pPr algn="r"/>
                      <a:r>
                        <a:rPr lang="de-DE" sz="1600">
                          <a:latin typeface="Arial" panose="020B0604020202020204" pitchFamily="34" charset="0"/>
                          <a:cs typeface="Arial" panose="020B0604020202020204" pitchFamily="34" charset="0"/>
                        </a:rPr>
                        <a:t>23,320.00</a:t>
                      </a:r>
                    </a:p>
                  </a:txBody>
                  <a:tcPr/>
                </a:tc>
                <a:tc>
                  <a:txBody>
                    <a:bodyPr/>
                    <a:lstStyle/>
                    <a:p>
                      <a:pPr algn="r"/>
                      <a:r>
                        <a:rPr lang="de-DE" sz="1600">
                          <a:latin typeface="Arial" panose="020B0604020202020204" pitchFamily="34" charset="0"/>
                          <a:cs typeface="Arial" panose="020B0604020202020204" pitchFamily="34" charset="0"/>
                        </a:rPr>
                        <a:t>3,971.00</a:t>
                      </a:r>
                    </a:p>
                  </a:txBody>
                  <a:tcPr/>
                </a:tc>
                <a:tc>
                  <a:txBody>
                    <a:bodyPr/>
                    <a:lstStyle/>
                    <a:p>
                      <a:pPr algn="r"/>
                      <a:r>
                        <a:rPr lang="de-DE" sz="1600">
                          <a:latin typeface="Arial" panose="020B0604020202020204" pitchFamily="34" charset="0"/>
                          <a:cs typeface="Arial" panose="020B0604020202020204" pitchFamily="34" charset="0"/>
                        </a:rPr>
                        <a:t>3,667.00</a:t>
                      </a:r>
                    </a:p>
                  </a:txBody>
                  <a:tcPr/>
                </a:tc>
                <a:tc>
                  <a:txBody>
                    <a:bodyPr/>
                    <a:lstStyle/>
                    <a:p>
                      <a:pPr algn="r"/>
                      <a:r>
                        <a:rPr lang="de-DE" sz="1600">
                          <a:latin typeface="Arial" panose="020B0604020202020204" pitchFamily="34" charset="0"/>
                          <a:cs typeface="Arial" panose="020B0604020202020204" pitchFamily="34" charset="0"/>
                        </a:rPr>
                        <a:t>9,324.76</a:t>
                      </a:r>
                    </a:p>
                  </a:txBody>
                  <a:tcPr/>
                </a:tc>
                <a:extLst>
                  <a:ext uri="{0D108BD9-81ED-4DB2-BD59-A6C34878D82A}">
                    <a16:rowId xmlns:a16="http://schemas.microsoft.com/office/drawing/2014/main" val="2946991363"/>
                  </a:ext>
                </a:extLst>
              </a:tr>
              <a:tr h="438500">
                <a:tc>
                  <a:txBody>
                    <a:bodyPr/>
                    <a:lstStyle/>
                    <a:p>
                      <a:r>
                        <a:rPr lang="de-DE" sz="1600">
                          <a:latin typeface="Arial" panose="020B0604020202020204" pitchFamily="34" charset="0"/>
                          <a:cs typeface="Arial" panose="020B0604020202020204" pitchFamily="34" charset="0"/>
                        </a:rPr>
                        <a:t>UFS</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600" b="0" i="0" u="none" strike="noStrike">
                          <a:solidFill>
                            <a:srgbClr val="35383A"/>
                          </a:solidFill>
                          <a:effectLst/>
                          <a:latin typeface="Arial" panose="020B0604020202020204" pitchFamily="34" charset="0"/>
                          <a:cs typeface="Arial" panose="020B0604020202020204" pitchFamily="34" charset="0"/>
                        </a:rPr>
                        <a:t>19,951.86</a:t>
                      </a:r>
                    </a:p>
                  </a:txBody>
                  <a:tcPr/>
                </a:tc>
                <a:tc>
                  <a:txBody>
                    <a:bodyPr/>
                    <a:lstStyle/>
                    <a:p>
                      <a:pPr algn="r"/>
                      <a:r>
                        <a:rPr lang="de-DE" sz="1600">
                          <a:latin typeface="Arial" panose="020B0604020202020204" pitchFamily="34" charset="0"/>
                          <a:cs typeface="Arial" panose="020B0604020202020204" pitchFamily="34" charset="0"/>
                        </a:rPr>
                        <a:t>7,908.00</a:t>
                      </a:r>
                    </a:p>
                  </a:txBody>
                  <a:tcPr/>
                </a:tc>
                <a:tc>
                  <a:txBody>
                    <a:bodyPr/>
                    <a:lstStyle/>
                    <a:p>
                      <a:pPr algn="r"/>
                      <a:r>
                        <a:rPr lang="de-DE" sz="1600">
                          <a:latin typeface="Arial" panose="020B0604020202020204" pitchFamily="34" charset="0"/>
                          <a:cs typeface="Arial" panose="020B0604020202020204" pitchFamily="34" charset="0"/>
                        </a:rPr>
                        <a:t>4,879.00</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600" b="0" i="0" u="none" strike="noStrike">
                          <a:solidFill>
                            <a:srgbClr val="35383A"/>
                          </a:solidFill>
                          <a:effectLst/>
                          <a:latin typeface="Arial" panose="020B0604020202020204" pitchFamily="34" charset="0"/>
                          <a:cs typeface="Arial" panose="020B0604020202020204" pitchFamily="34" charset="0"/>
                        </a:rPr>
                        <a:t>19,951.86</a:t>
                      </a:r>
                    </a:p>
                  </a:txBody>
                  <a:tcPr/>
                </a:tc>
                <a:tc>
                  <a:txBody>
                    <a:bodyPr/>
                    <a:lstStyle/>
                    <a:p>
                      <a:pPr algn="r"/>
                      <a:r>
                        <a:rPr lang="de-DE" sz="1600">
                          <a:latin typeface="Arial" panose="020B0604020202020204" pitchFamily="34" charset="0"/>
                          <a:cs typeface="Arial" panose="020B0604020202020204" pitchFamily="34" charset="0"/>
                        </a:rPr>
                        <a:t>17,514.00</a:t>
                      </a:r>
                    </a:p>
                  </a:txBody>
                  <a:tcPr/>
                </a:tc>
                <a:tc>
                  <a:txBody>
                    <a:bodyPr/>
                    <a:lstStyle/>
                    <a:p>
                      <a:pPr algn="r"/>
                      <a:r>
                        <a:rPr lang="de-DE" sz="1600">
                          <a:latin typeface="Arial" panose="020B0604020202020204" pitchFamily="34" charset="0"/>
                          <a:cs typeface="Arial" panose="020B0604020202020204" pitchFamily="34" charset="0"/>
                        </a:rPr>
                        <a:t>9,758.00</a:t>
                      </a:r>
                    </a:p>
                  </a:txBody>
                  <a:tcPr/>
                </a:tc>
                <a:tc>
                  <a:txBody>
                    <a:bodyPr/>
                    <a:lstStyle/>
                    <a:p>
                      <a:pPr algn="r"/>
                      <a:r>
                        <a:rPr lang="de-DE" sz="1600">
                          <a:latin typeface="Arial" panose="020B0604020202020204" pitchFamily="34" charset="0"/>
                          <a:cs typeface="Arial" panose="020B0604020202020204" pitchFamily="34" charset="0"/>
                        </a:rPr>
                        <a:t>9,819.00</a:t>
                      </a:r>
                    </a:p>
                  </a:txBody>
                  <a:tcPr/>
                </a:tc>
                <a:tc>
                  <a:txBody>
                    <a:bodyPr/>
                    <a:lstStyle/>
                    <a:p>
                      <a:pPr algn="r"/>
                      <a:r>
                        <a:rPr lang="de-DE" sz="1600">
                          <a:latin typeface="Arial" panose="020B0604020202020204" pitchFamily="34" charset="0"/>
                          <a:cs typeface="Arial" panose="020B0604020202020204" pitchFamily="34" charset="0"/>
                        </a:rPr>
                        <a:t>9,975.93</a:t>
                      </a:r>
                    </a:p>
                  </a:txBody>
                  <a:tcPr/>
                </a:tc>
                <a:extLst>
                  <a:ext uri="{0D108BD9-81ED-4DB2-BD59-A6C34878D82A}">
                    <a16:rowId xmlns:a16="http://schemas.microsoft.com/office/drawing/2014/main" val="608941132"/>
                  </a:ext>
                </a:extLst>
              </a:tr>
              <a:tr h="438500">
                <a:tc>
                  <a:txBody>
                    <a:bodyPr/>
                    <a:lstStyle/>
                    <a:p>
                      <a:r>
                        <a:rPr lang="de-DE" sz="1600">
                          <a:latin typeface="Arial" panose="020B0604020202020204" pitchFamily="34" charset="0"/>
                          <a:cs typeface="Arial" panose="020B0604020202020204" pitchFamily="34" charset="0"/>
                        </a:rPr>
                        <a:t>HAWASSA</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600" b="0" i="0" u="none" strike="noStrike">
                          <a:solidFill>
                            <a:srgbClr val="35383A"/>
                          </a:solidFill>
                          <a:effectLst/>
                          <a:latin typeface="Arial" panose="020B0604020202020204" pitchFamily="34" charset="0"/>
                          <a:cs typeface="Arial" panose="020B0604020202020204" pitchFamily="34" charset="0"/>
                        </a:rPr>
                        <a:t>13,417.80</a:t>
                      </a:r>
                    </a:p>
                  </a:txBody>
                  <a:tcPr/>
                </a:tc>
                <a:tc>
                  <a:txBody>
                    <a:bodyPr/>
                    <a:lstStyle/>
                    <a:p>
                      <a:pPr algn="r"/>
                      <a:r>
                        <a:rPr lang="de-DE" sz="1600">
                          <a:latin typeface="Arial" panose="020B0604020202020204" pitchFamily="34" charset="0"/>
                          <a:cs typeface="Arial" panose="020B0604020202020204" pitchFamily="34" charset="0"/>
                        </a:rPr>
                        <a:t>3,655.00</a:t>
                      </a:r>
                    </a:p>
                  </a:txBody>
                  <a:tcPr/>
                </a:tc>
                <a:tc>
                  <a:txBody>
                    <a:bodyPr/>
                    <a:lstStyle/>
                    <a:p>
                      <a:pPr algn="r"/>
                      <a:r>
                        <a:rPr lang="de-DE" sz="1600">
                          <a:latin typeface="Arial" panose="020B0604020202020204" pitchFamily="34" charset="0"/>
                          <a:cs typeface="Arial" panose="020B0604020202020204" pitchFamily="34" charset="0"/>
                        </a:rPr>
                        <a:t>3,897.00</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600" b="0" i="0" u="none" strike="noStrike">
                          <a:solidFill>
                            <a:srgbClr val="35383A"/>
                          </a:solidFill>
                          <a:effectLst/>
                          <a:latin typeface="Arial" panose="020B0604020202020204" pitchFamily="34" charset="0"/>
                          <a:cs typeface="Arial" panose="020B0604020202020204" pitchFamily="34" charset="0"/>
                        </a:rPr>
                        <a:t>13,417.80</a:t>
                      </a:r>
                    </a:p>
                  </a:txBody>
                  <a:tcPr/>
                </a:tc>
                <a:tc>
                  <a:txBody>
                    <a:bodyPr/>
                    <a:lstStyle/>
                    <a:p>
                      <a:pPr algn="r"/>
                      <a:r>
                        <a:rPr lang="de-DE" sz="1600">
                          <a:latin typeface="Arial" panose="020B0604020202020204" pitchFamily="34" charset="0"/>
                          <a:cs typeface="Arial" panose="020B0604020202020204" pitchFamily="34" charset="0"/>
                        </a:rPr>
                        <a:t>16,898.00</a:t>
                      </a:r>
                    </a:p>
                  </a:txBody>
                  <a:tcPr/>
                </a:tc>
                <a:tc>
                  <a:txBody>
                    <a:bodyPr/>
                    <a:lstStyle/>
                    <a:p>
                      <a:pPr algn="r"/>
                      <a:r>
                        <a:rPr lang="de-DE" sz="1600">
                          <a:latin typeface="Arial" panose="020B0604020202020204" pitchFamily="34" charset="0"/>
                          <a:cs typeface="Arial" panose="020B0604020202020204" pitchFamily="34" charset="0"/>
                        </a:rPr>
                        <a:t>5,196.00</a:t>
                      </a:r>
                    </a:p>
                  </a:txBody>
                  <a:tcPr/>
                </a:tc>
                <a:tc>
                  <a:txBody>
                    <a:bodyPr/>
                    <a:lstStyle/>
                    <a:p>
                      <a:pPr algn="r"/>
                      <a:r>
                        <a:rPr lang="de-DE" sz="1600">
                          <a:latin typeface="Arial" panose="020B0604020202020204" pitchFamily="34" charset="0"/>
                          <a:cs typeface="Arial" panose="020B0604020202020204" pitchFamily="34" charset="0"/>
                        </a:rPr>
                        <a:t>3,897.00</a:t>
                      </a:r>
                    </a:p>
                  </a:txBody>
                  <a:tcPr/>
                </a:tc>
                <a:tc>
                  <a:txBody>
                    <a:bodyPr/>
                    <a:lstStyle/>
                    <a:p>
                      <a:pPr algn="r"/>
                      <a:r>
                        <a:rPr lang="de-DE" sz="1600">
                          <a:latin typeface="Arial" panose="020B0604020202020204" pitchFamily="34" charset="0"/>
                          <a:cs typeface="Arial" panose="020B0604020202020204" pitchFamily="34" charset="0"/>
                        </a:rPr>
                        <a:t>6,708.9</a:t>
                      </a:r>
                    </a:p>
                  </a:txBody>
                  <a:tcPr/>
                </a:tc>
                <a:extLst>
                  <a:ext uri="{0D108BD9-81ED-4DB2-BD59-A6C34878D82A}">
                    <a16:rowId xmlns:a16="http://schemas.microsoft.com/office/drawing/2014/main" val="578354435"/>
                  </a:ext>
                </a:extLst>
              </a:tr>
              <a:tr h="438500">
                <a:tc>
                  <a:txBody>
                    <a:bodyPr/>
                    <a:lstStyle/>
                    <a:p>
                      <a:r>
                        <a:rPr lang="de-DE" sz="1600">
                          <a:latin typeface="Arial" panose="020B0604020202020204" pitchFamily="34" charset="0"/>
                          <a:cs typeface="Arial" panose="020B0604020202020204" pitchFamily="34" charset="0"/>
                        </a:rPr>
                        <a:t>UGB</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600" b="0" i="0" u="none" strike="noStrike">
                          <a:solidFill>
                            <a:srgbClr val="35383A"/>
                          </a:solidFill>
                          <a:effectLst/>
                          <a:latin typeface="Arial" panose="020B0604020202020204" pitchFamily="34" charset="0"/>
                          <a:cs typeface="Arial" panose="020B0604020202020204" pitchFamily="34" charset="0"/>
                        </a:rPr>
                        <a:t>15,841.14</a:t>
                      </a:r>
                    </a:p>
                  </a:txBody>
                  <a:tcPr/>
                </a:tc>
                <a:tc>
                  <a:txBody>
                    <a:bodyPr/>
                    <a:lstStyle/>
                    <a:p>
                      <a:pPr algn="r"/>
                      <a:r>
                        <a:rPr lang="de-DE" sz="1600">
                          <a:latin typeface="Arial" panose="020B0604020202020204" pitchFamily="34" charset="0"/>
                          <a:cs typeface="Arial" panose="020B0604020202020204" pitchFamily="34" charset="0"/>
                        </a:rPr>
                        <a:t>7,786.00</a:t>
                      </a:r>
                    </a:p>
                  </a:txBody>
                  <a:tcPr/>
                </a:tc>
                <a:tc>
                  <a:txBody>
                    <a:bodyPr/>
                    <a:lstStyle/>
                    <a:p>
                      <a:pPr algn="r"/>
                      <a:r>
                        <a:rPr lang="de-DE" sz="1600">
                          <a:latin typeface="Arial" panose="020B0604020202020204" pitchFamily="34" charset="0"/>
                          <a:cs typeface="Arial" panose="020B0604020202020204" pitchFamily="34" charset="0"/>
                        </a:rPr>
                        <a:t>10,135.00</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600" b="0" i="0" u="none" strike="noStrike">
                          <a:solidFill>
                            <a:srgbClr val="35383A"/>
                          </a:solidFill>
                          <a:effectLst/>
                          <a:latin typeface="Arial" panose="020B0604020202020204" pitchFamily="34" charset="0"/>
                          <a:cs typeface="Arial" panose="020B0604020202020204" pitchFamily="34" charset="0"/>
                        </a:rPr>
                        <a:t>15,841.14</a:t>
                      </a:r>
                    </a:p>
                  </a:txBody>
                  <a:tcPr/>
                </a:tc>
                <a:tc>
                  <a:txBody>
                    <a:bodyPr/>
                    <a:lstStyle/>
                    <a:p>
                      <a:pPr algn="r"/>
                      <a:r>
                        <a:rPr lang="de-DE" sz="1600">
                          <a:latin typeface="Arial" panose="020B0604020202020204" pitchFamily="34" charset="0"/>
                          <a:cs typeface="Arial" panose="020B0604020202020204" pitchFamily="34" charset="0"/>
                        </a:rPr>
                        <a:t>15,990.00</a:t>
                      </a:r>
                    </a:p>
                  </a:txBody>
                  <a:tcPr/>
                </a:tc>
                <a:tc>
                  <a:txBody>
                    <a:bodyPr/>
                    <a:lstStyle/>
                    <a:p>
                      <a:pPr algn="r"/>
                      <a:r>
                        <a:rPr lang="de-DE" sz="1600">
                          <a:latin typeface="Arial" panose="020B0604020202020204" pitchFamily="34" charset="0"/>
                          <a:cs typeface="Arial" panose="020B0604020202020204" pitchFamily="34" charset="0"/>
                        </a:rPr>
                        <a:t>3,415.00</a:t>
                      </a:r>
                    </a:p>
                  </a:txBody>
                  <a:tcPr/>
                </a:tc>
                <a:tc>
                  <a:txBody>
                    <a:bodyPr/>
                    <a:lstStyle/>
                    <a:p>
                      <a:pPr algn="r"/>
                      <a:r>
                        <a:rPr lang="de-DE" sz="1600">
                          <a:latin typeface="Arial" panose="020B0604020202020204" pitchFamily="34" charset="0"/>
                          <a:cs typeface="Arial" panose="020B0604020202020204" pitchFamily="34" charset="0"/>
                        </a:rPr>
                        <a:t>2,277.00</a:t>
                      </a:r>
                    </a:p>
                  </a:txBody>
                  <a:tcPr/>
                </a:tc>
                <a:tc>
                  <a:txBody>
                    <a:bodyPr/>
                    <a:lstStyle/>
                    <a:p>
                      <a:pPr algn="r"/>
                      <a:r>
                        <a:rPr lang="de-DE" sz="1600">
                          <a:latin typeface="Arial" panose="020B0604020202020204" pitchFamily="34" charset="0"/>
                          <a:cs typeface="Arial" panose="020B0604020202020204" pitchFamily="34" charset="0"/>
                        </a:rPr>
                        <a:t>7,920.57</a:t>
                      </a:r>
                    </a:p>
                  </a:txBody>
                  <a:tcPr/>
                </a:tc>
                <a:extLst>
                  <a:ext uri="{0D108BD9-81ED-4DB2-BD59-A6C34878D82A}">
                    <a16:rowId xmlns:a16="http://schemas.microsoft.com/office/drawing/2014/main" val="3007138374"/>
                  </a:ext>
                </a:extLst>
              </a:tr>
              <a:tr h="438500">
                <a:tc>
                  <a:txBody>
                    <a:bodyPr/>
                    <a:lstStyle/>
                    <a:p>
                      <a:r>
                        <a:rPr lang="de-DE" sz="1600">
                          <a:latin typeface="Arial" panose="020B0604020202020204" pitchFamily="34" charset="0"/>
                          <a:cs typeface="Arial" panose="020B0604020202020204" pitchFamily="34" charset="0"/>
                        </a:rPr>
                        <a:t>NYCOSA</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600" b="0" i="0" u="none" strike="noStrike">
                          <a:solidFill>
                            <a:srgbClr val="35383A"/>
                          </a:solidFill>
                          <a:effectLst/>
                          <a:latin typeface="Arial" panose="020B0604020202020204" pitchFamily="34" charset="0"/>
                          <a:cs typeface="Arial" panose="020B0604020202020204" pitchFamily="34" charset="0"/>
                        </a:rPr>
                        <a:t>9,831.59</a:t>
                      </a:r>
                    </a:p>
                  </a:txBody>
                  <a:tcPr/>
                </a:tc>
                <a:tc>
                  <a:txBody>
                    <a:bodyPr/>
                    <a:lstStyle/>
                    <a:p>
                      <a:pPr algn="r"/>
                      <a:r>
                        <a:rPr lang="de-DE" sz="1600">
                          <a:latin typeface="Arial" panose="020B0604020202020204" pitchFamily="34" charset="0"/>
                          <a:cs typeface="Arial" panose="020B0604020202020204" pitchFamily="34" charset="0"/>
                        </a:rPr>
                        <a:t>5,062.00</a:t>
                      </a:r>
                    </a:p>
                  </a:txBody>
                  <a:tcPr/>
                </a:tc>
                <a:tc>
                  <a:txBody>
                    <a:bodyPr/>
                    <a:lstStyle/>
                    <a:p>
                      <a:pPr algn="r"/>
                      <a:r>
                        <a:rPr lang="de-DE" sz="1600">
                          <a:latin typeface="Arial" panose="020B0604020202020204" pitchFamily="34" charset="0"/>
                          <a:cs typeface="Arial" panose="020B0604020202020204" pitchFamily="34" charset="0"/>
                        </a:rPr>
                        <a:t>4,066.00</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600" b="0" i="0" u="none" strike="noStrike">
                          <a:solidFill>
                            <a:srgbClr val="35383A"/>
                          </a:solidFill>
                          <a:effectLst/>
                          <a:latin typeface="Arial" panose="020B0604020202020204" pitchFamily="34" charset="0"/>
                          <a:cs typeface="Arial" panose="020B0604020202020204" pitchFamily="34" charset="0"/>
                        </a:rPr>
                        <a:t>9,831.59</a:t>
                      </a:r>
                    </a:p>
                  </a:txBody>
                  <a:tcPr/>
                </a:tc>
                <a:tc>
                  <a:txBody>
                    <a:bodyPr/>
                    <a:lstStyle/>
                    <a:p>
                      <a:pPr algn="r"/>
                      <a:r>
                        <a:rPr lang="de-DE" sz="1600">
                          <a:latin typeface="Arial" panose="020B0604020202020204" pitchFamily="34" charset="0"/>
                          <a:cs typeface="Arial" panose="020B0604020202020204" pitchFamily="34" charset="0"/>
                        </a:rPr>
                        <a:t>10,572.00</a:t>
                      </a:r>
                    </a:p>
                  </a:txBody>
                  <a:tcPr/>
                </a:tc>
                <a:tc>
                  <a:txBody>
                    <a:bodyPr/>
                    <a:lstStyle/>
                    <a:p>
                      <a:pPr algn="r"/>
                      <a:r>
                        <a:rPr lang="de-DE" sz="1600">
                          <a:latin typeface="Arial" panose="020B0604020202020204" pitchFamily="34" charset="0"/>
                          <a:cs typeface="Arial" panose="020B0604020202020204" pitchFamily="34" charset="0"/>
                        </a:rPr>
                        <a:t>2,440.00</a:t>
                      </a:r>
                    </a:p>
                  </a:txBody>
                  <a:tcPr/>
                </a:tc>
                <a:tc>
                  <a:txBody>
                    <a:bodyPr/>
                    <a:lstStyle/>
                    <a:p>
                      <a:pPr algn="r"/>
                      <a:r>
                        <a:rPr lang="de-DE" sz="1600">
                          <a:latin typeface="Arial" panose="020B0604020202020204" pitchFamily="34" charset="0"/>
                          <a:cs typeface="Arial" panose="020B0604020202020204" pitchFamily="34" charset="0"/>
                        </a:rPr>
                        <a:t>2,440.00</a:t>
                      </a:r>
                    </a:p>
                  </a:txBody>
                  <a:tcPr/>
                </a:tc>
                <a:tc>
                  <a:txBody>
                    <a:bodyPr/>
                    <a:lstStyle/>
                    <a:p>
                      <a:pPr algn="r"/>
                      <a:r>
                        <a:rPr lang="de-DE" sz="1600">
                          <a:latin typeface="Arial" panose="020B0604020202020204" pitchFamily="34" charset="0"/>
                          <a:cs typeface="Arial" panose="020B0604020202020204" pitchFamily="34" charset="0"/>
                        </a:rPr>
                        <a:t>4,915.79</a:t>
                      </a:r>
                    </a:p>
                  </a:txBody>
                  <a:tcPr/>
                </a:tc>
                <a:extLst>
                  <a:ext uri="{0D108BD9-81ED-4DB2-BD59-A6C34878D82A}">
                    <a16:rowId xmlns:a16="http://schemas.microsoft.com/office/drawing/2014/main" val="3007351212"/>
                  </a:ext>
                </a:extLst>
              </a:tr>
              <a:tr h="438500">
                <a:tc>
                  <a:txBody>
                    <a:bodyPr/>
                    <a:lstStyle/>
                    <a:p>
                      <a:r>
                        <a:rPr lang="de-DE" sz="1600">
                          <a:latin typeface="Arial" panose="020B0604020202020204" pitchFamily="34" charset="0"/>
                          <a:cs typeface="Arial" panose="020B0604020202020204" pitchFamily="34" charset="0"/>
                        </a:rPr>
                        <a:t>EDI</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600" b="0" i="0" u="none" strike="noStrike">
                          <a:solidFill>
                            <a:srgbClr val="35383A"/>
                          </a:solidFill>
                          <a:effectLst/>
                          <a:latin typeface="Arial" panose="020B0604020202020204" pitchFamily="34" charset="0"/>
                          <a:cs typeface="Arial" panose="020B0604020202020204" pitchFamily="34" charset="0"/>
                        </a:rPr>
                        <a:t>10,517.93</a:t>
                      </a:r>
                    </a:p>
                  </a:txBody>
                  <a:tcPr/>
                </a:tc>
                <a:tc>
                  <a:txBody>
                    <a:bodyPr/>
                    <a:lstStyle/>
                    <a:p>
                      <a:pPr algn="r"/>
                      <a:r>
                        <a:rPr lang="de-DE" sz="1600">
                          <a:latin typeface="Arial" panose="020B0604020202020204" pitchFamily="34" charset="0"/>
                          <a:cs typeface="Arial" panose="020B0604020202020204" pitchFamily="34" charset="0"/>
                        </a:rPr>
                        <a:t>1,846.00</a:t>
                      </a:r>
                    </a:p>
                  </a:txBody>
                  <a:tcPr/>
                </a:tc>
                <a:tc>
                  <a:txBody>
                    <a:bodyPr/>
                    <a:lstStyle/>
                    <a:p>
                      <a:pPr algn="r"/>
                      <a:r>
                        <a:rPr lang="de-DE" sz="1600">
                          <a:latin typeface="Arial" panose="020B0604020202020204" pitchFamily="34" charset="0"/>
                          <a:cs typeface="Arial" panose="020B0604020202020204" pitchFamily="34" charset="0"/>
                        </a:rPr>
                        <a:t>2,769.00</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600" b="0" i="0" u="none" strike="noStrike">
                          <a:solidFill>
                            <a:srgbClr val="35383A"/>
                          </a:solidFill>
                          <a:effectLst/>
                          <a:latin typeface="Arial" panose="020B0604020202020204" pitchFamily="34" charset="0"/>
                          <a:cs typeface="Arial" panose="020B0604020202020204" pitchFamily="34" charset="0"/>
                        </a:rPr>
                        <a:t>10,517.93</a:t>
                      </a:r>
                    </a:p>
                  </a:txBody>
                  <a:tcPr/>
                </a:tc>
                <a:tc>
                  <a:txBody>
                    <a:bodyPr/>
                    <a:lstStyle/>
                    <a:p>
                      <a:pPr algn="r"/>
                      <a:r>
                        <a:rPr lang="de-DE" sz="1600">
                          <a:latin typeface="Arial" panose="020B0604020202020204" pitchFamily="34" charset="0"/>
                          <a:cs typeface="Arial" panose="020B0604020202020204" pitchFamily="34" charset="0"/>
                        </a:rPr>
                        <a:t>14,296.00</a:t>
                      </a:r>
                    </a:p>
                  </a:txBody>
                  <a:tcPr/>
                </a:tc>
                <a:tc>
                  <a:txBody>
                    <a:bodyPr/>
                    <a:lstStyle/>
                    <a:p>
                      <a:pPr algn="r"/>
                      <a:r>
                        <a:rPr lang="de-DE" sz="1600">
                          <a:latin typeface="Arial" panose="020B0604020202020204" pitchFamily="34" charset="0"/>
                          <a:cs typeface="Arial" panose="020B0604020202020204" pitchFamily="34" charset="0"/>
                        </a:rPr>
                        <a:t>4,615.00</a:t>
                      </a:r>
                    </a:p>
                  </a:txBody>
                  <a:tcPr/>
                </a:tc>
                <a:tc>
                  <a:txBody>
                    <a:bodyPr/>
                    <a:lstStyle/>
                    <a:p>
                      <a:pPr algn="r"/>
                      <a:r>
                        <a:rPr lang="de-DE" sz="1600">
                          <a:latin typeface="Arial" panose="020B0604020202020204" pitchFamily="34" charset="0"/>
                          <a:cs typeface="Arial" panose="020B0604020202020204" pitchFamily="34" charset="0"/>
                        </a:rPr>
                        <a:t>2769.00</a:t>
                      </a:r>
                    </a:p>
                  </a:txBody>
                  <a:tcPr/>
                </a:tc>
                <a:tc>
                  <a:txBody>
                    <a:bodyPr/>
                    <a:lstStyle/>
                    <a:p>
                      <a:pPr algn="r"/>
                      <a:r>
                        <a:rPr lang="de-DE" sz="1600">
                          <a:latin typeface="Arial" panose="020B0604020202020204" pitchFamily="34" charset="0"/>
                          <a:cs typeface="Arial" panose="020B0604020202020204" pitchFamily="34" charset="0"/>
                        </a:rPr>
                        <a:t>5,258.96</a:t>
                      </a:r>
                    </a:p>
                  </a:txBody>
                  <a:tcPr/>
                </a:tc>
                <a:extLst>
                  <a:ext uri="{0D108BD9-81ED-4DB2-BD59-A6C34878D82A}">
                    <a16:rowId xmlns:a16="http://schemas.microsoft.com/office/drawing/2014/main" val="11036180"/>
                  </a:ext>
                </a:extLst>
              </a:tr>
              <a:tr h="438500">
                <a:tc>
                  <a:txBody>
                    <a:bodyPr/>
                    <a:lstStyle/>
                    <a:p>
                      <a:r>
                        <a:rPr lang="de-DE" sz="1600">
                          <a:latin typeface="Arial" panose="020B0604020202020204" pitchFamily="34" charset="0"/>
                          <a:cs typeface="Arial" panose="020B0604020202020204" pitchFamily="34" charset="0"/>
                        </a:rPr>
                        <a:t>WEBIN</a:t>
                      </a:r>
                    </a:p>
                  </a:txBody>
                  <a:tcPr/>
                </a:tc>
                <a:tc>
                  <a:txBody>
                    <a:bodyPr/>
                    <a:lstStyle/>
                    <a:p>
                      <a:pPr algn="r"/>
                      <a:endParaRPr lang="de-DE" sz="1600">
                        <a:latin typeface="Arial" panose="020B0604020202020204" pitchFamily="34" charset="0"/>
                        <a:cs typeface="Arial" panose="020B0604020202020204" pitchFamily="34" charset="0"/>
                      </a:endParaRPr>
                    </a:p>
                  </a:txBody>
                  <a:tcPr/>
                </a:tc>
                <a:tc>
                  <a:txBody>
                    <a:bodyPr/>
                    <a:lstStyle/>
                    <a:p>
                      <a:pPr algn="r"/>
                      <a:r>
                        <a:rPr lang="de-DE" sz="1600">
                          <a:latin typeface="Arial" panose="020B0604020202020204" pitchFamily="34" charset="0"/>
                          <a:cs typeface="Arial" panose="020B0604020202020204" pitchFamily="34" charset="0"/>
                        </a:rPr>
                        <a:t>9,128.00</a:t>
                      </a:r>
                    </a:p>
                  </a:txBody>
                  <a:tcPr/>
                </a:tc>
                <a:tc>
                  <a:txBody>
                    <a:bodyPr/>
                    <a:lstStyle/>
                    <a:p>
                      <a:pPr algn="r"/>
                      <a:r>
                        <a:rPr lang="de-DE" sz="1600">
                          <a:latin typeface="Arial" panose="020B0604020202020204" pitchFamily="34" charset="0"/>
                          <a:cs typeface="Arial" panose="020B0604020202020204" pitchFamily="34" charset="0"/>
                        </a:rPr>
                        <a:t>12,198.00</a:t>
                      </a:r>
                    </a:p>
                  </a:txBody>
                  <a:tcPr/>
                </a:tc>
                <a:tc>
                  <a:txBody>
                    <a:bodyPr/>
                    <a:lstStyle/>
                    <a:p>
                      <a:pPr algn="r"/>
                      <a:endParaRPr lang="de-DE" sz="1600">
                        <a:latin typeface="Arial" panose="020B0604020202020204" pitchFamily="34" charset="0"/>
                        <a:cs typeface="Arial" panose="020B0604020202020204" pitchFamily="34" charset="0"/>
                      </a:endParaRPr>
                    </a:p>
                  </a:txBody>
                  <a:tcPr/>
                </a:tc>
                <a:tc>
                  <a:txBody>
                    <a:bodyPr/>
                    <a:lstStyle/>
                    <a:p>
                      <a:pPr algn="r"/>
                      <a:r>
                        <a:rPr lang="de-DE" sz="1600">
                          <a:latin typeface="Arial" panose="020B0604020202020204" pitchFamily="34" charset="0"/>
                          <a:cs typeface="Arial" panose="020B0604020202020204" pitchFamily="34" charset="0"/>
                        </a:rPr>
                        <a:t>18,094.00</a:t>
                      </a:r>
                    </a:p>
                  </a:txBody>
                  <a:tcPr/>
                </a:tc>
                <a:tc>
                  <a:txBody>
                    <a:bodyPr/>
                    <a:lstStyle/>
                    <a:p>
                      <a:pPr algn="r"/>
                      <a:r>
                        <a:rPr lang="de-DE" sz="1600">
                          <a:latin typeface="Arial" panose="020B0604020202020204" pitchFamily="34" charset="0"/>
                          <a:cs typeface="Arial" panose="020B0604020202020204" pitchFamily="34" charset="0"/>
                        </a:rPr>
                        <a:t>6,099.00</a:t>
                      </a:r>
                    </a:p>
                  </a:txBody>
                  <a:tcPr/>
                </a:tc>
                <a:tc>
                  <a:txBody>
                    <a:bodyPr/>
                    <a:lstStyle/>
                    <a:p>
                      <a:pPr algn="r"/>
                      <a:r>
                        <a:rPr lang="de-DE" sz="1600">
                          <a:latin typeface="Arial" panose="020B0604020202020204" pitchFamily="34" charset="0"/>
                          <a:cs typeface="Arial" panose="020B0604020202020204" pitchFamily="34" charset="0"/>
                        </a:rPr>
                        <a:t>17,281.00</a:t>
                      </a:r>
                    </a:p>
                  </a:txBody>
                  <a:tcPr/>
                </a:tc>
                <a:tc>
                  <a:txBody>
                    <a:bodyPr/>
                    <a:lstStyle/>
                    <a:p>
                      <a:pPr algn="r"/>
                      <a:endParaRPr lang="de-DE"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24488187"/>
                  </a:ext>
                </a:extLst>
              </a:tr>
              <a:tr h="438500">
                <a:tc>
                  <a:txBody>
                    <a:bodyPr/>
                    <a:lstStyle/>
                    <a:p>
                      <a:r>
                        <a:rPr lang="de-DE" sz="1600">
                          <a:latin typeface="Arial" panose="020B0604020202020204" pitchFamily="34" charset="0"/>
                          <a:cs typeface="Arial" panose="020B0604020202020204" pitchFamily="34" charset="0"/>
                        </a:rPr>
                        <a:t>BizMetrics</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600" b="0" i="0" u="none" strike="noStrike">
                          <a:solidFill>
                            <a:srgbClr val="35383A"/>
                          </a:solidFill>
                          <a:effectLst/>
                          <a:latin typeface="Arial" panose="020B0604020202020204" pitchFamily="34" charset="0"/>
                          <a:cs typeface="Arial" panose="020B0604020202020204" pitchFamily="34" charset="0"/>
                        </a:rPr>
                        <a:t>14,096.16</a:t>
                      </a:r>
                    </a:p>
                  </a:txBody>
                  <a:tcPr/>
                </a:tc>
                <a:tc>
                  <a:txBody>
                    <a:bodyPr/>
                    <a:lstStyle/>
                    <a:p>
                      <a:pPr algn="r"/>
                      <a:r>
                        <a:rPr lang="de-DE" sz="1600">
                          <a:latin typeface="Arial" panose="020B0604020202020204" pitchFamily="34" charset="0"/>
                          <a:cs typeface="Arial" panose="020B0604020202020204" pitchFamily="34" charset="0"/>
                        </a:rPr>
                        <a:t>3,853.00</a:t>
                      </a:r>
                    </a:p>
                  </a:txBody>
                  <a:tcPr/>
                </a:tc>
                <a:tc>
                  <a:txBody>
                    <a:bodyPr/>
                    <a:lstStyle/>
                    <a:p>
                      <a:pPr algn="r"/>
                      <a:r>
                        <a:rPr lang="de-DE" sz="1600">
                          <a:latin typeface="Arial" panose="020B0604020202020204" pitchFamily="34" charset="0"/>
                          <a:cs typeface="Arial" panose="020B0604020202020204" pitchFamily="34" charset="0"/>
                        </a:rPr>
                        <a:t>12,706.00</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600" b="0" i="0" u="none" strike="noStrike">
                          <a:solidFill>
                            <a:srgbClr val="35383A"/>
                          </a:solidFill>
                          <a:effectLst/>
                          <a:latin typeface="Arial" panose="020B0604020202020204" pitchFamily="34" charset="0"/>
                          <a:cs typeface="Arial" panose="020B0604020202020204" pitchFamily="34" charset="0"/>
                        </a:rPr>
                        <a:t>14,096.16</a:t>
                      </a:r>
                    </a:p>
                  </a:txBody>
                  <a:tcPr/>
                </a:tc>
                <a:tc>
                  <a:txBody>
                    <a:bodyPr/>
                    <a:lstStyle/>
                    <a:p>
                      <a:pPr algn="r"/>
                      <a:r>
                        <a:rPr lang="de-DE" sz="1600">
                          <a:latin typeface="Arial" panose="020B0604020202020204" pitchFamily="34" charset="0"/>
                          <a:cs typeface="Arial" panose="020B0604020202020204" pitchFamily="34" charset="0"/>
                        </a:rPr>
                        <a:t>10,572.00</a:t>
                      </a:r>
                    </a:p>
                  </a:txBody>
                  <a:tcPr/>
                </a:tc>
                <a:tc>
                  <a:txBody>
                    <a:bodyPr/>
                    <a:lstStyle/>
                    <a:p>
                      <a:pPr algn="r"/>
                      <a:r>
                        <a:rPr lang="de-DE" sz="1600">
                          <a:latin typeface="Arial" panose="020B0604020202020204" pitchFamily="34" charset="0"/>
                          <a:cs typeface="Arial" panose="020B0604020202020204" pitchFamily="34" charset="0"/>
                        </a:rPr>
                        <a:t>5,083.00</a:t>
                      </a:r>
                    </a:p>
                  </a:txBody>
                  <a:tcPr/>
                </a:tc>
                <a:tc>
                  <a:txBody>
                    <a:bodyPr/>
                    <a:lstStyle/>
                    <a:p>
                      <a:pPr algn="r"/>
                      <a:r>
                        <a:rPr lang="de-DE" sz="1600">
                          <a:latin typeface="Arial" panose="020B0604020202020204" pitchFamily="34" charset="0"/>
                          <a:cs typeface="Arial" panose="020B0604020202020204" pitchFamily="34" charset="0"/>
                        </a:rPr>
                        <a:t>2,541.00</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600">
                          <a:latin typeface="Arial" panose="020B0604020202020204" pitchFamily="34" charset="0"/>
                          <a:cs typeface="Arial" panose="020B0604020202020204" pitchFamily="34" charset="0"/>
                        </a:rPr>
                        <a:t>7,048.08</a:t>
                      </a:r>
                    </a:p>
                  </a:txBody>
                  <a:tcPr/>
                </a:tc>
                <a:extLst>
                  <a:ext uri="{0D108BD9-81ED-4DB2-BD59-A6C34878D82A}">
                    <a16:rowId xmlns:a16="http://schemas.microsoft.com/office/drawing/2014/main" val="3220248317"/>
                  </a:ext>
                </a:extLst>
              </a:tr>
              <a:tr h="438500">
                <a:tc>
                  <a:txBody>
                    <a:bodyPr/>
                    <a:lstStyle/>
                    <a:p>
                      <a:r>
                        <a:rPr lang="de-DE" sz="1600">
                          <a:latin typeface="Arial" panose="020B0604020202020204" pitchFamily="34" charset="0"/>
                          <a:cs typeface="Arial" panose="020B0604020202020204" pitchFamily="34" charset="0"/>
                        </a:rPr>
                        <a:t>HAMK</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600" b="0" i="0" u="none" strike="noStrike">
                          <a:solidFill>
                            <a:srgbClr val="35383A"/>
                          </a:solidFill>
                          <a:effectLst/>
                          <a:latin typeface="Arial" panose="020B0604020202020204" pitchFamily="34" charset="0"/>
                          <a:cs typeface="Arial" panose="020B0604020202020204" pitchFamily="34" charset="0"/>
                        </a:rPr>
                        <a:t>25,688.99</a:t>
                      </a:r>
                    </a:p>
                    <a:p>
                      <a:pPr algn="r"/>
                      <a:endParaRPr lang="de-DE" sz="1600">
                        <a:latin typeface="Arial" panose="020B0604020202020204" pitchFamily="34" charset="0"/>
                        <a:cs typeface="Arial" panose="020B0604020202020204" pitchFamily="34" charset="0"/>
                      </a:endParaRPr>
                    </a:p>
                  </a:txBody>
                  <a:tcPr/>
                </a:tc>
                <a:tc>
                  <a:txBody>
                    <a:bodyPr/>
                    <a:lstStyle/>
                    <a:p>
                      <a:pPr algn="r"/>
                      <a:r>
                        <a:rPr lang="de-DE" sz="1600">
                          <a:latin typeface="Arial" panose="020B0604020202020204" pitchFamily="34" charset="0"/>
                          <a:cs typeface="Arial" panose="020B0604020202020204" pitchFamily="34" charset="0"/>
                        </a:rPr>
                        <a:t>9,535.00</a:t>
                      </a:r>
                    </a:p>
                  </a:txBody>
                  <a:tcPr/>
                </a:tc>
                <a:tc>
                  <a:txBody>
                    <a:bodyPr/>
                    <a:lstStyle/>
                    <a:p>
                      <a:pPr algn="r"/>
                      <a:r>
                        <a:rPr lang="de-DE" sz="1600">
                          <a:latin typeface="Arial" panose="020B0604020202020204" pitchFamily="34" charset="0"/>
                          <a:cs typeface="Arial" panose="020B0604020202020204" pitchFamily="34" charset="0"/>
                        </a:rPr>
                        <a:t>13,011.00</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600" b="0" i="0" u="none" strike="noStrike">
                          <a:solidFill>
                            <a:srgbClr val="35383A"/>
                          </a:solidFill>
                          <a:effectLst/>
                          <a:latin typeface="Arial" panose="020B0604020202020204" pitchFamily="34" charset="0"/>
                          <a:cs typeface="Arial" panose="020B0604020202020204" pitchFamily="34" charset="0"/>
                        </a:rPr>
                        <a:t>25,688.99</a:t>
                      </a:r>
                    </a:p>
                    <a:p>
                      <a:pPr algn="r"/>
                      <a:endParaRPr lang="de-DE" sz="1600">
                        <a:latin typeface="Arial" panose="020B0604020202020204" pitchFamily="34" charset="0"/>
                        <a:cs typeface="Arial" panose="020B0604020202020204" pitchFamily="34" charset="0"/>
                      </a:endParaRPr>
                    </a:p>
                  </a:txBody>
                  <a:tcPr/>
                </a:tc>
                <a:tc>
                  <a:txBody>
                    <a:bodyPr/>
                    <a:lstStyle/>
                    <a:p>
                      <a:pPr algn="r"/>
                      <a:r>
                        <a:rPr lang="de-DE" sz="1600">
                          <a:latin typeface="Arial" panose="020B0604020202020204" pitchFamily="34" charset="0"/>
                          <a:cs typeface="Arial" panose="020B0604020202020204" pitchFamily="34" charset="0"/>
                        </a:rPr>
                        <a:t>26,022.00</a:t>
                      </a:r>
                    </a:p>
                  </a:txBody>
                  <a:tcPr/>
                </a:tc>
                <a:tc>
                  <a:txBody>
                    <a:bodyPr/>
                    <a:lstStyle/>
                    <a:p>
                      <a:pPr algn="r"/>
                      <a:r>
                        <a:rPr lang="de-DE" sz="1600">
                          <a:latin typeface="Arial" panose="020B0604020202020204" pitchFamily="34" charset="0"/>
                          <a:cs typeface="Arial" panose="020B0604020202020204" pitchFamily="34" charset="0"/>
                        </a:rPr>
                        <a:t>6,506.00</a:t>
                      </a:r>
                    </a:p>
                  </a:txBody>
                  <a:tcPr/>
                </a:tc>
                <a:tc>
                  <a:txBody>
                    <a:bodyPr/>
                    <a:lstStyle/>
                    <a:p>
                      <a:pPr algn="r"/>
                      <a:r>
                        <a:rPr lang="de-DE" sz="1600">
                          <a:latin typeface="Arial" panose="020B0604020202020204" pitchFamily="34" charset="0"/>
                          <a:cs typeface="Arial" panose="020B0604020202020204" pitchFamily="34" charset="0"/>
                        </a:rPr>
                        <a:t>9,148.00</a:t>
                      </a:r>
                    </a:p>
                  </a:txBody>
                  <a:tcPr/>
                </a:tc>
                <a:tc>
                  <a:txBody>
                    <a:bodyPr/>
                    <a:lstStyle/>
                    <a:p>
                      <a:pPr algn="r"/>
                      <a:r>
                        <a:rPr lang="de-DE" sz="1600">
                          <a:latin typeface="Arial" panose="020B0604020202020204" pitchFamily="34" charset="0"/>
                          <a:cs typeface="Arial" panose="020B0604020202020204" pitchFamily="34" charset="0"/>
                        </a:rPr>
                        <a:t>12,844.49</a:t>
                      </a:r>
                    </a:p>
                  </a:txBody>
                  <a:tcPr/>
                </a:tc>
                <a:extLst>
                  <a:ext uri="{0D108BD9-81ED-4DB2-BD59-A6C34878D82A}">
                    <a16:rowId xmlns:a16="http://schemas.microsoft.com/office/drawing/2014/main" val="2381467976"/>
                  </a:ext>
                </a:extLst>
              </a:tr>
            </a:tbl>
          </a:graphicData>
        </a:graphic>
      </p:graphicFrame>
      <p:pic>
        <p:nvPicPr>
          <p:cNvPr id="5" name="Grafik 5" descr="Ein Bild, das Electric Blue (Farbe), Schrift, Blau, Symbol enthält.&#10;&#10;Automatisch generierte Beschreibung">
            <a:extLst>
              <a:ext uri="{FF2B5EF4-FFF2-40B4-BE49-F238E27FC236}">
                <a16:creationId xmlns:a16="http://schemas.microsoft.com/office/drawing/2014/main" id="{260C8190-2E20-362B-E604-62E42EA19CB5}"/>
              </a:ext>
            </a:extLst>
          </p:cNvPr>
          <p:cNvPicPr>
            <a:picLocks noChangeAspect="1"/>
          </p:cNvPicPr>
          <p:nvPr/>
        </p:nvPicPr>
        <p:blipFill>
          <a:blip r:embed="rId2"/>
          <a:stretch>
            <a:fillRect/>
          </a:stretch>
        </p:blipFill>
        <p:spPr>
          <a:xfrm>
            <a:off x="9559341" y="0"/>
            <a:ext cx="2632659" cy="955341"/>
          </a:xfrm>
          <a:prstGeom prst="rect">
            <a:avLst/>
          </a:prstGeom>
        </p:spPr>
      </p:pic>
    </p:spTree>
    <p:extLst>
      <p:ext uri="{BB962C8B-B14F-4D97-AF65-F5344CB8AC3E}">
        <p14:creationId xmlns:p14="http://schemas.microsoft.com/office/powerpoint/2010/main" val="15452566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3EFC9BD-58C3-DA15-FEF2-9D6943BAA43B}"/>
              </a:ext>
            </a:extLst>
          </p:cNvPr>
          <p:cNvPicPr>
            <a:picLocks noChangeAspect="1"/>
          </p:cNvPicPr>
          <p:nvPr/>
        </p:nvPicPr>
        <p:blipFill>
          <a:blip r:embed="rId2"/>
          <a:stretch>
            <a:fillRect/>
          </a:stretch>
        </p:blipFill>
        <p:spPr>
          <a:xfrm>
            <a:off x="787999" y="955341"/>
            <a:ext cx="9840189" cy="5472287"/>
          </a:xfrm>
          <a:prstGeom prst="rect">
            <a:avLst/>
          </a:prstGeom>
        </p:spPr>
      </p:pic>
      <p:pic>
        <p:nvPicPr>
          <p:cNvPr id="4" name="Grafik 5" descr="Ein Bild, das Electric Blue (Farbe), Schrift, Blau, Symbol enthält.&#10;&#10;Automatisch generierte Beschreibung">
            <a:extLst>
              <a:ext uri="{FF2B5EF4-FFF2-40B4-BE49-F238E27FC236}">
                <a16:creationId xmlns:a16="http://schemas.microsoft.com/office/drawing/2014/main" id="{260C8190-2E20-362B-E604-62E42EA19CB5}"/>
              </a:ext>
            </a:extLst>
          </p:cNvPr>
          <p:cNvPicPr>
            <a:picLocks noChangeAspect="1"/>
          </p:cNvPicPr>
          <p:nvPr/>
        </p:nvPicPr>
        <p:blipFill>
          <a:blip r:embed="rId3"/>
          <a:stretch>
            <a:fillRect/>
          </a:stretch>
        </p:blipFill>
        <p:spPr>
          <a:xfrm>
            <a:off x="9559341" y="0"/>
            <a:ext cx="2632659" cy="955341"/>
          </a:xfrm>
          <a:prstGeom prst="rect">
            <a:avLst/>
          </a:prstGeom>
        </p:spPr>
      </p:pic>
      <p:sp>
        <p:nvSpPr>
          <p:cNvPr id="2" name="Abgerundetes Rechteck 4">
            <a:extLst>
              <a:ext uri="{FF2B5EF4-FFF2-40B4-BE49-F238E27FC236}">
                <a16:creationId xmlns:a16="http://schemas.microsoft.com/office/drawing/2014/main" id="{80DEACB7-8A86-9AD4-9945-F8EB47FAF50F}"/>
              </a:ext>
            </a:extLst>
          </p:cNvPr>
          <p:cNvSpPr/>
          <p:nvPr/>
        </p:nvSpPr>
        <p:spPr>
          <a:xfrm>
            <a:off x="293309" y="136612"/>
            <a:ext cx="6858000" cy="822960"/>
          </a:xfrm>
          <a:prstGeom prst="roundRect">
            <a:avLst/>
          </a:prstGeom>
          <a:solidFill>
            <a:srgbClr val="7BB8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a:ln>
                  <a:noFill/>
                </a:ln>
                <a:solidFill>
                  <a:prstClr val="white"/>
                </a:solidFill>
                <a:effectLst/>
                <a:uLnTx/>
                <a:uFillTx/>
                <a:latin typeface="Calibri" panose="020F0502020204030204"/>
                <a:ea typeface="+mn-ea"/>
                <a:cs typeface="+mn-cs"/>
              </a:rPr>
              <a:t>Payment schedule</a:t>
            </a:r>
            <a:endParaRPr kumimoji="0" lang="de-DE"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6" name="Freihand 5">
                <a:extLst>
                  <a:ext uri="{FF2B5EF4-FFF2-40B4-BE49-F238E27FC236}">
                    <a16:creationId xmlns:a16="http://schemas.microsoft.com/office/drawing/2014/main" id="{41FDC808-3105-5496-EB11-F30712A57D7E}"/>
                  </a:ext>
                </a:extLst>
              </p14:cNvPr>
              <p14:cNvContentPartPr/>
              <p14:nvPr/>
            </p14:nvContentPartPr>
            <p14:xfrm>
              <a:off x="3985936" y="4050327"/>
              <a:ext cx="718920" cy="719280"/>
            </p14:xfrm>
          </p:contentPart>
        </mc:Choice>
        <mc:Fallback xmlns="">
          <p:pic>
            <p:nvPicPr>
              <p:cNvPr id="6" name="Freihand 5">
                <a:extLst>
                  <a:ext uri="{FF2B5EF4-FFF2-40B4-BE49-F238E27FC236}">
                    <a16:creationId xmlns:a16="http://schemas.microsoft.com/office/drawing/2014/main" id="{41FDC808-3105-5496-EB11-F30712A57D7E}"/>
                  </a:ext>
                </a:extLst>
              </p:cNvPr>
              <p:cNvPicPr/>
              <p:nvPr/>
            </p:nvPicPr>
            <p:blipFill>
              <a:blip r:embed="rId5"/>
              <a:stretch>
                <a:fillRect/>
              </a:stretch>
            </p:blipFill>
            <p:spPr>
              <a:xfrm>
                <a:off x="3931936" y="3942327"/>
                <a:ext cx="826560" cy="934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Freihand 6">
                <a:extLst>
                  <a:ext uri="{FF2B5EF4-FFF2-40B4-BE49-F238E27FC236}">
                    <a16:creationId xmlns:a16="http://schemas.microsoft.com/office/drawing/2014/main" id="{298C9CF8-7B37-8637-CFA7-340D7BAC81D2}"/>
                  </a:ext>
                </a:extLst>
              </p14:cNvPr>
              <p14:cNvContentPartPr/>
              <p14:nvPr/>
            </p14:nvContentPartPr>
            <p14:xfrm>
              <a:off x="3947056" y="5267127"/>
              <a:ext cx="793440" cy="677160"/>
            </p14:xfrm>
          </p:contentPart>
        </mc:Choice>
        <mc:Fallback xmlns="">
          <p:pic>
            <p:nvPicPr>
              <p:cNvPr id="7" name="Freihand 6">
                <a:extLst>
                  <a:ext uri="{FF2B5EF4-FFF2-40B4-BE49-F238E27FC236}">
                    <a16:creationId xmlns:a16="http://schemas.microsoft.com/office/drawing/2014/main" id="{298C9CF8-7B37-8637-CFA7-340D7BAC81D2}"/>
                  </a:ext>
                </a:extLst>
              </p:cNvPr>
              <p:cNvPicPr/>
              <p:nvPr/>
            </p:nvPicPr>
            <p:blipFill>
              <a:blip r:embed="rId7"/>
              <a:stretch>
                <a:fillRect/>
              </a:stretch>
            </p:blipFill>
            <p:spPr>
              <a:xfrm>
                <a:off x="3893056" y="5159487"/>
                <a:ext cx="901080" cy="892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Freihand 7">
                <a:extLst>
                  <a:ext uri="{FF2B5EF4-FFF2-40B4-BE49-F238E27FC236}">
                    <a16:creationId xmlns:a16="http://schemas.microsoft.com/office/drawing/2014/main" id="{05640ACC-CE9C-9543-1DEE-30EE2AD9B4FB}"/>
                  </a:ext>
                </a:extLst>
              </p14:cNvPr>
              <p14:cNvContentPartPr/>
              <p14:nvPr/>
            </p14:nvContentPartPr>
            <p14:xfrm>
              <a:off x="6431776" y="4279647"/>
              <a:ext cx="1072440" cy="309600"/>
            </p14:xfrm>
          </p:contentPart>
        </mc:Choice>
        <mc:Fallback xmlns="">
          <p:pic>
            <p:nvPicPr>
              <p:cNvPr id="8" name="Freihand 7">
                <a:extLst>
                  <a:ext uri="{FF2B5EF4-FFF2-40B4-BE49-F238E27FC236}">
                    <a16:creationId xmlns:a16="http://schemas.microsoft.com/office/drawing/2014/main" id="{05640ACC-CE9C-9543-1DEE-30EE2AD9B4FB}"/>
                  </a:ext>
                </a:extLst>
              </p:cNvPr>
              <p:cNvPicPr/>
              <p:nvPr/>
            </p:nvPicPr>
            <p:blipFill>
              <a:blip r:embed="rId9"/>
              <a:stretch>
                <a:fillRect/>
              </a:stretch>
            </p:blipFill>
            <p:spPr>
              <a:xfrm>
                <a:off x="6377776" y="4171647"/>
                <a:ext cx="1180080" cy="525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Freihand 8">
                <a:extLst>
                  <a:ext uri="{FF2B5EF4-FFF2-40B4-BE49-F238E27FC236}">
                    <a16:creationId xmlns:a16="http://schemas.microsoft.com/office/drawing/2014/main" id="{98255DD4-D22B-1A77-22DE-8872B830A202}"/>
                  </a:ext>
                </a:extLst>
              </p14:cNvPr>
              <p14:cNvContentPartPr/>
              <p14:nvPr/>
            </p14:nvContentPartPr>
            <p14:xfrm>
              <a:off x="6450856" y="5537487"/>
              <a:ext cx="1002240" cy="313920"/>
            </p14:xfrm>
          </p:contentPart>
        </mc:Choice>
        <mc:Fallback xmlns="">
          <p:pic>
            <p:nvPicPr>
              <p:cNvPr id="9" name="Freihand 8">
                <a:extLst>
                  <a:ext uri="{FF2B5EF4-FFF2-40B4-BE49-F238E27FC236}">
                    <a16:creationId xmlns:a16="http://schemas.microsoft.com/office/drawing/2014/main" id="{98255DD4-D22B-1A77-22DE-8872B830A202}"/>
                  </a:ext>
                </a:extLst>
              </p:cNvPr>
              <p:cNvPicPr/>
              <p:nvPr/>
            </p:nvPicPr>
            <p:blipFill>
              <a:blip r:embed="rId11"/>
              <a:stretch>
                <a:fillRect/>
              </a:stretch>
            </p:blipFill>
            <p:spPr>
              <a:xfrm>
                <a:off x="6396856" y="5429487"/>
                <a:ext cx="1109880" cy="529560"/>
              </a:xfrm>
              <a:prstGeom prst="rect">
                <a:avLst/>
              </a:prstGeom>
            </p:spPr>
          </p:pic>
        </mc:Fallback>
      </mc:AlternateContent>
      <p:sp>
        <p:nvSpPr>
          <p:cNvPr id="10" name="Textfeld 9">
            <a:extLst>
              <a:ext uri="{FF2B5EF4-FFF2-40B4-BE49-F238E27FC236}">
                <a16:creationId xmlns:a16="http://schemas.microsoft.com/office/drawing/2014/main" id="{B300FD39-50A2-949D-4A4B-6547C7511B3D}"/>
              </a:ext>
            </a:extLst>
          </p:cNvPr>
          <p:cNvSpPr txBox="1"/>
          <p:nvPr/>
        </p:nvSpPr>
        <p:spPr>
          <a:xfrm>
            <a:off x="3722309" y="3508934"/>
            <a:ext cx="2600091" cy="369332"/>
          </a:xfrm>
          <a:prstGeom prst="rect">
            <a:avLst/>
          </a:prstGeom>
          <a:noFill/>
        </p:spPr>
        <p:txBody>
          <a:bodyPr wrap="square" rtlCol="0">
            <a:spAutoFit/>
          </a:bodyPr>
          <a:lstStyle/>
          <a:p>
            <a:r>
              <a:rPr lang="de-DE"/>
              <a:t>Month 18 = August 2026</a:t>
            </a:r>
          </a:p>
        </p:txBody>
      </p:sp>
      <p:sp>
        <p:nvSpPr>
          <p:cNvPr id="11" name="Textfeld 10">
            <a:extLst>
              <a:ext uri="{FF2B5EF4-FFF2-40B4-BE49-F238E27FC236}">
                <a16:creationId xmlns:a16="http://schemas.microsoft.com/office/drawing/2014/main" id="{0AD2C834-46C1-45AD-1097-2C76CB26E2BC}"/>
              </a:ext>
            </a:extLst>
          </p:cNvPr>
          <p:cNvSpPr txBox="1"/>
          <p:nvPr/>
        </p:nvSpPr>
        <p:spPr>
          <a:xfrm>
            <a:off x="5602386" y="3779631"/>
            <a:ext cx="2731219" cy="369332"/>
          </a:xfrm>
          <a:prstGeom prst="rect">
            <a:avLst/>
          </a:prstGeom>
          <a:noFill/>
        </p:spPr>
        <p:txBody>
          <a:bodyPr wrap="square" rtlCol="0">
            <a:spAutoFit/>
          </a:bodyPr>
          <a:lstStyle/>
          <a:p>
            <a:r>
              <a:rPr lang="de-DE"/>
              <a:t>+ 60 days = October 2026</a:t>
            </a:r>
          </a:p>
        </p:txBody>
      </p:sp>
      <mc:AlternateContent xmlns:mc="http://schemas.openxmlformats.org/markup-compatibility/2006" xmlns:p14="http://schemas.microsoft.com/office/powerpoint/2010/main">
        <mc:Choice Requires="p14">
          <p:contentPart p14:bwMode="auto" r:id="rId12">
            <p14:nvContentPartPr>
              <p14:cNvPr id="13" name="Freihand 12">
                <a:extLst>
                  <a:ext uri="{FF2B5EF4-FFF2-40B4-BE49-F238E27FC236}">
                    <a16:creationId xmlns:a16="http://schemas.microsoft.com/office/drawing/2014/main" id="{2CF09792-2A82-4528-40ED-47A9DBDB8D92}"/>
                  </a:ext>
                </a:extLst>
              </p14:cNvPr>
              <p14:cNvContentPartPr/>
              <p14:nvPr/>
            </p14:nvContentPartPr>
            <p14:xfrm>
              <a:off x="2452336" y="1994727"/>
              <a:ext cx="1805040" cy="281160"/>
            </p14:xfrm>
          </p:contentPart>
        </mc:Choice>
        <mc:Fallback xmlns="">
          <p:pic>
            <p:nvPicPr>
              <p:cNvPr id="13" name="Freihand 12">
                <a:extLst>
                  <a:ext uri="{FF2B5EF4-FFF2-40B4-BE49-F238E27FC236}">
                    <a16:creationId xmlns:a16="http://schemas.microsoft.com/office/drawing/2014/main" id="{2CF09792-2A82-4528-40ED-47A9DBDB8D92}"/>
                  </a:ext>
                </a:extLst>
              </p:cNvPr>
              <p:cNvPicPr/>
              <p:nvPr/>
            </p:nvPicPr>
            <p:blipFill>
              <a:blip r:embed="rId13"/>
              <a:stretch>
                <a:fillRect/>
              </a:stretch>
            </p:blipFill>
            <p:spPr>
              <a:xfrm>
                <a:off x="2398336" y="1886727"/>
                <a:ext cx="1912680" cy="496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Freihand 13">
                <a:extLst>
                  <a:ext uri="{FF2B5EF4-FFF2-40B4-BE49-F238E27FC236}">
                    <a16:creationId xmlns:a16="http://schemas.microsoft.com/office/drawing/2014/main" id="{5EDA1DF2-CD61-78C5-D318-A9D6E88B49B5}"/>
                  </a:ext>
                </a:extLst>
              </p14:cNvPr>
              <p14:cNvContentPartPr/>
              <p14:nvPr/>
            </p14:nvContentPartPr>
            <p14:xfrm>
              <a:off x="8325376" y="1653807"/>
              <a:ext cx="1032120" cy="112680"/>
            </p14:xfrm>
          </p:contentPart>
        </mc:Choice>
        <mc:Fallback xmlns="">
          <p:pic>
            <p:nvPicPr>
              <p:cNvPr id="14" name="Freihand 13">
                <a:extLst>
                  <a:ext uri="{FF2B5EF4-FFF2-40B4-BE49-F238E27FC236}">
                    <a16:creationId xmlns:a16="http://schemas.microsoft.com/office/drawing/2014/main" id="{5EDA1DF2-CD61-78C5-D318-A9D6E88B49B5}"/>
                  </a:ext>
                </a:extLst>
              </p:cNvPr>
              <p:cNvPicPr/>
              <p:nvPr/>
            </p:nvPicPr>
            <p:blipFill>
              <a:blip r:embed="rId15"/>
              <a:stretch>
                <a:fillRect/>
              </a:stretch>
            </p:blipFill>
            <p:spPr>
              <a:xfrm>
                <a:off x="8271376" y="1546167"/>
                <a:ext cx="1139760" cy="3283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Freihand 14">
                <a:extLst>
                  <a:ext uri="{FF2B5EF4-FFF2-40B4-BE49-F238E27FC236}">
                    <a16:creationId xmlns:a16="http://schemas.microsoft.com/office/drawing/2014/main" id="{7C0EF9C6-9561-BEF2-503A-51E0C158A25E}"/>
                  </a:ext>
                </a:extLst>
              </p14:cNvPr>
              <p14:cNvContentPartPr/>
              <p14:nvPr/>
            </p14:nvContentPartPr>
            <p14:xfrm>
              <a:off x="8998216" y="4362807"/>
              <a:ext cx="1020600" cy="325440"/>
            </p14:xfrm>
          </p:contentPart>
        </mc:Choice>
        <mc:Fallback xmlns="">
          <p:pic>
            <p:nvPicPr>
              <p:cNvPr id="15" name="Freihand 14">
                <a:extLst>
                  <a:ext uri="{FF2B5EF4-FFF2-40B4-BE49-F238E27FC236}">
                    <a16:creationId xmlns:a16="http://schemas.microsoft.com/office/drawing/2014/main" id="{7C0EF9C6-9561-BEF2-503A-51E0C158A25E}"/>
                  </a:ext>
                </a:extLst>
              </p:cNvPr>
              <p:cNvPicPr/>
              <p:nvPr/>
            </p:nvPicPr>
            <p:blipFill>
              <a:blip r:embed="rId17"/>
              <a:stretch>
                <a:fillRect/>
              </a:stretch>
            </p:blipFill>
            <p:spPr>
              <a:xfrm>
                <a:off x="8944216" y="4255167"/>
                <a:ext cx="1128240" cy="5410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6" name="Freihand 15">
                <a:extLst>
                  <a:ext uri="{FF2B5EF4-FFF2-40B4-BE49-F238E27FC236}">
                    <a16:creationId xmlns:a16="http://schemas.microsoft.com/office/drawing/2014/main" id="{29F5CE04-2143-761C-6364-EDCF241A4FCF}"/>
                  </a:ext>
                </a:extLst>
              </p14:cNvPr>
              <p14:cNvContentPartPr/>
              <p14:nvPr/>
            </p14:nvContentPartPr>
            <p14:xfrm>
              <a:off x="9156616" y="5600487"/>
              <a:ext cx="878040" cy="230400"/>
            </p14:xfrm>
          </p:contentPart>
        </mc:Choice>
        <mc:Fallback xmlns="">
          <p:pic>
            <p:nvPicPr>
              <p:cNvPr id="16" name="Freihand 15">
                <a:extLst>
                  <a:ext uri="{FF2B5EF4-FFF2-40B4-BE49-F238E27FC236}">
                    <a16:creationId xmlns:a16="http://schemas.microsoft.com/office/drawing/2014/main" id="{29F5CE04-2143-761C-6364-EDCF241A4FCF}"/>
                  </a:ext>
                </a:extLst>
              </p:cNvPr>
              <p:cNvPicPr/>
              <p:nvPr/>
            </p:nvPicPr>
            <p:blipFill>
              <a:blip r:embed="rId19"/>
              <a:stretch>
                <a:fillRect/>
              </a:stretch>
            </p:blipFill>
            <p:spPr>
              <a:xfrm>
                <a:off x="9102976" y="5492487"/>
                <a:ext cx="985680" cy="446040"/>
              </a:xfrm>
              <a:prstGeom prst="rect">
                <a:avLst/>
              </a:prstGeom>
            </p:spPr>
          </p:pic>
        </mc:Fallback>
      </mc:AlternateContent>
      <p:sp>
        <p:nvSpPr>
          <p:cNvPr id="17" name="Textfeld 16">
            <a:extLst>
              <a:ext uri="{FF2B5EF4-FFF2-40B4-BE49-F238E27FC236}">
                <a16:creationId xmlns:a16="http://schemas.microsoft.com/office/drawing/2014/main" id="{CD93B79D-18B3-9963-47E5-4EAE290FC1BE}"/>
              </a:ext>
            </a:extLst>
          </p:cNvPr>
          <p:cNvSpPr txBox="1"/>
          <p:nvPr/>
        </p:nvSpPr>
        <p:spPr>
          <a:xfrm>
            <a:off x="10213371" y="4148963"/>
            <a:ext cx="1685211" cy="646331"/>
          </a:xfrm>
          <a:prstGeom prst="rect">
            <a:avLst/>
          </a:prstGeom>
          <a:noFill/>
        </p:spPr>
        <p:txBody>
          <a:bodyPr wrap="square" rtlCol="0">
            <a:spAutoFit/>
          </a:bodyPr>
          <a:lstStyle/>
          <a:p>
            <a:r>
              <a:rPr lang="de-DE"/>
              <a:t>+ 60 days = December 2026</a:t>
            </a:r>
          </a:p>
        </p:txBody>
      </p:sp>
      <mc:AlternateContent xmlns:mc="http://schemas.openxmlformats.org/markup-compatibility/2006" xmlns:p14="http://schemas.microsoft.com/office/powerpoint/2010/main">
        <mc:Choice Requires="p14">
          <p:contentPart p14:bwMode="auto" r:id="rId20">
            <p14:nvContentPartPr>
              <p14:cNvPr id="19" name="Freihand 18">
                <a:extLst>
                  <a:ext uri="{FF2B5EF4-FFF2-40B4-BE49-F238E27FC236}">
                    <a16:creationId xmlns:a16="http://schemas.microsoft.com/office/drawing/2014/main" id="{0E7477AA-D768-A4ED-5782-700DE297B599}"/>
                  </a:ext>
                </a:extLst>
              </p14:cNvPr>
              <p14:cNvContentPartPr/>
              <p14:nvPr/>
            </p14:nvContentPartPr>
            <p14:xfrm>
              <a:off x="6629416" y="2015607"/>
              <a:ext cx="749880" cy="135360"/>
            </p14:xfrm>
          </p:contentPart>
        </mc:Choice>
        <mc:Fallback xmlns="">
          <p:pic>
            <p:nvPicPr>
              <p:cNvPr id="19" name="Freihand 18">
                <a:extLst>
                  <a:ext uri="{FF2B5EF4-FFF2-40B4-BE49-F238E27FC236}">
                    <a16:creationId xmlns:a16="http://schemas.microsoft.com/office/drawing/2014/main" id="{0E7477AA-D768-A4ED-5782-700DE297B599}"/>
                  </a:ext>
                </a:extLst>
              </p:cNvPr>
              <p:cNvPicPr/>
              <p:nvPr/>
            </p:nvPicPr>
            <p:blipFill>
              <a:blip r:embed="rId21"/>
              <a:stretch>
                <a:fillRect/>
              </a:stretch>
            </p:blipFill>
            <p:spPr>
              <a:xfrm>
                <a:off x="6575416" y="1907607"/>
                <a:ext cx="857520" cy="351000"/>
              </a:xfrm>
              <a:prstGeom prst="rect">
                <a:avLst/>
              </a:prstGeom>
            </p:spPr>
          </p:pic>
        </mc:Fallback>
      </mc:AlternateContent>
      <p:sp>
        <p:nvSpPr>
          <p:cNvPr id="20" name="Textfeld 19">
            <a:extLst>
              <a:ext uri="{FF2B5EF4-FFF2-40B4-BE49-F238E27FC236}">
                <a16:creationId xmlns:a16="http://schemas.microsoft.com/office/drawing/2014/main" id="{6B78DA69-7D30-6A19-5044-8FA9CB5F4CFA}"/>
              </a:ext>
            </a:extLst>
          </p:cNvPr>
          <p:cNvSpPr txBox="1"/>
          <p:nvPr/>
        </p:nvSpPr>
        <p:spPr>
          <a:xfrm>
            <a:off x="3441256" y="6118641"/>
            <a:ext cx="1805040" cy="646331"/>
          </a:xfrm>
          <a:prstGeom prst="rect">
            <a:avLst/>
          </a:prstGeom>
          <a:noFill/>
        </p:spPr>
        <p:txBody>
          <a:bodyPr wrap="square" rtlCol="0">
            <a:spAutoFit/>
          </a:bodyPr>
          <a:lstStyle/>
          <a:p>
            <a:r>
              <a:rPr lang="de-DE"/>
              <a:t>Month 36 = February 2028</a:t>
            </a:r>
          </a:p>
        </p:txBody>
      </p:sp>
      <p:sp>
        <p:nvSpPr>
          <p:cNvPr id="21" name="Textfeld 20">
            <a:extLst>
              <a:ext uri="{FF2B5EF4-FFF2-40B4-BE49-F238E27FC236}">
                <a16:creationId xmlns:a16="http://schemas.microsoft.com/office/drawing/2014/main" id="{D7A7DA6D-04CE-158C-E50F-AA03785E6279}"/>
              </a:ext>
            </a:extLst>
          </p:cNvPr>
          <p:cNvSpPr txBox="1"/>
          <p:nvPr/>
        </p:nvSpPr>
        <p:spPr>
          <a:xfrm>
            <a:off x="6431776" y="6118641"/>
            <a:ext cx="1652351" cy="646331"/>
          </a:xfrm>
          <a:prstGeom prst="rect">
            <a:avLst/>
          </a:prstGeom>
          <a:noFill/>
        </p:spPr>
        <p:txBody>
          <a:bodyPr wrap="square" rtlCol="0">
            <a:spAutoFit/>
          </a:bodyPr>
          <a:lstStyle/>
          <a:p>
            <a:r>
              <a:rPr lang="de-DE"/>
              <a:t>+60 days = April 2028</a:t>
            </a:r>
          </a:p>
        </p:txBody>
      </p:sp>
      <p:sp>
        <p:nvSpPr>
          <p:cNvPr id="22" name="Textfeld 21">
            <a:extLst>
              <a:ext uri="{FF2B5EF4-FFF2-40B4-BE49-F238E27FC236}">
                <a16:creationId xmlns:a16="http://schemas.microsoft.com/office/drawing/2014/main" id="{79CB4011-2A62-61CE-8BDC-4197A6235474}"/>
              </a:ext>
            </a:extLst>
          </p:cNvPr>
          <p:cNvSpPr txBox="1"/>
          <p:nvPr/>
        </p:nvSpPr>
        <p:spPr>
          <a:xfrm>
            <a:off x="10297391" y="5830887"/>
            <a:ext cx="1601191" cy="646331"/>
          </a:xfrm>
          <a:prstGeom prst="rect">
            <a:avLst/>
          </a:prstGeom>
          <a:noFill/>
        </p:spPr>
        <p:txBody>
          <a:bodyPr wrap="square" rtlCol="0">
            <a:spAutoFit/>
          </a:bodyPr>
          <a:lstStyle/>
          <a:p>
            <a:r>
              <a:rPr lang="de-DE"/>
              <a:t>+ 90 days = July 2028</a:t>
            </a:r>
          </a:p>
        </p:txBody>
      </p:sp>
    </p:spTree>
    <p:extLst>
      <p:ext uri="{BB962C8B-B14F-4D97-AF65-F5344CB8AC3E}">
        <p14:creationId xmlns:p14="http://schemas.microsoft.com/office/powerpoint/2010/main" val="220400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7" grpId="0"/>
      <p:bldP spid="20" grpId="0"/>
      <p:bldP spid="21" grpId="0"/>
      <p:bldP spid="2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5" descr="Ein Bild, das Electric Blue (Farbe), Schrift, Blau, Symbol enthält.&#10;&#10;Automatisch generierte Beschreibung">
            <a:extLst>
              <a:ext uri="{FF2B5EF4-FFF2-40B4-BE49-F238E27FC236}">
                <a16:creationId xmlns:a16="http://schemas.microsoft.com/office/drawing/2014/main" id="{D0BB4BD8-AFDE-7ABA-A062-865B7B813246}"/>
              </a:ext>
            </a:extLst>
          </p:cNvPr>
          <p:cNvPicPr>
            <a:picLocks noChangeAspect="1"/>
          </p:cNvPicPr>
          <p:nvPr/>
        </p:nvPicPr>
        <p:blipFill>
          <a:blip r:embed="rId2"/>
          <a:stretch>
            <a:fillRect/>
          </a:stretch>
        </p:blipFill>
        <p:spPr>
          <a:xfrm>
            <a:off x="9559341" y="0"/>
            <a:ext cx="2632659" cy="955341"/>
          </a:xfrm>
          <a:prstGeom prst="rect">
            <a:avLst/>
          </a:prstGeom>
        </p:spPr>
      </p:pic>
      <p:sp>
        <p:nvSpPr>
          <p:cNvPr id="3" name="Abgerundetes Rechteck 4">
            <a:extLst>
              <a:ext uri="{FF2B5EF4-FFF2-40B4-BE49-F238E27FC236}">
                <a16:creationId xmlns:a16="http://schemas.microsoft.com/office/drawing/2014/main" id="{A9046F00-FBB2-9D46-6A21-3A0E2C31C2A6}"/>
              </a:ext>
            </a:extLst>
          </p:cNvPr>
          <p:cNvSpPr/>
          <p:nvPr/>
        </p:nvSpPr>
        <p:spPr>
          <a:xfrm>
            <a:off x="293309" y="136612"/>
            <a:ext cx="6858000" cy="822960"/>
          </a:xfrm>
          <a:prstGeom prst="roundRect">
            <a:avLst/>
          </a:prstGeom>
          <a:solidFill>
            <a:srgbClr val="7BB8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a:ln>
                  <a:noFill/>
                </a:ln>
                <a:solidFill>
                  <a:prstClr val="white"/>
                </a:solidFill>
                <a:effectLst/>
                <a:uLnTx/>
                <a:uFillTx/>
                <a:latin typeface="Calibri" panose="020F0502020204030204"/>
                <a:ea typeface="+mn-ea"/>
                <a:cs typeface="+mn-cs"/>
              </a:rPr>
              <a:t>Staff Effort in Person-Months</a:t>
            </a:r>
            <a:endParaRPr kumimoji="0" lang="de-DE"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4" name="Tabelle 3">
            <a:extLst>
              <a:ext uri="{FF2B5EF4-FFF2-40B4-BE49-F238E27FC236}">
                <a16:creationId xmlns:a16="http://schemas.microsoft.com/office/drawing/2014/main" id="{E3EE4E5C-AAE7-59CE-0F9B-FCAB420C0758}"/>
              </a:ext>
            </a:extLst>
          </p:cNvPr>
          <p:cNvGraphicFramePr>
            <a:graphicFrameLocks noGrp="1"/>
          </p:cNvGraphicFramePr>
          <p:nvPr>
            <p:extLst>
              <p:ext uri="{D42A27DB-BD31-4B8C-83A1-F6EECF244321}">
                <p14:modId xmlns:p14="http://schemas.microsoft.com/office/powerpoint/2010/main" val="3999627716"/>
              </p:ext>
            </p:extLst>
          </p:nvPr>
        </p:nvGraphicFramePr>
        <p:xfrm>
          <a:off x="293309" y="1443566"/>
          <a:ext cx="11031921" cy="4450080"/>
        </p:xfrm>
        <a:graphic>
          <a:graphicData uri="http://schemas.openxmlformats.org/drawingml/2006/table">
            <a:tbl>
              <a:tblPr firstRow="1" bandRow="1">
                <a:tableStyleId>{5C22544A-7EE6-4342-B048-85BDC9FD1C3A}</a:tableStyleId>
              </a:tblPr>
              <a:tblGrid>
                <a:gridCol w="1225769">
                  <a:extLst>
                    <a:ext uri="{9D8B030D-6E8A-4147-A177-3AD203B41FA5}">
                      <a16:colId xmlns:a16="http://schemas.microsoft.com/office/drawing/2014/main" val="2606195484"/>
                    </a:ext>
                  </a:extLst>
                </a:gridCol>
                <a:gridCol w="1225769">
                  <a:extLst>
                    <a:ext uri="{9D8B030D-6E8A-4147-A177-3AD203B41FA5}">
                      <a16:colId xmlns:a16="http://schemas.microsoft.com/office/drawing/2014/main" val="3068592235"/>
                    </a:ext>
                  </a:extLst>
                </a:gridCol>
                <a:gridCol w="1225769">
                  <a:extLst>
                    <a:ext uri="{9D8B030D-6E8A-4147-A177-3AD203B41FA5}">
                      <a16:colId xmlns:a16="http://schemas.microsoft.com/office/drawing/2014/main" val="2039311134"/>
                    </a:ext>
                  </a:extLst>
                </a:gridCol>
                <a:gridCol w="1225769">
                  <a:extLst>
                    <a:ext uri="{9D8B030D-6E8A-4147-A177-3AD203B41FA5}">
                      <a16:colId xmlns:a16="http://schemas.microsoft.com/office/drawing/2014/main" val="3161325520"/>
                    </a:ext>
                  </a:extLst>
                </a:gridCol>
                <a:gridCol w="1225769">
                  <a:extLst>
                    <a:ext uri="{9D8B030D-6E8A-4147-A177-3AD203B41FA5}">
                      <a16:colId xmlns:a16="http://schemas.microsoft.com/office/drawing/2014/main" val="744106986"/>
                    </a:ext>
                  </a:extLst>
                </a:gridCol>
                <a:gridCol w="1225769">
                  <a:extLst>
                    <a:ext uri="{9D8B030D-6E8A-4147-A177-3AD203B41FA5}">
                      <a16:colId xmlns:a16="http://schemas.microsoft.com/office/drawing/2014/main" val="3360013323"/>
                    </a:ext>
                  </a:extLst>
                </a:gridCol>
                <a:gridCol w="1225769">
                  <a:extLst>
                    <a:ext uri="{9D8B030D-6E8A-4147-A177-3AD203B41FA5}">
                      <a16:colId xmlns:a16="http://schemas.microsoft.com/office/drawing/2014/main" val="2091243303"/>
                    </a:ext>
                  </a:extLst>
                </a:gridCol>
                <a:gridCol w="1225769">
                  <a:extLst>
                    <a:ext uri="{9D8B030D-6E8A-4147-A177-3AD203B41FA5}">
                      <a16:colId xmlns:a16="http://schemas.microsoft.com/office/drawing/2014/main" val="740384578"/>
                    </a:ext>
                  </a:extLst>
                </a:gridCol>
                <a:gridCol w="1225769">
                  <a:extLst>
                    <a:ext uri="{9D8B030D-6E8A-4147-A177-3AD203B41FA5}">
                      <a16:colId xmlns:a16="http://schemas.microsoft.com/office/drawing/2014/main" val="2696102271"/>
                    </a:ext>
                  </a:extLst>
                </a:gridCol>
              </a:tblGrid>
              <a:tr h="370840">
                <a:tc>
                  <a:txBody>
                    <a:bodyPr/>
                    <a:lstStyle/>
                    <a:p>
                      <a:r>
                        <a:rPr lang="de-DE"/>
                        <a:t>Partner</a:t>
                      </a:r>
                    </a:p>
                  </a:txBody>
                  <a:tcPr/>
                </a:tc>
                <a:tc>
                  <a:txBody>
                    <a:bodyPr/>
                    <a:lstStyle/>
                    <a:p>
                      <a:r>
                        <a:rPr lang="de-DE"/>
                        <a:t>WP1</a:t>
                      </a:r>
                    </a:p>
                  </a:txBody>
                  <a:tcPr/>
                </a:tc>
                <a:tc>
                  <a:txBody>
                    <a:bodyPr/>
                    <a:lstStyle/>
                    <a:p>
                      <a:r>
                        <a:rPr lang="de-DE"/>
                        <a:t>WP2</a:t>
                      </a:r>
                    </a:p>
                  </a:txBody>
                  <a:tcPr/>
                </a:tc>
                <a:tc>
                  <a:txBody>
                    <a:bodyPr/>
                    <a:lstStyle/>
                    <a:p>
                      <a:r>
                        <a:rPr lang="de-DE"/>
                        <a:t>WP3</a:t>
                      </a:r>
                    </a:p>
                  </a:txBody>
                  <a:tcPr/>
                </a:tc>
                <a:tc>
                  <a:txBody>
                    <a:bodyPr/>
                    <a:lstStyle/>
                    <a:p>
                      <a:r>
                        <a:rPr lang="de-DE"/>
                        <a:t>WP4</a:t>
                      </a:r>
                    </a:p>
                  </a:txBody>
                  <a:tcPr/>
                </a:tc>
                <a:tc>
                  <a:txBody>
                    <a:bodyPr/>
                    <a:lstStyle/>
                    <a:p>
                      <a:r>
                        <a:rPr lang="de-DE"/>
                        <a:t>WP5</a:t>
                      </a:r>
                    </a:p>
                  </a:txBody>
                  <a:tcPr/>
                </a:tc>
                <a:tc>
                  <a:txBody>
                    <a:bodyPr/>
                    <a:lstStyle/>
                    <a:p>
                      <a:r>
                        <a:rPr lang="de-DE" b="1"/>
                        <a:t>Total</a:t>
                      </a:r>
                    </a:p>
                  </a:txBody>
                  <a:tcPr/>
                </a:tc>
                <a:tc>
                  <a:txBody>
                    <a:bodyPr/>
                    <a:lstStyle/>
                    <a:p>
                      <a:r>
                        <a:rPr lang="de-DE"/>
                        <a:t>40%</a:t>
                      </a:r>
                    </a:p>
                  </a:txBody>
                  <a:tcPr/>
                </a:tc>
                <a:tc>
                  <a:txBody>
                    <a:bodyPr/>
                    <a:lstStyle/>
                    <a:p>
                      <a:r>
                        <a:rPr lang="de-DE"/>
                        <a:t>80%</a:t>
                      </a:r>
                    </a:p>
                  </a:txBody>
                  <a:tcPr/>
                </a:tc>
                <a:extLst>
                  <a:ext uri="{0D108BD9-81ED-4DB2-BD59-A6C34878D82A}">
                    <a16:rowId xmlns:a16="http://schemas.microsoft.com/office/drawing/2014/main" val="3895060911"/>
                  </a:ext>
                </a:extLst>
              </a:tr>
              <a:tr h="370840">
                <a:tc>
                  <a:txBody>
                    <a:bodyPr/>
                    <a:lstStyle/>
                    <a:p>
                      <a:r>
                        <a:rPr lang="de-DE" sz="1600">
                          <a:latin typeface="Arial" panose="020B0604020202020204" pitchFamily="34" charset="0"/>
                          <a:cs typeface="Arial" panose="020B0604020202020204" pitchFamily="34" charset="0"/>
                        </a:rPr>
                        <a:t>HSWT</a:t>
                      </a:r>
                    </a:p>
                  </a:txBody>
                  <a:tcPr/>
                </a:tc>
                <a:tc>
                  <a:txBody>
                    <a:bodyPr/>
                    <a:lstStyle/>
                    <a:p>
                      <a:r>
                        <a:rPr lang="de-DE" b="1">
                          <a:solidFill>
                            <a:srgbClr val="C00000"/>
                          </a:solidFill>
                        </a:rPr>
                        <a:t>2</a:t>
                      </a:r>
                    </a:p>
                  </a:txBody>
                  <a:tcPr/>
                </a:tc>
                <a:tc>
                  <a:txBody>
                    <a:bodyPr/>
                    <a:lstStyle/>
                    <a:p>
                      <a:r>
                        <a:rPr lang="de-DE">
                          <a:solidFill>
                            <a:schemeClr val="tx1"/>
                          </a:solidFill>
                        </a:rPr>
                        <a:t>5</a:t>
                      </a:r>
                    </a:p>
                  </a:txBody>
                  <a:tcPr/>
                </a:tc>
                <a:tc>
                  <a:txBody>
                    <a:bodyPr/>
                    <a:lstStyle/>
                    <a:p>
                      <a:r>
                        <a:rPr lang="de-DE">
                          <a:solidFill>
                            <a:schemeClr val="tx1"/>
                          </a:solidFill>
                        </a:rPr>
                        <a:t>5</a:t>
                      </a:r>
                    </a:p>
                  </a:txBody>
                  <a:tcPr/>
                </a:tc>
                <a:tc>
                  <a:txBody>
                    <a:bodyPr/>
                    <a:lstStyle/>
                    <a:p>
                      <a:r>
                        <a:rPr lang="de-DE"/>
                        <a:t>1</a:t>
                      </a:r>
                    </a:p>
                  </a:txBody>
                  <a:tcPr/>
                </a:tc>
                <a:tc>
                  <a:txBody>
                    <a:bodyPr/>
                    <a:lstStyle/>
                    <a:p>
                      <a:r>
                        <a:rPr lang="de-DE" b="1">
                          <a:solidFill>
                            <a:srgbClr val="C00000"/>
                          </a:solidFill>
                        </a:rPr>
                        <a:t>3</a:t>
                      </a:r>
                    </a:p>
                  </a:txBody>
                  <a:tcPr/>
                </a:tc>
                <a:tc>
                  <a:txBody>
                    <a:bodyPr/>
                    <a:lstStyle/>
                    <a:p>
                      <a:r>
                        <a:rPr lang="de-DE" b="1"/>
                        <a:t>16</a:t>
                      </a:r>
                    </a:p>
                  </a:txBody>
                  <a:tcPr/>
                </a:tc>
                <a:tc>
                  <a:txBody>
                    <a:bodyPr/>
                    <a:lstStyle/>
                    <a:p>
                      <a:r>
                        <a:rPr lang="de-DE"/>
                        <a:t>6.4</a:t>
                      </a:r>
                    </a:p>
                  </a:txBody>
                  <a:tcPr/>
                </a:tc>
                <a:tc>
                  <a:txBody>
                    <a:bodyPr/>
                    <a:lstStyle/>
                    <a:p>
                      <a:r>
                        <a:rPr lang="de-DE"/>
                        <a:t>12.8</a:t>
                      </a:r>
                    </a:p>
                  </a:txBody>
                  <a:tcPr/>
                </a:tc>
                <a:extLst>
                  <a:ext uri="{0D108BD9-81ED-4DB2-BD59-A6C34878D82A}">
                    <a16:rowId xmlns:a16="http://schemas.microsoft.com/office/drawing/2014/main" val="4038436312"/>
                  </a:ext>
                </a:extLst>
              </a:tr>
              <a:tr h="370840">
                <a:tc>
                  <a:txBody>
                    <a:bodyPr/>
                    <a:lstStyle/>
                    <a:p>
                      <a:r>
                        <a:rPr lang="de-DE" sz="1600">
                          <a:latin typeface="Arial" panose="020B0604020202020204" pitchFamily="34" charset="0"/>
                          <a:cs typeface="Arial" panose="020B0604020202020204" pitchFamily="34" charset="0"/>
                        </a:rPr>
                        <a:t>KITA</a:t>
                      </a:r>
                    </a:p>
                  </a:txBody>
                  <a:tcPr/>
                </a:tc>
                <a:tc>
                  <a:txBody>
                    <a:bodyPr/>
                    <a:lstStyle/>
                    <a:p>
                      <a:r>
                        <a:rPr lang="de-DE"/>
                        <a:t>2</a:t>
                      </a:r>
                    </a:p>
                  </a:txBody>
                  <a:tcPr/>
                </a:tc>
                <a:tc>
                  <a:txBody>
                    <a:bodyPr/>
                    <a:lstStyle/>
                    <a:p>
                      <a:r>
                        <a:rPr lang="de-DE"/>
                        <a:t>3</a:t>
                      </a:r>
                    </a:p>
                  </a:txBody>
                  <a:tcPr/>
                </a:tc>
                <a:tc>
                  <a:txBody>
                    <a:bodyPr/>
                    <a:lstStyle/>
                    <a:p>
                      <a:r>
                        <a:rPr lang="de-DE" b="1">
                          <a:solidFill>
                            <a:srgbClr val="C00000"/>
                          </a:solidFill>
                        </a:rPr>
                        <a:t>8</a:t>
                      </a:r>
                    </a:p>
                  </a:txBody>
                  <a:tcPr/>
                </a:tc>
                <a:tc>
                  <a:txBody>
                    <a:bodyPr/>
                    <a:lstStyle/>
                    <a:p>
                      <a:r>
                        <a:rPr lang="de-DE"/>
                        <a:t>2</a:t>
                      </a:r>
                    </a:p>
                  </a:txBody>
                  <a:tcPr/>
                </a:tc>
                <a:tc>
                  <a:txBody>
                    <a:bodyPr/>
                    <a:lstStyle/>
                    <a:p>
                      <a:r>
                        <a:rPr lang="de-DE"/>
                        <a:t>3</a:t>
                      </a:r>
                    </a:p>
                  </a:txBody>
                  <a:tcPr/>
                </a:tc>
                <a:tc>
                  <a:txBody>
                    <a:bodyPr/>
                    <a:lstStyle/>
                    <a:p>
                      <a:r>
                        <a:rPr lang="de-DE" b="1"/>
                        <a:t>18</a:t>
                      </a:r>
                    </a:p>
                  </a:txBody>
                  <a:tcPr/>
                </a:tc>
                <a:tc>
                  <a:txBody>
                    <a:bodyPr/>
                    <a:lstStyle/>
                    <a:p>
                      <a:r>
                        <a:rPr lang="de-DE"/>
                        <a:t>7.2</a:t>
                      </a:r>
                    </a:p>
                  </a:txBody>
                  <a:tcPr/>
                </a:tc>
                <a:tc>
                  <a:txBody>
                    <a:bodyPr/>
                    <a:lstStyle/>
                    <a:p>
                      <a:r>
                        <a:rPr lang="de-DE"/>
                        <a:t>14.4</a:t>
                      </a:r>
                    </a:p>
                  </a:txBody>
                  <a:tcPr/>
                </a:tc>
                <a:extLst>
                  <a:ext uri="{0D108BD9-81ED-4DB2-BD59-A6C34878D82A}">
                    <a16:rowId xmlns:a16="http://schemas.microsoft.com/office/drawing/2014/main" val="3649384945"/>
                  </a:ext>
                </a:extLst>
              </a:tr>
              <a:tr h="370840">
                <a:tc>
                  <a:txBody>
                    <a:bodyPr/>
                    <a:lstStyle/>
                    <a:p>
                      <a:r>
                        <a:rPr lang="de-DE" sz="1600">
                          <a:latin typeface="Arial" panose="020B0604020202020204" pitchFamily="34" charset="0"/>
                          <a:cs typeface="Arial" panose="020B0604020202020204" pitchFamily="34" charset="0"/>
                        </a:rPr>
                        <a:t>UFS</a:t>
                      </a:r>
                    </a:p>
                  </a:txBody>
                  <a:tcPr/>
                </a:tc>
                <a:tc>
                  <a:txBody>
                    <a:bodyPr/>
                    <a:lstStyle/>
                    <a:p>
                      <a:r>
                        <a:rPr lang="de-DE"/>
                        <a:t>1</a:t>
                      </a:r>
                    </a:p>
                  </a:txBody>
                  <a:tcPr/>
                </a:tc>
                <a:tc>
                  <a:txBody>
                    <a:bodyPr/>
                    <a:lstStyle/>
                    <a:p>
                      <a:r>
                        <a:rPr lang="de-DE"/>
                        <a:t>1</a:t>
                      </a:r>
                    </a:p>
                  </a:txBody>
                  <a:tcPr/>
                </a:tc>
                <a:tc>
                  <a:txBody>
                    <a:bodyPr/>
                    <a:lstStyle/>
                    <a:p>
                      <a:r>
                        <a:rPr lang="de-DE"/>
                        <a:t>4</a:t>
                      </a:r>
                    </a:p>
                  </a:txBody>
                  <a:tcPr/>
                </a:tc>
                <a:tc>
                  <a:txBody>
                    <a:bodyPr/>
                    <a:lstStyle/>
                    <a:p>
                      <a:r>
                        <a:rPr lang="de-DE" b="1">
                          <a:solidFill>
                            <a:srgbClr val="C00000"/>
                          </a:solidFill>
                        </a:rPr>
                        <a:t>2</a:t>
                      </a:r>
                    </a:p>
                  </a:txBody>
                  <a:tcPr/>
                </a:tc>
                <a:tc>
                  <a:txBody>
                    <a:bodyPr/>
                    <a:lstStyle/>
                    <a:p>
                      <a:r>
                        <a:rPr lang="de-DE"/>
                        <a:t>3</a:t>
                      </a:r>
                    </a:p>
                  </a:txBody>
                  <a:tcPr/>
                </a:tc>
                <a:tc>
                  <a:txBody>
                    <a:bodyPr/>
                    <a:lstStyle/>
                    <a:p>
                      <a:r>
                        <a:rPr lang="de-DE" b="1"/>
                        <a:t>11</a:t>
                      </a:r>
                    </a:p>
                  </a:txBody>
                  <a:tcPr/>
                </a:tc>
                <a:tc>
                  <a:txBody>
                    <a:bodyPr/>
                    <a:lstStyle/>
                    <a:p>
                      <a:r>
                        <a:rPr lang="de-DE"/>
                        <a:t>4.4</a:t>
                      </a:r>
                    </a:p>
                  </a:txBody>
                  <a:tcPr/>
                </a:tc>
                <a:tc>
                  <a:txBody>
                    <a:bodyPr/>
                    <a:lstStyle/>
                    <a:p>
                      <a:r>
                        <a:rPr lang="de-DE"/>
                        <a:t>8.8</a:t>
                      </a:r>
                    </a:p>
                  </a:txBody>
                  <a:tcPr/>
                </a:tc>
                <a:extLst>
                  <a:ext uri="{0D108BD9-81ED-4DB2-BD59-A6C34878D82A}">
                    <a16:rowId xmlns:a16="http://schemas.microsoft.com/office/drawing/2014/main" val="3070869660"/>
                  </a:ext>
                </a:extLst>
              </a:tr>
              <a:tr h="370840">
                <a:tc>
                  <a:txBody>
                    <a:bodyPr/>
                    <a:lstStyle/>
                    <a:p>
                      <a:r>
                        <a:rPr lang="de-DE" sz="1600">
                          <a:latin typeface="Arial" panose="020B0604020202020204" pitchFamily="34" charset="0"/>
                          <a:cs typeface="Arial" panose="020B0604020202020204" pitchFamily="34" charset="0"/>
                        </a:rPr>
                        <a:t>HAWASSA</a:t>
                      </a:r>
                    </a:p>
                  </a:txBody>
                  <a:tcPr/>
                </a:tc>
                <a:tc>
                  <a:txBody>
                    <a:bodyPr/>
                    <a:lstStyle/>
                    <a:p>
                      <a:r>
                        <a:rPr lang="de-DE"/>
                        <a:t>2</a:t>
                      </a:r>
                    </a:p>
                  </a:txBody>
                  <a:tcPr/>
                </a:tc>
                <a:tc>
                  <a:txBody>
                    <a:bodyPr/>
                    <a:lstStyle/>
                    <a:p>
                      <a:r>
                        <a:rPr lang="de-DE" b="1">
                          <a:solidFill>
                            <a:srgbClr val="C00000"/>
                          </a:solidFill>
                        </a:rPr>
                        <a:t>3</a:t>
                      </a:r>
                    </a:p>
                  </a:txBody>
                  <a:tcPr/>
                </a:tc>
                <a:tc>
                  <a:txBody>
                    <a:bodyPr/>
                    <a:lstStyle/>
                    <a:p>
                      <a:r>
                        <a:rPr lang="de-DE"/>
                        <a:t>8</a:t>
                      </a:r>
                    </a:p>
                  </a:txBody>
                  <a:tcPr/>
                </a:tc>
                <a:tc>
                  <a:txBody>
                    <a:bodyPr/>
                    <a:lstStyle/>
                    <a:p>
                      <a:r>
                        <a:rPr lang="de-DE"/>
                        <a:t>4</a:t>
                      </a:r>
                    </a:p>
                  </a:txBody>
                  <a:tcPr/>
                </a:tc>
                <a:tc>
                  <a:txBody>
                    <a:bodyPr/>
                    <a:lstStyle/>
                    <a:p>
                      <a:r>
                        <a:rPr lang="de-DE"/>
                        <a:t>3</a:t>
                      </a:r>
                    </a:p>
                  </a:txBody>
                  <a:tcPr/>
                </a:tc>
                <a:tc>
                  <a:txBody>
                    <a:bodyPr/>
                    <a:lstStyle/>
                    <a:p>
                      <a:r>
                        <a:rPr lang="de-DE" b="1"/>
                        <a:t>20</a:t>
                      </a:r>
                    </a:p>
                  </a:txBody>
                  <a:tcPr/>
                </a:tc>
                <a:tc>
                  <a:txBody>
                    <a:bodyPr/>
                    <a:lstStyle/>
                    <a:p>
                      <a:r>
                        <a:rPr lang="de-DE"/>
                        <a:t>8</a:t>
                      </a:r>
                    </a:p>
                  </a:txBody>
                  <a:tcPr/>
                </a:tc>
                <a:tc>
                  <a:txBody>
                    <a:bodyPr/>
                    <a:lstStyle/>
                    <a:p>
                      <a:r>
                        <a:rPr lang="de-DE"/>
                        <a:t>16</a:t>
                      </a:r>
                    </a:p>
                  </a:txBody>
                  <a:tcPr/>
                </a:tc>
                <a:extLst>
                  <a:ext uri="{0D108BD9-81ED-4DB2-BD59-A6C34878D82A}">
                    <a16:rowId xmlns:a16="http://schemas.microsoft.com/office/drawing/2014/main" val="1878820663"/>
                  </a:ext>
                </a:extLst>
              </a:tr>
              <a:tr h="370840">
                <a:tc>
                  <a:txBody>
                    <a:bodyPr/>
                    <a:lstStyle/>
                    <a:p>
                      <a:r>
                        <a:rPr lang="de-DE" sz="1600">
                          <a:latin typeface="Arial" panose="020B0604020202020204" pitchFamily="34" charset="0"/>
                          <a:cs typeface="Arial" panose="020B0604020202020204" pitchFamily="34" charset="0"/>
                        </a:rPr>
                        <a:t>UGB</a:t>
                      </a:r>
                    </a:p>
                  </a:txBody>
                  <a:tcPr/>
                </a:tc>
                <a:tc>
                  <a:txBody>
                    <a:bodyPr/>
                    <a:lstStyle/>
                    <a:p>
                      <a:r>
                        <a:rPr lang="de-DE" b="1">
                          <a:solidFill>
                            <a:srgbClr val="C00000"/>
                          </a:solidFill>
                        </a:rPr>
                        <a:t>4</a:t>
                      </a:r>
                    </a:p>
                  </a:txBody>
                  <a:tcPr/>
                </a:tc>
                <a:tc>
                  <a:txBody>
                    <a:bodyPr/>
                    <a:lstStyle/>
                    <a:p>
                      <a:r>
                        <a:rPr lang="de-DE"/>
                        <a:t>4</a:t>
                      </a:r>
                    </a:p>
                  </a:txBody>
                  <a:tcPr/>
                </a:tc>
                <a:tc>
                  <a:txBody>
                    <a:bodyPr/>
                    <a:lstStyle/>
                    <a:p>
                      <a:r>
                        <a:rPr lang="de-DE"/>
                        <a:t>7</a:t>
                      </a:r>
                    </a:p>
                  </a:txBody>
                  <a:tcPr/>
                </a:tc>
                <a:tc>
                  <a:txBody>
                    <a:bodyPr/>
                    <a:lstStyle/>
                    <a:p>
                      <a:r>
                        <a:rPr lang="de-DE"/>
                        <a:t>3</a:t>
                      </a:r>
                    </a:p>
                  </a:txBody>
                  <a:tcPr/>
                </a:tc>
                <a:tc>
                  <a:txBody>
                    <a:bodyPr/>
                    <a:lstStyle/>
                    <a:p>
                      <a:r>
                        <a:rPr lang="de-DE"/>
                        <a:t>2</a:t>
                      </a:r>
                    </a:p>
                  </a:txBody>
                  <a:tcPr/>
                </a:tc>
                <a:tc>
                  <a:txBody>
                    <a:bodyPr/>
                    <a:lstStyle/>
                    <a:p>
                      <a:r>
                        <a:rPr lang="de-DE" b="1"/>
                        <a:t>20</a:t>
                      </a:r>
                    </a:p>
                  </a:txBody>
                  <a:tcPr/>
                </a:tc>
                <a:tc>
                  <a:txBody>
                    <a:bodyPr/>
                    <a:lstStyle/>
                    <a:p>
                      <a:r>
                        <a:rPr lang="de-DE"/>
                        <a:t>8</a:t>
                      </a:r>
                    </a:p>
                  </a:txBody>
                  <a:tcPr/>
                </a:tc>
                <a:tc>
                  <a:txBody>
                    <a:bodyPr/>
                    <a:lstStyle/>
                    <a:p>
                      <a:r>
                        <a:rPr lang="de-DE"/>
                        <a:t>16</a:t>
                      </a:r>
                    </a:p>
                  </a:txBody>
                  <a:tcPr/>
                </a:tc>
                <a:extLst>
                  <a:ext uri="{0D108BD9-81ED-4DB2-BD59-A6C34878D82A}">
                    <a16:rowId xmlns:a16="http://schemas.microsoft.com/office/drawing/2014/main" val="4074373945"/>
                  </a:ext>
                </a:extLst>
              </a:tr>
              <a:tr h="370840">
                <a:tc>
                  <a:txBody>
                    <a:bodyPr/>
                    <a:lstStyle/>
                    <a:p>
                      <a:r>
                        <a:rPr lang="de-DE" sz="1600">
                          <a:latin typeface="Arial" panose="020B0604020202020204" pitchFamily="34" charset="0"/>
                          <a:cs typeface="Arial" panose="020B0604020202020204" pitchFamily="34" charset="0"/>
                        </a:rPr>
                        <a:t>NYCOSA</a:t>
                      </a:r>
                    </a:p>
                  </a:txBody>
                  <a:tcPr/>
                </a:tc>
                <a:tc>
                  <a:txBody>
                    <a:bodyPr/>
                    <a:lstStyle/>
                    <a:p>
                      <a:r>
                        <a:rPr lang="de-DE"/>
                        <a:t>3</a:t>
                      </a:r>
                    </a:p>
                  </a:txBody>
                  <a:tcPr/>
                </a:tc>
                <a:tc>
                  <a:txBody>
                    <a:bodyPr/>
                    <a:lstStyle/>
                    <a:p>
                      <a:r>
                        <a:rPr lang="de-DE"/>
                        <a:t>5</a:t>
                      </a:r>
                    </a:p>
                  </a:txBody>
                  <a:tcPr/>
                </a:tc>
                <a:tc>
                  <a:txBody>
                    <a:bodyPr/>
                    <a:lstStyle/>
                    <a:p>
                      <a:r>
                        <a:rPr lang="de-DE" b="1">
                          <a:solidFill>
                            <a:srgbClr val="C00000"/>
                          </a:solidFill>
                        </a:rPr>
                        <a:t>7</a:t>
                      </a:r>
                    </a:p>
                  </a:txBody>
                  <a:tcPr/>
                </a:tc>
                <a:tc>
                  <a:txBody>
                    <a:bodyPr/>
                    <a:lstStyle/>
                    <a:p>
                      <a:r>
                        <a:rPr lang="de-DE"/>
                        <a:t>3</a:t>
                      </a:r>
                    </a:p>
                  </a:txBody>
                  <a:tcPr/>
                </a:tc>
                <a:tc>
                  <a:txBody>
                    <a:bodyPr/>
                    <a:lstStyle/>
                    <a:p>
                      <a:r>
                        <a:rPr lang="de-DE"/>
                        <a:t>3</a:t>
                      </a:r>
                    </a:p>
                  </a:txBody>
                  <a:tcPr/>
                </a:tc>
                <a:tc>
                  <a:txBody>
                    <a:bodyPr/>
                    <a:lstStyle/>
                    <a:p>
                      <a:r>
                        <a:rPr lang="de-DE" b="1"/>
                        <a:t>21</a:t>
                      </a:r>
                    </a:p>
                  </a:txBody>
                  <a:tcPr/>
                </a:tc>
                <a:tc>
                  <a:txBody>
                    <a:bodyPr/>
                    <a:lstStyle/>
                    <a:p>
                      <a:r>
                        <a:rPr lang="de-DE"/>
                        <a:t>8.4</a:t>
                      </a:r>
                    </a:p>
                  </a:txBody>
                  <a:tcPr/>
                </a:tc>
                <a:tc>
                  <a:txBody>
                    <a:bodyPr/>
                    <a:lstStyle/>
                    <a:p>
                      <a:r>
                        <a:rPr lang="de-DE"/>
                        <a:t>16.8</a:t>
                      </a:r>
                    </a:p>
                  </a:txBody>
                  <a:tcPr/>
                </a:tc>
                <a:extLst>
                  <a:ext uri="{0D108BD9-81ED-4DB2-BD59-A6C34878D82A}">
                    <a16:rowId xmlns:a16="http://schemas.microsoft.com/office/drawing/2014/main" val="2604667568"/>
                  </a:ext>
                </a:extLst>
              </a:tr>
              <a:tr h="370840">
                <a:tc>
                  <a:txBody>
                    <a:bodyPr/>
                    <a:lstStyle/>
                    <a:p>
                      <a:r>
                        <a:rPr lang="de-DE" sz="1600">
                          <a:latin typeface="Arial" panose="020B0604020202020204" pitchFamily="34" charset="0"/>
                          <a:cs typeface="Arial" panose="020B0604020202020204" pitchFamily="34" charset="0"/>
                        </a:rPr>
                        <a:t>EDI</a:t>
                      </a:r>
                    </a:p>
                  </a:txBody>
                  <a:tcPr/>
                </a:tc>
                <a:tc>
                  <a:txBody>
                    <a:bodyPr/>
                    <a:lstStyle/>
                    <a:p>
                      <a:r>
                        <a:rPr lang="de-DE"/>
                        <a:t>2</a:t>
                      </a:r>
                    </a:p>
                  </a:txBody>
                  <a:tcPr/>
                </a:tc>
                <a:tc>
                  <a:txBody>
                    <a:bodyPr/>
                    <a:lstStyle/>
                    <a:p>
                      <a:r>
                        <a:rPr lang="de-DE"/>
                        <a:t>3</a:t>
                      </a:r>
                    </a:p>
                  </a:txBody>
                  <a:tcPr/>
                </a:tc>
                <a:tc>
                  <a:txBody>
                    <a:bodyPr/>
                    <a:lstStyle/>
                    <a:p>
                      <a:r>
                        <a:rPr lang="de-DE"/>
                        <a:t>8</a:t>
                      </a:r>
                    </a:p>
                  </a:txBody>
                  <a:tcPr/>
                </a:tc>
                <a:tc>
                  <a:txBody>
                    <a:bodyPr/>
                    <a:lstStyle/>
                    <a:p>
                      <a:r>
                        <a:rPr lang="de-DE" b="1">
                          <a:solidFill>
                            <a:srgbClr val="C00000"/>
                          </a:solidFill>
                        </a:rPr>
                        <a:t>5</a:t>
                      </a:r>
                    </a:p>
                  </a:txBody>
                  <a:tcPr/>
                </a:tc>
                <a:tc>
                  <a:txBody>
                    <a:bodyPr/>
                    <a:lstStyle/>
                    <a:p>
                      <a:r>
                        <a:rPr lang="de-DE"/>
                        <a:t>3</a:t>
                      </a:r>
                    </a:p>
                  </a:txBody>
                  <a:tcPr/>
                </a:tc>
                <a:tc>
                  <a:txBody>
                    <a:bodyPr/>
                    <a:lstStyle/>
                    <a:p>
                      <a:r>
                        <a:rPr lang="de-DE" b="1"/>
                        <a:t>21</a:t>
                      </a:r>
                    </a:p>
                  </a:txBody>
                  <a:tcPr/>
                </a:tc>
                <a:tc>
                  <a:txBody>
                    <a:bodyPr/>
                    <a:lstStyle/>
                    <a:p>
                      <a:r>
                        <a:rPr lang="de-DE"/>
                        <a:t>8.4</a:t>
                      </a:r>
                    </a:p>
                  </a:txBody>
                  <a:tcPr/>
                </a:tc>
                <a:tc>
                  <a:txBody>
                    <a:bodyPr/>
                    <a:lstStyle/>
                    <a:p>
                      <a:r>
                        <a:rPr lang="de-DE"/>
                        <a:t>16.8</a:t>
                      </a:r>
                    </a:p>
                  </a:txBody>
                  <a:tcPr/>
                </a:tc>
                <a:extLst>
                  <a:ext uri="{0D108BD9-81ED-4DB2-BD59-A6C34878D82A}">
                    <a16:rowId xmlns:a16="http://schemas.microsoft.com/office/drawing/2014/main" val="2987083716"/>
                  </a:ext>
                </a:extLst>
              </a:tr>
              <a:tr h="370840">
                <a:tc>
                  <a:txBody>
                    <a:bodyPr/>
                    <a:lstStyle/>
                    <a:p>
                      <a:r>
                        <a:rPr lang="de-DE" sz="1600">
                          <a:latin typeface="Arial" panose="020B0604020202020204" pitchFamily="34" charset="0"/>
                          <a:cs typeface="Arial" panose="020B0604020202020204" pitchFamily="34" charset="0"/>
                        </a:rPr>
                        <a:t>WEBIN</a:t>
                      </a:r>
                    </a:p>
                  </a:txBody>
                  <a:tcPr/>
                </a:tc>
                <a:tc>
                  <a:txBody>
                    <a:bodyPr/>
                    <a:lstStyle/>
                    <a:p>
                      <a:r>
                        <a:rPr lang="de-DE"/>
                        <a:t>2</a:t>
                      </a:r>
                    </a:p>
                  </a:txBody>
                  <a:tcPr/>
                </a:tc>
                <a:tc>
                  <a:txBody>
                    <a:bodyPr/>
                    <a:lstStyle/>
                    <a:p>
                      <a:r>
                        <a:rPr lang="de-DE"/>
                        <a:t>4</a:t>
                      </a:r>
                    </a:p>
                  </a:txBody>
                  <a:tcPr/>
                </a:tc>
                <a:tc>
                  <a:txBody>
                    <a:bodyPr/>
                    <a:lstStyle/>
                    <a:p>
                      <a:r>
                        <a:rPr lang="de-DE"/>
                        <a:t>5</a:t>
                      </a:r>
                    </a:p>
                  </a:txBody>
                  <a:tcPr/>
                </a:tc>
                <a:tc>
                  <a:txBody>
                    <a:bodyPr/>
                    <a:lstStyle/>
                    <a:p>
                      <a:r>
                        <a:rPr lang="de-DE"/>
                        <a:t>2</a:t>
                      </a:r>
                    </a:p>
                  </a:txBody>
                  <a:tcPr/>
                </a:tc>
                <a:tc>
                  <a:txBody>
                    <a:bodyPr/>
                    <a:lstStyle/>
                    <a:p>
                      <a:r>
                        <a:rPr lang="de-DE" b="1">
                          <a:solidFill>
                            <a:srgbClr val="C00000"/>
                          </a:solidFill>
                        </a:rPr>
                        <a:t>4</a:t>
                      </a:r>
                    </a:p>
                  </a:txBody>
                  <a:tcPr/>
                </a:tc>
                <a:tc>
                  <a:txBody>
                    <a:bodyPr/>
                    <a:lstStyle/>
                    <a:p>
                      <a:r>
                        <a:rPr lang="de-DE" b="1"/>
                        <a:t>17</a:t>
                      </a:r>
                    </a:p>
                  </a:txBody>
                  <a:tcPr/>
                </a:tc>
                <a:tc>
                  <a:txBody>
                    <a:bodyPr/>
                    <a:lstStyle/>
                    <a:p>
                      <a:r>
                        <a:rPr lang="de-DE"/>
                        <a:t>6.8</a:t>
                      </a:r>
                    </a:p>
                  </a:txBody>
                  <a:tcPr/>
                </a:tc>
                <a:tc>
                  <a:txBody>
                    <a:bodyPr/>
                    <a:lstStyle/>
                    <a:p>
                      <a:r>
                        <a:rPr lang="de-DE"/>
                        <a:t>13.6</a:t>
                      </a:r>
                    </a:p>
                  </a:txBody>
                  <a:tcPr/>
                </a:tc>
                <a:extLst>
                  <a:ext uri="{0D108BD9-81ED-4DB2-BD59-A6C34878D82A}">
                    <a16:rowId xmlns:a16="http://schemas.microsoft.com/office/drawing/2014/main" val="957766903"/>
                  </a:ext>
                </a:extLst>
              </a:tr>
              <a:tr h="370840">
                <a:tc>
                  <a:txBody>
                    <a:bodyPr/>
                    <a:lstStyle/>
                    <a:p>
                      <a:r>
                        <a:rPr lang="de-DE" sz="1600">
                          <a:latin typeface="Arial" panose="020B0604020202020204" pitchFamily="34" charset="0"/>
                          <a:cs typeface="Arial" panose="020B0604020202020204" pitchFamily="34" charset="0"/>
                        </a:rPr>
                        <a:t>BizMetrics</a:t>
                      </a:r>
                    </a:p>
                  </a:txBody>
                  <a:tcPr/>
                </a:tc>
                <a:tc>
                  <a:txBody>
                    <a:bodyPr/>
                    <a:lstStyle/>
                    <a:p>
                      <a:r>
                        <a:rPr lang="de-DE"/>
                        <a:t>1</a:t>
                      </a:r>
                    </a:p>
                  </a:txBody>
                  <a:tcPr/>
                </a:tc>
                <a:tc>
                  <a:txBody>
                    <a:bodyPr/>
                    <a:lstStyle/>
                    <a:p>
                      <a:r>
                        <a:rPr lang="de-DE"/>
                        <a:t>5</a:t>
                      </a:r>
                    </a:p>
                  </a:txBody>
                  <a:tcPr/>
                </a:tc>
                <a:tc>
                  <a:txBody>
                    <a:bodyPr/>
                    <a:lstStyle/>
                    <a:p>
                      <a:r>
                        <a:rPr lang="de-DE"/>
                        <a:t>4</a:t>
                      </a:r>
                    </a:p>
                  </a:txBody>
                  <a:tcPr/>
                </a:tc>
                <a:tc>
                  <a:txBody>
                    <a:bodyPr/>
                    <a:lstStyle/>
                    <a:p>
                      <a:r>
                        <a:rPr lang="de-DE"/>
                        <a:t>2</a:t>
                      </a:r>
                    </a:p>
                  </a:txBody>
                  <a:tcPr/>
                </a:tc>
                <a:tc>
                  <a:txBody>
                    <a:bodyPr/>
                    <a:lstStyle/>
                    <a:p>
                      <a:r>
                        <a:rPr lang="de-DE"/>
                        <a:t>1</a:t>
                      </a:r>
                    </a:p>
                  </a:txBody>
                  <a:tcPr/>
                </a:tc>
                <a:tc>
                  <a:txBody>
                    <a:bodyPr/>
                    <a:lstStyle/>
                    <a:p>
                      <a:r>
                        <a:rPr lang="de-DE" b="1"/>
                        <a:t>13</a:t>
                      </a:r>
                    </a:p>
                  </a:txBody>
                  <a:tcPr/>
                </a:tc>
                <a:tc>
                  <a:txBody>
                    <a:bodyPr/>
                    <a:lstStyle/>
                    <a:p>
                      <a:r>
                        <a:rPr lang="de-DE"/>
                        <a:t>5.2</a:t>
                      </a:r>
                    </a:p>
                  </a:txBody>
                  <a:tcPr/>
                </a:tc>
                <a:tc>
                  <a:txBody>
                    <a:bodyPr/>
                    <a:lstStyle/>
                    <a:p>
                      <a:r>
                        <a:rPr lang="de-DE"/>
                        <a:t>10.4</a:t>
                      </a:r>
                    </a:p>
                  </a:txBody>
                  <a:tcPr/>
                </a:tc>
                <a:extLst>
                  <a:ext uri="{0D108BD9-81ED-4DB2-BD59-A6C34878D82A}">
                    <a16:rowId xmlns:a16="http://schemas.microsoft.com/office/drawing/2014/main" val="1113102939"/>
                  </a:ext>
                </a:extLst>
              </a:tr>
              <a:tr h="370840">
                <a:tc>
                  <a:txBody>
                    <a:bodyPr/>
                    <a:lstStyle/>
                    <a:p>
                      <a:r>
                        <a:rPr lang="de-DE" sz="1600">
                          <a:latin typeface="Arial" panose="020B0604020202020204" pitchFamily="34" charset="0"/>
                          <a:cs typeface="Arial" panose="020B0604020202020204" pitchFamily="34" charset="0"/>
                        </a:rPr>
                        <a:t>HAMK</a:t>
                      </a:r>
                    </a:p>
                  </a:txBody>
                  <a:tcPr/>
                </a:tc>
                <a:tc>
                  <a:txBody>
                    <a:bodyPr/>
                    <a:lstStyle/>
                    <a:p>
                      <a:r>
                        <a:rPr lang="de-DE"/>
                        <a:t>1</a:t>
                      </a:r>
                    </a:p>
                  </a:txBody>
                  <a:tcPr/>
                </a:tc>
                <a:tc>
                  <a:txBody>
                    <a:bodyPr/>
                    <a:lstStyle/>
                    <a:p>
                      <a:r>
                        <a:rPr lang="de-DE" b="1">
                          <a:solidFill>
                            <a:srgbClr val="C00000"/>
                          </a:solidFill>
                        </a:rPr>
                        <a:t>2</a:t>
                      </a:r>
                    </a:p>
                  </a:txBody>
                  <a:tcPr/>
                </a:tc>
                <a:tc>
                  <a:txBody>
                    <a:bodyPr/>
                    <a:lstStyle/>
                    <a:p>
                      <a:r>
                        <a:rPr lang="de-DE"/>
                        <a:t>4</a:t>
                      </a:r>
                    </a:p>
                  </a:txBody>
                  <a:tcPr/>
                </a:tc>
                <a:tc>
                  <a:txBody>
                    <a:bodyPr/>
                    <a:lstStyle/>
                    <a:p>
                      <a:r>
                        <a:rPr lang="de-DE"/>
                        <a:t>1</a:t>
                      </a:r>
                    </a:p>
                  </a:txBody>
                  <a:tcPr/>
                </a:tc>
                <a:tc>
                  <a:txBody>
                    <a:bodyPr/>
                    <a:lstStyle/>
                    <a:p>
                      <a:r>
                        <a:rPr lang="de-DE"/>
                        <a:t>2</a:t>
                      </a:r>
                    </a:p>
                  </a:txBody>
                  <a:tcPr/>
                </a:tc>
                <a:tc>
                  <a:txBody>
                    <a:bodyPr/>
                    <a:lstStyle/>
                    <a:p>
                      <a:r>
                        <a:rPr lang="de-DE" b="1"/>
                        <a:t>10</a:t>
                      </a:r>
                    </a:p>
                  </a:txBody>
                  <a:tcPr/>
                </a:tc>
                <a:tc>
                  <a:txBody>
                    <a:bodyPr/>
                    <a:lstStyle/>
                    <a:p>
                      <a:r>
                        <a:rPr lang="de-DE"/>
                        <a:t>4</a:t>
                      </a:r>
                    </a:p>
                  </a:txBody>
                  <a:tcPr/>
                </a:tc>
                <a:tc>
                  <a:txBody>
                    <a:bodyPr/>
                    <a:lstStyle/>
                    <a:p>
                      <a:r>
                        <a:rPr lang="de-DE"/>
                        <a:t>8</a:t>
                      </a:r>
                    </a:p>
                  </a:txBody>
                  <a:tcPr/>
                </a:tc>
                <a:extLst>
                  <a:ext uri="{0D108BD9-81ED-4DB2-BD59-A6C34878D82A}">
                    <a16:rowId xmlns:a16="http://schemas.microsoft.com/office/drawing/2014/main" val="13039486"/>
                  </a:ext>
                </a:extLst>
              </a:tr>
              <a:tr h="370840">
                <a:tc>
                  <a:txBody>
                    <a:bodyPr/>
                    <a:lstStyle/>
                    <a:p>
                      <a:r>
                        <a:rPr lang="de-DE" sz="1600" b="1">
                          <a:latin typeface="Arial" panose="020B0604020202020204" pitchFamily="34" charset="0"/>
                          <a:cs typeface="Arial" panose="020B0604020202020204" pitchFamily="34" charset="0"/>
                        </a:rPr>
                        <a:t>Total:</a:t>
                      </a:r>
                    </a:p>
                  </a:txBody>
                  <a:tcPr/>
                </a:tc>
                <a:tc>
                  <a:txBody>
                    <a:bodyPr/>
                    <a:lstStyle/>
                    <a:p>
                      <a:r>
                        <a:rPr lang="de-DE" b="1"/>
                        <a:t>20</a:t>
                      </a:r>
                    </a:p>
                  </a:txBody>
                  <a:tcPr/>
                </a:tc>
                <a:tc>
                  <a:txBody>
                    <a:bodyPr/>
                    <a:lstStyle/>
                    <a:p>
                      <a:r>
                        <a:rPr lang="de-DE" b="1">
                          <a:solidFill>
                            <a:schemeClr val="tx1"/>
                          </a:solidFill>
                        </a:rPr>
                        <a:t>35</a:t>
                      </a:r>
                    </a:p>
                  </a:txBody>
                  <a:tcPr/>
                </a:tc>
                <a:tc>
                  <a:txBody>
                    <a:bodyPr/>
                    <a:lstStyle/>
                    <a:p>
                      <a:r>
                        <a:rPr lang="de-DE" b="1"/>
                        <a:t>60</a:t>
                      </a:r>
                    </a:p>
                  </a:txBody>
                  <a:tcPr/>
                </a:tc>
                <a:tc>
                  <a:txBody>
                    <a:bodyPr/>
                    <a:lstStyle/>
                    <a:p>
                      <a:r>
                        <a:rPr lang="de-DE" b="1"/>
                        <a:t>25</a:t>
                      </a:r>
                    </a:p>
                  </a:txBody>
                  <a:tcPr/>
                </a:tc>
                <a:tc>
                  <a:txBody>
                    <a:bodyPr/>
                    <a:lstStyle/>
                    <a:p>
                      <a:r>
                        <a:rPr lang="de-DE" b="1"/>
                        <a:t>27</a:t>
                      </a:r>
                    </a:p>
                  </a:txBody>
                  <a:tcPr/>
                </a:tc>
                <a:tc>
                  <a:txBody>
                    <a:bodyPr/>
                    <a:lstStyle/>
                    <a:p>
                      <a:r>
                        <a:rPr lang="de-DE" b="1"/>
                        <a:t>167</a:t>
                      </a:r>
                    </a:p>
                  </a:txBody>
                  <a:tcPr/>
                </a:tc>
                <a:tc>
                  <a:txBody>
                    <a:bodyPr/>
                    <a:lstStyle/>
                    <a:p>
                      <a:r>
                        <a:rPr lang="de-DE" b="1"/>
                        <a:t>66.8</a:t>
                      </a:r>
                    </a:p>
                  </a:txBody>
                  <a:tcPr/>
                </a:tc>
                <a:tc>
                  <a:txBody>
                    <a:bodyPr/>
                    <a:lstStyle/>
                    <a:p>
                      <a:r>
                        <a:rPr lang="de-DE" b="1"/>
                        <a:t>133.6</a:t>
                      </a:r>
                    </a:p>
                  </a:txBody>
                  <a:tcPr/>
                </a:tc>
                <a:extLst>
                  <a:ext uri="{0D108BD9-81ED-4DB2-BD59-A6C34878D82A}">
                    <a16:rowId xmlns:a16="http://schemas.microsoft.com/office/drawing/2014/main" val="2462569294"/>
                  </a:ext>
                </a:extLst>
              </a:tr>
            </a:tbl>
          </a:graphicData>
        </a:graphic>
      </p:graphicFrame>
    </p:spTree>
    <p:extLst>
      <p:ext uri="{BB962C8B-B14F-4D97-AF65-F5344CB8AC3E}">
        <p14:creationId xmlns:p14="http://schemas.microsoft.com/office/powerpoint/2010/main" val="37808050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FE968-5CE9-2E32-B8F5-14AA10180954}"/>
            </a:ext>
          </a:extLst>
        </p:cNvPr>
        <p:cNvGrpSpPr/>
        <p:nvPr/>
      </p:nvGrpSpPr>
      <p:grpSpPr>
        <a:xfrm>
          <a:off x="0" y="0"/>
          <a:ext cx="0" cy="0"/>
          <a:chOff x="0" y="0"/>
          <a:chExt cx="0" cy="0"/>
        </a:xfrm>
      </p:grpSpPr>
      <p:pic>
        <p:nvPicPr>
          <p:cNvPr id="2" name="Grafik 5" descr="Ein Bild, das Electric Blue (Farbe), Schrift, Blau, Symbol enthält.&#10;&#10;Automatisch generierte Beschreibung">
            <a:extLst>
              <a:ext uri="{FF2B5EF4-FFF2-40B4-BE49-F238E27FC236}">
                <a16:creationId xmlns:a16="http://schemas.microsoft.com/office/drawing/2014/main" id="{F2BC6F8A-1358-7C4E-A520-C4C723AFA188}"/>
              </a:ext>
            </a:extLst>
          </p:cNvPr>
          <p:cNvPicPr>
            <a:picLocks noChangeAspect="1"/>
          </p:cNvPicPr>
          <p:nvPr/>
        </p:nvPicPr>
        <p:blipFill>
          <a:blip r:embed="rId2"/>
          <a:stretch>
            <a:fillRect/>
          </a:stretch>
        </p:blipFill>
        <p:spPr>
          <a:xfrm>
            <a:off x="9559341" y="0"/>
            <a:ext cx="2632659" cy="955341"/>
          </a:xfrm>
          <a:prstGeom prst="rect">
            <a:avLst/>
          </a:prstGeom>
        </p:spPr>
      </p:pic>
      <p:sp>
        <p:nvSpPr>
          <p:cNvPr id="3" name="Abgerundetes Rechteck 4">
            <a:extLst>
              <a:ext uri="{FF2B5EF4-FFF2-40B4-BE49-F238E27FC236}">
                <a16:creationId xmlns:a16="http://schemas.microsoft.com/office/drawing/2014/main" id="{D88F247C-701E-7EA7-6B7A-30773E1FA1F5}"/>
              </a:ext>
            </a:extLst>
          </p:cNvPr>
          <p:cNvSpPr/>
          <p:nvPr/>
        </p:nvSpPr>
        <p:spPr>
          <a:xfrm>
            <a:off x="293309" y="136612"/>
            <a:ext cx="6858000" cy="822960"/>
          </a:xfrm>
          <a:prstGeom prst="roundRect">
            <a:avLst/>
          </a:prstGeom>
          <a:solidFill>
            <a:srgbClr val="7BB8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a:ln>
                  <a:noFill/>
                </a:ln>
                <a:solidFill>
                  <a:prstClr val="white"/>
                </a:solidFill>
                <a:effectLst/>
                <a:uLnTx/>
                <a:uFillTx/>
                <a:latin typeface="Calibri" panose="020F0502020204030204"/>
                <a:ea typeface="+mn-ea"/>
                <a:cs typeface="+mn-cs"/>
              </a:rPr>
              <a:t>Staff Effort in Person-Months</a:t>
            </a:r>
            <a:endParaRPr kumimoji="0" lang="de-DE"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feld 4">
            <a:extLst>
              <a:ext uri="{FF2B5EF4-FFF2-40B4-BE49-F238E27FC236}">
                <a16:creationId xmlns:a16="http://schemas.microsoft.com/office/drawing/2014/main" id="{73C13964-0413-D5B1-3E08-D5D7239E8178}"/>
              </a:ext>
            </a:extLst>
          </p:cNvPr>
          <p:cNvSpPr txBox="1"/>
          <p:nvPr/>
        </p:nvSpPr>
        <p:spPr>
          <a:xfrm>
            <a:off x="661458" y="1908370"/>
            <a:ext cx="9608208" cy="3970318"/>
          </a:xfrm>
          <a:prstGeom prst="rect">
            <a:avLst/>
          </a:prstGeom>
          <a:noFill/>
        </p:spPr>
        <p:txBody>
          <a:bodyPr wrap="none" rtlCol="0">
            <a:spAutoFit/>
          </a:bodyPr>
          <a:lstStyle/>
          <a:p>
            <a:r>
              <a:rPr lang="de-DE" sz="3600"/>
              <a:t>1 year = 220 working days</a:t>
            </a:r>
          </a:p>
          <a:p>
            <a:endParaRPr lang="de-DE" sz="3600"/>
          </a:p>
          <a:p>
            <a:pPr marL="571500" indent="-571500">
              <a:buFont typeface="Symbol" panose="05050102010706020507" pitchFamily="18" charset="2"/>
              <a:buChar char="Þ"/>
            </a:pPr>
            <a:r>
              <a:rPr lang="de-DE" sz="3600"/>
              <a:t>1 person-month = 220/12 = 18.33 working days</a:t>
            </a:r>
          </a:p>
          <a:p>
            <a:endParaRPr lang="de-DE" sz="3600"/>
          </a:p>
          <a:p>
            <a:r>
              <a:rPr lang="de-DE" sz="3600"/>
              <a:t>1 working day = 8 hours</a:t>
            </a:r>
          </a:p>
          <a:p>
            <a:endParaRPr lang="de-DE" sz="3600"/>
          </a:p>
          <a:p>
            <a:r>
              <a:rPr lang="de-DE" sz="3600"/>
              <a:t>=&gt; 1 person-month = 18.33 x 8 hours</a:t>
            </a:r>
          </a:p>
        </p:txBody>
      </p:sp>
    </p:spTree>
    <p:extLst>
      <p:ext uri="{BB962C8B-B14F-4D97-AF65-F5344CB8AC3E}">
        <p14:creationId xmlns:p14="http://schemas.microsoft.com/office/powerpoint/2010/main" val="16713254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5519D-650C-AAE9-D918-6E7CA7617A2B}"/>
            </a:ext>
          </a:extLst>
        </p:cNvPr>
        <p:cNvGrpSpPr/>
        <p:nvPr/>
      </p:nvGrpSpPr>
      <p:grpSpPr>
        <a:xfrm>
          <a:off x="0" y="0"/>
          <a:ext cx="0" cy="0"/>
          <a:chOff x="0" y="0"/>
          <a:chExt cx="0" cy="0"/>
        </a:xfrm>
      </p:grpSpPr>
      <p:pic>
        <p:nvPicPr>
          <p:cNvPr id="2" name="Grafik 5" descr="Ein Bild, das Electric Blue (Farbe), Schrift, Blau, Symbol enthält.&#10;&#10;Automatisch generierte Beschreibung">
            <a:extLst>
              <a:ext uri="{FF2B5EF4-FFF2-40B4-BE49-F238E27FC236}">
                <a16:creationId xmlns:a16="http://schemas.microsoft.com/office/drawing/2014/main" id="{9A3F7D9C-17E1-27A2-FEA8-A729BB64FBBF}"/>
              </a:ext>
            </a:extLst>
          </p:cNvPr>
          <p:cNvPicPr>
            <a:picLocks noChangeAspect="1"/>
          </p:cNvPicPr>
          <p:nvPr/>
        </p:nvPicPr>
        <p:blipFill>
          <a:blip r:embed="rId2"/>
          <a:stretch>
            <a:fillRect/>
          </a:stretch>
        </p:blipFill>
        <p:spPr>
          <a:xfrm>
            <a:off x="9559341" y="0"/>
            <a:ext cx="2632659" cy="955341"/>
          </a:xfrm>
          <a:prstGeom prst="rect">
            <a:avLst/>
          </a:prstGeom>
        </p:spPr>
      </p:pic>
      <p:sp>
        <p:nvSpPr>
          <p:cNvPr id="3" name="Abgerundetes Rechteck 4">
            <a:extLst>
              <a:ext uri="{FF2B5EF4-FFF2-40B4-BE49-F238E27FC236}">
                <a16:creationId xmlns:a16="http://schemas.microsoft.com/office/drawing/2014/main" id="{20F17B7A-5256-3C17-CA36-755EDC9E0309}"/>
              </a:ext>
            </a:extLst>
          </p:cNvPr>
          <p:cNvSpPr/>
          <p:nvPr/>
        </p:nvSpPr>
        <p:spPr>
          <a:xfrm>
            <a:off x="293309" y="136612"/>
            <a:ext cx="6858000" cy="822960"/>
          </a:xfrm>
          <a:prstGeom prst="roundRect">
            <a:avLst/>
          </a:prstGeom>
          <a:solidFill>
            <a:srgbClr val="7BB8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a:ln>
                  <a:noFill/>
                </a:ln>
                <a:solidFill>
                  <a:prstClr val="white"/>
                </a:solidFill>
                <a:effectLst/>
                <a:uLnTx/>
                <a:uFillTx/>
                <a:latin typeface="Calibri" panose="020F0502020204030204"/>
                <a:ea typeface="+mn-ea"/>
                <a:cs typeface="+mn-cs"/>
              </a:rPr>
              <a:t>Staff Effort in </a:t>
            </a:r>
            <a:r>
              <a:rPr lang="de-DE" sz="4000">
                <a:solidFill>
                  <a:prstClr val="white"/>
                </a:solidFill>
                <a:latin typeface="Calibri" panose="020F0502020204030204"/>
              </a:rPr>
              <a:t>P</a:t>
            </a:r>
            <a:r>
              <a:rPr kumimoji="0" lang="de-DE" sz="4000" b="0" i="0" u="none" strike="noStrike" kern="1200" cap="none" spc="0" normalizeH="0" baseline="0" noProof="0">
                <a:ln>
                  <a:noFill/>
                </a:ln>
                <a:solidFill>
                  <a:prstClr val="white"/>
                </a:solidFill>
                <a:effectLst/>
                <a:uLnTx/>
                <a:uFillTx/>
                <a:latin typeface="Calibri" panose="020F0502020204030204"/>
                <a:ea typeface="+mn-ea"/>
                <a:cs typeface="+mn-cs"/>
              </a:rPr>
              <a:t>erson-</a:t>
            </a:r>
            <a:r>
              <a:rPr lang="de-DE" sz="4000">
                <a:solidFill>
                  <a:prstClr val="white"/>
                </a:solidFill>
                <a:latin typeface="Calibri" panose="020F0502020204030204"/>
              </a:rPr>
              <a:t>H</a:t>
            </a:r>
            <a:r>
              <a:rPr kumimoji="0" lang="de-DE" sz="4000" b="0" i="0" u="none" strike="noStrike" kern="1200" cap="none" spc="0" normalizeH="0" baseline="0" noProof="0">
                <a:ln>
                  <a:noFill/>
                </a:ln>
                <a:solidFill>
                  <a:prstClr val="white"/>
                </a:solidFill>
                <a:effectLst/>
                <a:uLnTx/>
                <a:uFillTx/>
                <a:latin typeface="Calibri" panose="020F0502020204030204"/>
                <a:ea typeface="+mn-ea"/>
                <a:cs typeface="+mn-cs"/>
              </a:rPr>
              <a:t>ours</a:t>
            </a:r>
            <a:endParaRPr kumimoji="0" lang="de-DE"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4" name="Tabelle 3">
            <a:extLst>
              <a:ext uri="{FF2B5EF4-FFF2-40B4-BE49-F238E27FC236}">
                <a16:creationId xmlns:a16="http://schemas.microsoft.com/office/drawing/2014/main" id="{ADC0FB0A-F6C7-541E-2062-83B60D975F34}"/>
              </a:ext>
            </a:extLst>
          </p:cNvPr>
          <p:cNvGraphicFramePr>
            <a:graphicFrameLocks noGrp="1"/>
          </p:cNvGraphicFramePr>
          <p:nvPr>
            <p:extLst>
              <p:ext uri="{D42A27DB-BD31-4B8C-83A1-F6EECF244321}">
                <p14:modId xmlns:p14="http://schemas.microsoft.com/office/powerpoint/2010/main" val="3640581008"/>
              </p:ext>
            </p:extLst>
          </p:nvPr>
        </p:nvGraphicFramePr>
        <p:xfrm>
          <a:off x="293309" y="1443566"/>
          <a:ext cx="11235303" cy="5011020"/>
        </p:xfrm>
        <a:graphic>
          <a:graphicData uri="http://schemas.openxmlformats.org/drawingml/2006/table">
            <a:tbl>
              <a:tblPr firstRow="1" bandRow="1">
                <a:tableStyleId>{5C22544A-7EE6-4342-B048-85BDC9FD1C3A}</a:tableStyleId>
              </a:tblPr>
              <a:tblGrid>
                <a:gridCol w="1248367">
                  <a:extLst>
                    <a:ext uri="{9D8B030D-6E8A-4147-A177-3AD203B41FA5}">
                      <a16:colId xmlns:a16="http://schemas.microsoft.com/office/drawing/2014/main" val="2606195484"/>
                    </a:ext>
                  </a:extLst>
                </a:gridCol>
                <a:gridCol w="1248367">
                  <a:extLst>
                    <a:ext uri="{9D8B030D-6E8A-4147-A177-3AD203B41FA5}">
                      <a16:colId xmlns:a16="http://schemas.microsoft.com/office/drawing/2014/main" val="3068592235"/>
                    </a:ext>
                  </a:extLst>
                </a:gridCol>
                <a:gridCol w="1248367">
                  <a:extLst>
                    <a:ext uri="{9D8B030D-6E8A-4147-A177-3AD203B41FA5}">
                      <a16:colId xmlns:a16="http://schemas.microsoft.com/office/drawing/2014/main" val="2039311134"/>
                    </a:ext>
                  </a:extLst>
                </a:gridCol>
                <a:gridCol w="1248367">
                  <a:extLst>
                    <a:ext uri="{9D8B030D-6E8A-4147-A177-3AD203B41FA5}">
                      <a16:colId xmlns:a16="http://schemas.microsoft.com/office/drawing/2014/main" val="3161325520"/>
                    </a:ext>
                  </a:extLst>
                </a:gridCol>
                <a:gridCol w="1248367">
                  <a:extLst>
                    <a:ext uri="{9D8B030D-6E8A-4147-A177-3AD203B41FA5}">
                      <a16:colId xmlns:a16="http://schemas.microsoft.com/office/drawing/2014/main" val="744106986"/>
                    </a:ext>
                  </a:extLst>
                </a:gridCol>
                <a:gridCol w="1248367">
                  <a:extLst>
                    <a:ext uri="{9D8B030D-6E8A-4147-A177-3AD203B41FA5}">
                      <a16:colId xmlns:a16="http://schemas.microsoft.com/office/drawing/2014/main" val="3360013323"/>
                    </a:ext>
                  </a:extLst>
                </a:gridCol>
                <a:gridCol w="1248367">
                  <a:extLst>
                    <a:ext uri="{9D8B030D-6E8A-4147-A177-3AD203B41FA5}">
                      <a16:colId xmlns:a16="http://schemas.microsoft.com/office/drawing/2014/main" val="2091243303"/>
                    </a:ext>
                  </a:extLst>
                </a:gridCol>
                <a:gridCol w="1248367">
                  <a:extLst>
                    <a:ext uri="{9D8B030D-6E8A-4147-A177-3AD203B41FA5}">
                      <a16:colId xmlns:a16="http://schemas.microsoft.com/office/drawing/2014/main" val="740384578"/>
                    </a:ext>
                  </a:extLst>
                </a:gridCol>
                <a:gridCol w="1248367">
                  <a:extLst>
                    <a:ext uri="{9D8B030D-6E8A-4147-A177-3AD203B41FA5}">
                      <a16:colId xmlns:a16="http://schemas.microsoft.com/office/drawing/2014/main" val="2696102271"/>
                    </a:ext>
                  </a:extLst>
                </a:gridCol>
              </a:tblGrid>
              <a:tr h="417585">
                <a:tc>
                  <a:txBody>
                    <a:bodyPr/>
                    <a:lstStyle/>
                    <a:p>
                      <a:r>
                        <a:rPr lang="de-DE"/>
                        <a:t>Partner</a:t>
                      </a:r>
                    </a:p>
                  </a:txBody>
                  <a:tcPr/>
                </a:tc>
                <a:tc>
                  <a:txBody>
                    <a:bodyPr/>
                    <a:lstStyle/>
                    <a:p>
                      <a:r>
                        <a:rPr lang="de-DE"/>
                        <a:t>WP1</a:t>
                      </a:r>
                    </a:p>
                  </a:txBody>
                  <a:tcPr/>
                </a:tc>
                <a:tc>
                  <a:txBody>
                    <a:bodyPr/>
                    <a:lstStyle/>
                    <a:p>
                      <a:r>
                        <a:rPr lang="de-DE"/>
                        <a:t>WP2</a:t>
                      </a:r>
                    </a:p>
                  </a:txBody>
                  <a:tcPr/>
                </a:tc>
                <a:tc>
                  <a:txBody>
                    <a:bodyPr/>
                    <a:lstStyle/>
                    <a:p>
                      <a:r>
                        <a:rPr lang="de-DE"/>
                        <a:t>WP3</a:t>
                      </a:r>
                    </a:p>
                  </a:txBody>
                  <a:tcPr/>
                </a:tc>
                <a:tc>
                  <a:txBody>
                    <a:bodyPr/>
                    <a:lstStyle/>
                    <a:p>
                      <a:r>
                        <a:rPr lang="de-DE"/>
                        <a:t>WP4</a:t>
                      </a:r>
                    </a:p>
                  </a:txBody>
                  <a:tcPr/>
                </a:tc>
                <a:tc>
                  <a:txBody>
                    <a:bodyPr/>
                    <a:lstStyle/>
                    <a:p>
                      <a:r>
                        <a:rPr lang="de-DE"/>
                        <a:t>WP5</a:t>
                      </a:r>
                    </a:p>
                  </a:txBody>
                  <a:tcPr/>
                </a:tc>
                <a:tc>
                  <a:txBody>
                    <a:bodyPr/>
                    <a:lstStyle/>
                    <a:p>
                      <a:r>
                        <a:rPr lang="de-DE" b="1"/>
                        <a:t>Total</a:t>
                      </a:r>
                    </a:p>
                  </a:txBody>
                  <a:tcPr/>
                </a:tc>
                <a:tc>
                  <a:txBody>
                    <a:bodyPr/>
                    <a:lstStyle/>
                    <a:p>
                      <a:r>
                        <a:rPr lang="de-DE"/>
                        <a:t>40%</a:t>
                      </a:r>
                    </a:p>
                  </a:txBody>
                  <a:tcPr/>
                </a:tc>
                <a:tc>
                  <a:txBody>
                    <a:bodyPr/>
                    <a:lstStyle/>
                    <a:p>
                      <a:r>
                        <a:rPr lang="de-DE"/>
                        <a:t>80%</a:t>
                      </a:r>
                    </a:p>
                  </a:txBody>
                  <a:tcPr/>
                </a:tc>
                <a:extLst>
                  <a:ext uri="{0D108BD9-81ED-4DB2-BD59-A6C34878D82A}">
                    <a16:rowId xmlns:a16="http://schemas.microsoft.com/office/drawing/2014/main" val="3895060911"/>
                  </a:ext>
                </a:extLst>
              </a:tr>
              <a:tr h="417585">
                <a:tc>
                  <a:txBody>
                    <a:bodyPr/>
                    <a:lstStyle/>
                    <a:p>
                      <a:r>
                        <a:rPr lang="de-DE" sz="1600">
                          <a:latin typeface="Arial" panose="020B0604020202020204" pitchFamily="34" charset="0"/>
                          <a:cs typeface="Arial" panose="020B0604020202020204" pitchFamily="34" charset="0"/>
                        </a:rPr>
                        <a:t>HSWT</a:t>
                      </a:r>
                    </a:p>
                  </a:txBody>
                  <a:tcPr/>
                </a:tc>
                <a:tc>
                  <a:txBody>
                    <a:bodyPr/>
                    <a:lstStyle/>
                    <a:p>
                      <a:r>
                        <a:rPr lang="de-DE" sz="1600" b="1">
                          <a:solidFill>
                            <a:srgbClr val="C00000"/>
                          </a:solidFill>
                        </a:rPr>
                        <a:t>293.28 h</a:t>
                      </a:r>
                    </a:p>
                  </a:txBody>
                  <a:tcPr/>
                </a:tc>
                <a:tc>
                  <a:txBody>
                    <a:bodyPr/>
                    <a:lstStyle/>
                    <a:p>
                      <a:r>
                        <a:rPr lang="de-DE" sz="1600">
                          <a:solidFill>
                            <a:schemeClr val="tx1"/>
                          </a:solidFill>
                        </a:rPr>
                        <a:t>733.2 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a:t>733.2 h</a:t>
                      </a:r>
                    </a:p>
                  </a:txBody>
                  <a:tcPr/>
                </a:tc>
                <a:tc>
                  <a:txBody>
                    <a:bodyPr/>
                    <a:lstStyle/>
                    <a:p>
                      <a:r>
                        <a:rPr lang="de-DE" sz="1600"/>
                        <a:t>146.64 h</a:t>
                      </a:r>
                    </a:p>
                  </a:txBody>
                  <a:tcPr/>
                </a:tc>
                <a:tc>
                  <a:txBody>
                    <a:bodyPr/>
                    <a:lstStyle/>
                    <a:p>
                      <a:r>
                        <a:rPr lang="de-DE" sz="1600" b="1">
                          <a:solidFill>
                            <a:srgbClr val="C00000"/>
                          </a:solidFill>
                        </a:rPr>
                        <a:t>439.92 h</a:t>
                      </a:r>
                    </a:p>
                  </a:txBody>
                  <a:tcPr/>
                </a:tc>
                <a:tc>
                  <a:txBody>
                    <a:bodyPr/>
                    <a:lstStyle/>
                    <a:p>
                      <a:r>
                        <a:rPr lang="de-DE" sz="1600" b="1"/>
                        <a:t>2346.24 h</a:t>
                      </a:r>
                    </a:p>
                  </a:txBody>
                  <a:tcPr/>
                </a:tc>
                <a:tc>
                  <a:txBody>
                    <a:bodyPr/>
                    <a:lstStyle/>
                    <a:p>
                      <a:r>
                        <a:rPr lang="de-DE" sz="1600"/>
                        <a:t>938.5 h</a:t>
                      </a:r>
                    </a:p>
                  </a:txBody>
                  <a:tcPr/>
                </a:tc>
                <a:tc>
                  <a:txBody>
                    <a:bodyPr/>
                    <a:lstStyle/>
                    <a:p>
                      <a:r>
                        <a:rPr lang="de-DE" sz="1600"/>
                        <a:t>1877 h</a:t>
                      </a:r>
                    </a:p>
                  </a:txBody>
                  <a:tcPr/>
                </a:tc>
                <a:extLst>
                  <a:ext uri="{0D108BD9-81ED-4DB2-BD59-A6C34878D82A}">
                    <a16:rowId xmlns:a16="http://schemas.microsoft.com/office/drawing/2014/main" val="4038436312"/>
                  </a:ext>
                </a:extLst>
              </a:tr>
              <a:tr h="417585">
                <a:tc>
                  <a:txBody>
                    <a:bodyPr/>
                    <a:lstStyle/>
                    <a:p>
                      <a:r>
                        <a:rPr lang="de-DE" sz="1600">
                          <a:latin typeface="Arial" panose="020B0604020202020204" pitchFamily="34" charset="0"/>
                          <a:cs typeface="Arial" panose="020B0604020202020204" pitchFamily="34" charset="0"/>
                        </a:rPr>
                        <a:t>KITA</a:t>
                      </a:r>
                    </a:p>
                  </a:txBody>
                  <a:tcPr/>
                </a:tc>
                <a:tc>
                  <a:txBody>
                    <a:bodyPr/>
                    <a:lstStyle/>
                    <a:p>
                      <a:r>
                        <a:rPr lang="de-DE" sz="1600"/>
                        <a:t>293.28 h</a:t>
                      </a:r>
                    </a:p>
                  </a:txBody>
                  <a:tcPr/>
                </a:tc>
                <a:tc>
                  <a:txBody>
                    <a:bodyPr/>
                    <a:lstStyle/>
                    <a:p>
                      <a:r>
                        <a:rPr lang="de-DE" sz="1600"/>
                        <a:t>439.92 h</a:t>
                      </a:r>
                    </a:p>
                  </a:txBody>
                  <a:tcPr/>
                </a:tc>
                <a:tc>
                  <a:txBody>
                    <a:bodyPr/>
                    <a:lstStyle/>
                    <a:p>
                      <a:r>
                        <a:rPr lang="de-DE" sz="1600" b="1">
                          <a:solidFill>
                            <a:srgbClr val="C00000"/>
                          </a:solidFill>
                        </a:rPr>
                        <a:t>1173.12 h</a:t>
                      </a:r>
                    </a:p>
                  </a:txBody>
                  <a:tcPr/>
                </a:tc>
                <a:tc>
                  <a:txBody>
                    <a:bodyPr/>
                    <a:lstStyle/>
                    <a:p>
                      <a:r>
                        <a:rPr lang="de-DE" sz="1600"/>
                        <a:t>293.28 h</a:t>
                      </a:r>
                    </a:p>
                  </a:txBody>
                  <a:tcPr/>
                </a:tc>
                <a:tc>
                  <a:txBody>
                    <a:bodyPr/>
                    <a:lstStyle/>
                    <a:p>
                      <a:r>
                        <a:rPr lang="de-DE" sz="1600"/>
                        <a:t>439.92 h</a:t>
                      </a:r>
                    </a:p>
                  </a:txBody>
                  <a:tcPr/>
                </a:tc>
                <a:tc>
                  <a:txBody>
                    <a:bodyPr/>
                    <a:lstStyle/>
                    <a:p>
                      <a:r>
                        <a:rPr lang="de-DE" sz="1600" b="1"/>
                        <a:t>2639.52 h</a:t>
                      </a:r>
                    </a:p>
                  </a:txBody>
                  <a:tcPr/>
                </a:tc>
                <a:tc>
                  <a:txBody>
                    <a:bodyPr/>
                    <a:lstStyle/>
                    <a:p>
                      <a:r>
                        <a:rPr lang="de-DE" sz="1600"/>
                        <a:t>1055.52 h</a:t>
                      </a:r>
                    </a:p>
                  </a:txBody>
                  <a:tcPr/>
                </a:tc>
                <a:tc>
                  <a:txBody>
                    <a:bodyPr/>
                    <a:lstStyle/>
                    <a:p>
                      <a:r>
                        <a:rPr lang="de-DE" sz="1600"/>
                        <a:t>2111 h</a:t>
                      </a:r>
                    </a:p>
                  </a:txBody>
                  <a:tcPr/>
                </a:tc>
                <a:extLst>
                  <a:ext uri="{0D108BD9-81ED-4DB2-BD59-A6C34878D82A}">
                    <a16:rowId xmlns:a16="http://schemas.microsoft.com/office/drawing/2014/main" val="3649384945"/>
                  </a:ext>
                </a:extLst>
              </a:tr>
              <a:tr h="417585">
                <a:tc>
                  <a:txBody>
                    <a:bodyPr/>
                    <a:lstStyle/>
                    <a:p>
                      <a:r>
                        <a:rPr lang="de-DE" sz="1600">
                          <a:latin typeface="Arial" panose="020B0604020202020204" pitchFamily="34" charset="0"/>
                          <a:cs typeface="Arial" panose="020B0604020202020204" pitchFamily="34" charset="0"/>
                        </a:rPr>
                        <a:t>UFS</a:t>
                      </a:r>
                    </a:p>
                  </a:txBody>
                  <a:tcPr/>
                </a:tc>
                <a:tc>
                  <a:txBody>
                    <a:bodyPr/>
                    <a:lstStyle/>
                    <a:p>
                      <a:r>
                        <a:rPr lang="de-DE" sz="1600"/>
                        <a:t>146.64 h</a:t>
                      </a:r>
                    </a:p>
                  </a:txBody>
                  <a:tcPr/>
                </a:tc>
                <a:tc>
                  <a:txBody>
                    <a:bodyPr/>
                    <a:lstStyle/>
                    <a:p>
                      <a:r>
                        <a:rPr lang="de-DE" sz="1600"/>
                        <a:t>146.64 h</a:t>
                      </a:r>
                    </a:p>
                  </a:txBody>
                  <a:tcPr/>
                </a:tc>
                <a:tc>
                  <a:txBody>
                    <a:bodyPr/>
                    <a:lstStyle/>
                    <a:p>
                      <a:r>
                        <a:rPr lang="de-DE" sz="1600"/>
                        <a:t>586.56 h</a:t>
                      </a:r>
                    </a:p>
                  </a:txBody>
                  <a:tcPr/>
                </a:tc>
                <a:tc>
                  <a:txBody>
                    <a:bodyPr/>
                    <a:lstStyle/>
                    <a:p>
                      <a:r>
                        <a:rPr lang="de-DE" sz="1600" b="1">
                          <a:solidFill>
                            <a:srgbClr val="C00000"/>
                          </a:solidFill>
                        </a:rPr>
                        <a:t>293.28 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a:t>439.92 h</a:t>
                      </a:r>
                    </a:p>
                  </a:txBody>
                  <a:tcPr/>
                </a:tc>
                <a:tc>
                  <a:txBody>
                    <a:bodyPr/>
                    <a:lstStyle/>
                    <a:p>
                      <a:r>
                        <a:rPr lang="de-DE" sz="1600" b="1"/>
                        <a:t>1613.04 h</a:t>
                      </a:r>
                    </a:p>
                  </a:txBody>
                  <a:tcPr/>
                </a:tc>
                <a:tc>
                  <a:txBody>
                    <a:bodyPr/>
                    <a:lstStyle/>
                    <a:p>
                      <a:r>
                        <a:rPr lang="de-DE" sz="1600"/>
                        <a:t>645.22 h</a:t>
                      </a:r>
                    </a:p>
                  </a:txBody>
                  <a:tcPr/>
                </a:tc>
                <a:tc>
                  <a:txBody>
                    <a:bodyPr/>
                    <a:lstStyle/>
                    <a:p>
                      <a:r>
                        <a:rPr lang="de-DE" sz="1600"/>
                        <a:t>1290.44 h</a:t>
                      </a:r>
                    </a:p>
                  </a:txBody>
                  <a:tcPr/>
                </a:tc>
                <a:extLst>
                  <a:ext uri="{0D108BD9-81ED-4DB2-BD59-A6C34878D82A}">
                    <a16:rowId xmlns:a16="http://schemas.microsoft.com/office/drawing/2014/main" val="3070869660"/>
                  </a:ext>
                </a:extLst>
              </a:tr>
              <a:tr h="417585">
                <a:tc>
                  <a:txBody>
                    <a:bodyPr/>
                    <a:lstStyle/>
                    <a:p>
                      <a:r>
                        <a:rPr lang="de-DE" sz="1600">
                          <a:latin typeface="Arial" panose="020B0604020202020204" pitchFamily="34" charset="0"/>
                          <a:cs typeface="Arial" panose="020B0604020202020204" pitchFamily="34" charset="0"/>
                        </a:rPr>
                        <a:t>HAWASSA</a:t>
                      </a:r>
                    </a:p>
                  </a:txBody>
                  <a:tcPr/>
                </a:tc>
                <a:tc>
                  <a:txBody>
                    <a:bodyPr/>
                    <a:lstStyle/>
                    <a:p>
                      <a:r>
                        <a:rPr lang="de-DE" sz="1600"/>
                        <a:t>293.28 h</a:t>
                      </a:r>
                    </a:p>
                  </a:txBody>
                  <a:tcPr/>
                </a:tc>
                <a:tc>
                  <a:txBody>
                    <a:bodyPr/>
                    <a:lstStyle/>
                    <a:p>
                      <a:r>
                        <a:rPr lang="de-DE" sz="1600" b="1">
                          <a:solidFill>
                            <a:srgbClr val="C00000"/>
                          </a:solidFill>
                        </a:rPr>
                        <a:t>439.92 h</a:t>
                      </a:r>
                    </a:p>
                  </a:txBody>
                  <a:tcPr/>
                </a:tc>
                <a:tc>
                  <a:txBody>
                    <a:bodyPr/>
                    <a:lstStyle/>
                    <a:p>
                      <a:r>
                        <a:rPr lang="de-DE" sz="1600"/>
                        <a:t>1173.12 h</a:t>
                      </a:r>
                    </a:p>
                  </a:txBody>
                  <a:tcPr/>
                </a:tc>
                <a:tc>
                  <a:txBody>
                    <a:bodyPr/>
                    <a:lstStyle/>
                    <a:p>
                      <a:r>
                        <a:rPr lang="de-DE" sz="1600"/>
                        <a:t>586.56 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a:t>439.92 h</a:t>
                      </a:r>
                    </a:p>
                  </a:txBody>
                  <a:tcPr/>
                </a:tc>
                <a:tc>
                  <a:txBody>
                    <a:bodyPr/>
                    <a:lstStyle/>
                    <a:p>
                      <a:r>
                        <a:rPr lang="de-DE" sz="1600" b="1"/>
                        <a:t>2932.8 h</a:t>
                      </a:r>
                    </a:p>
                  </a:txBody>
                  <a:tcPr/>
                </a:tc>
                <a:tc>
                  <a:txBody>
                    <a:bodyPr/>
                    <a:lstStyle/>
                    <a:p>
                      <a:r>
                        <a:rPr lang="de-DE" sz="1600"/>
                        <a:t>1173.12 h</a:t>
                      </a:r>
                    </a:p>
                  </a:txBody>
                  <a:tcPr/>
                </a:tc>
                <a:tc>
                  <a:txBody>
                    <a:bodyPr/>
                    <a:lstStyle/>
                    <a:p>
                      <a:r>
                        <a:rPr lang="de-DE" sz="1600"/>
                        <a:t>2346.24 h</a:t>
                      </a:r>
                    </a:p>
                  </a:txBody>
                  <a:tcPr/>
                </a:tc>
                <a:extLst>
                  <a:ext uri="{0D108BD9-81ED-4DB2-BD59-A6C34878D82A}">
                    <a16:rowId xmlns:a16="http://schemas.microsoft.com/office/drawing/2014/main" val="1878820663"/>
                  </a:ext>
                </a:extLst>
              </a:tr>
              <a:tr h="417585">
                <a:tc>
                  <a:txBody>
                    <a:bodyPr/>
                    <a:lstStyle/>
                    <a:p>
                      <a:r>
                        <a:rPr lang="de-DE" sz="1600">
                          <a:latin typeface="Arial" panose="020B0604020202020204" pitchFamily="34" charset="0"/>
                          <a:cs typeface="Arial" panose="020B0604020202020204" pitchFamily="34" charset="0"/>
                        </a:rPr>
                        <a:t>UGB</a:t>
                      </a:r>
                    </a:p>
                  </a:txBody>
                  <a:tcPr/>
                </a:tc>
                <a:tc>
                  <a:txBody>
                    <a:bodyPr/>
                    <a:lstStyle/>
                    <a:p>
                      <a:r>
                        <a:rPr lang="de-DE" sz="1600" b="1">
                          <a:solidFill>
                            <a:srgbClr val="C00000"/>
                          </a:solidFill>
                        </a:rPr>
                        <a:t>586.56 h</a:t>
                      </a:r>
                    </a:p>
                  </a:txBody>
                  <a:tcPr/>
                </a:tc>
                <a:tc>
                  <a:txBody>
                    <a:bodyPr/>
                    <a:lstStyle/>
                    <a:p>
                      <a:r>
                        <a:rPr lang="de-DE" sz="1600"/>
                        <a:t>586.56 h</a:t>
                      </a:r>
                    </a:p>
                  </a:txBody>
                  <a:tcPr/>
                </a:tc>
                <a:tc>
                  <a:txBody>
                    <a:bodyPr/>
                    <a:lstStyle/>
                    <a:p>
                      <a:r>
                        <a:rPr lang="de-DE" sz="1600"/>
                        <a:t>1026.48 h</a:t>
                      </a:r>
                    </a:p>
                  </a:txBody>
                  <a:tcPr/>
                </a:tc>
                <a:tc>
                  <a:txBody>
                    <a:bodyPr/>
                    <a:lstStyle/>
                    <a:p>
                      <a:r>
                        <a:rPr lang="de-DE" sz="1600"/>
                        <a:t>439.92 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a:t>293.28 h</a:t>
                      </a:r>
                    </a:p>
                  </a:txBody>
                  <a:tcPr/>
                </a:tc>
                <a:tc>
                  <a:txBody>
                    <a:bodyPr/>
                    <a:lstStyle/>
                    <a:p>
                      <a:r>
                        <a:rPr lang="de-DE" sz="1600" b="1"/>
                        <a:t>2032.8 h</a:t>
                      </a:r>
                    </a:p>
                  </a:txBody>
                  <a:tcPr/>
                </a:tc>
                <a:tc>
                  <a:txBody>
                    <a:bodyPr/>
                    <a:lstStyle/>
                    <a:p>
                      <a:r>
                        <a:rPr lang="de-DE" sz="1600"/>
                        <a:t>813.12 h</a:t>
                      </a:r>
                    </a:p>
                  </a:txBody>
                  <a:tcPr/>
                </a:tc>
                <a:tc>
                  <a:txBody>
                    <a:bodyPr/>
                    <a:lstStyle/>
                    <a:p>
                      <a:r>
                        <a:rPr lang="de-DE" sz="1600"/>
                        <a:t>1626.24 h</a:t>
                      </a:r>
                    </a:p>
                  </a:txBody>
                  <a:tcPr/>
                </a:tc>
                <a:extLst>
                  <a:ext uri="{0D108BD9-81ED-4DB2-BD59-A6C34878D82A}">
                    <a16:rowId xmlns:a16="http://schemas.microsoft.com/office/drawing/2014/main" val="4074373945"/>
                  </a:ext>
                </a:extLst>
              </a:tr>
              <a:tr h="417585">
                <a:tc>
                  <a:txBody>
                    <a:bodyPr/>
                    <a:lstStyle/>
                    <a:p>
                      <a:r>
                        <a:rPr lang="de-DE" sz="1600">
                          <a:latin typeface="Arial" panose="020B0604020202020204" pitchFamily="34" charset="0"/>
                          <a:cs typeface="Arial" panose="020B0604020202020204" pitchFamily="34" charset="0"/>
                        </a:rPr>
                        <a:t>NYCOSA</a:t>
                      </a:r>
                    </a:p>
                  </a:txBody>
                  <a:tcPr/>
                </a:tc>
                <a:tc>
                  <a:txBody>
                    <a:bodyPr/>
                    <a:lstStyle/>
                    <a:p>
                      <a:r>
                        <a:rPr lang="de-DE" sz="1600"/>
                        <a:t>439.92 h</a:t>
                      </a:r>
                    </a:p>
                  </a:txBody>
                  <a:tcPr/>
                </a:tc>
                <a:tc>
                  <a:txBody>
                    <a:bodyPr/>
                    <a:lstStyle/>
                    <a:p>
                      <a:r>
                        <a:rPr lang="de-DE" sz="1600"/>
                        <a:t>733.2 h</a:t>
                      </a:r>
                    </a:p>
                  </a:txBody>
                  <a:tcPr/>
                </a:tc>
                <a:tc>
                  <a:txBody>
                    <a:bodyPr/>
                    <a:lstStyle/>
                    <a:p>
                      <a:r>
                        <a:rPr lang="de-DE" sz="1600" b="1">
                          <a:solidFill>
                            <a:srgbClr val="C00000"/>
                          </a:solidFill>
                        </a:rPr>
                        <a:t>1026.48 h</a:t>
                      </a:r>
                    </a:p>
                  </a:txBody>
                  <a:tcPr/>
                </a:tc>
                <a:tc>
                  <a:txBody>
                    <a:bodyPr/>
                    <a:lstStyle/>
                    <a:p>
                      <a:r>
                        <a:rPr lang="de-DE" sz="1600"/>
                        <a:t>439.92 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a:t>439.92 h</a:t>
                      </a:r>
                    </a:p>
                  </a:txBody>
                  <a:tcPr/>
                </a:tc>
                <a:tc>
                  <a:txBody>
                    <a:bodyPr/>
                    <a:lstStyle/>
                    <a:p>
                      <a:r>
                        <a:rPr lang="de-DE" sz="1600" b="1"/>
                        <a:t>3079.44 h</a:t>
                      </a:r>
                    </a:p>
                  </a:txBody>
                  <a:tcPr/>
                </a:tc>
                <a:tc>
                  <a:txBody>
                    <a:bodyPr/>
                    <a:lstStyle/>
                    <a:p>
                      <a:r>
                        <a:rPr lang="de-DE" sz="1600"/>
                        <a:t>1231.78 h</a:t>
                      </a:r>
                    </a:p>
                  </a:txBody>
                  <a:tcPr/>
                </a:tc>
                <a:tc>
                  <a:txBody>
                    <a:bodyPr/>
                    <a:lstStyle/>
                    <a:p>
                      <a:r>
                        <a:rPr lang="de-DE" sz="1600"/>
                        <a:t>2463.56 h</a:t>
                      </a:r>
                    </a:p>
                  </a:txBody>
                  <a:tcPr/>
                </a:tc>
                <a:extLst>
                  <a:ext uri="{0D108BD9-81ED-4DB2-BD59-A6C34878D82A}">
                    <a16:rowId xmlns:a16="http://schemas.microsoft.com/office/drawing/2014/main" val="2604667568"/>
                  </a:ext>
                </a:extLst>
              </a:tr>
              <a:tr h="417585">
                <a:tc>
                  <a:txBody>
                    <a:bodyPr/>
                    <a:lstStyle/>
                    <a:p>
                      <a:r>
                        <a:rPr lang="de-DE" sz="1600">
                          <a:latin typeface="Arial" panose="020B0604020202020204" pitchFamily="34" charset="0"/>
                          <a:cs typeface="Arial" panose="020B0604020202020204" pitchFamily="34" charset="0"/>
                        </a:rPr>
                        <a:t>EDI</a:t>
                      </a:r>
                    </a:p>
                  </a:txBody>
                  <a:tcPr/>
                </a:tc>
                <a:tc>
                  <a:txBody>
                    <a:bodyPr/>
                    <a:lstStyle/>
                    <a:p>
                      <a:r>
                        <a:rPr lang="de-DE" sz="1600"/>
                        <a:t>293.28 h</a:t>
                      </a:r>
                    </a:p>
                  </a:txBody>
                  <a:tcPr/>
                </a:tc>
                <a:tc>
                  <a:txBody>
                    <a:bodyPr/>
                    <a:lstStyle/>
                    <a:p>
                      <a:r>
                        <a:rPr lang="de-DE" sz="1600"/>
                        <a:t>439.92</a:t>
                      </a:r>
                    </a:p>
                  </a:txBody>
                  <a:tcPr/>
                </a:tc>
                <a:tc>
                  <a:txBody>
                    <a:bodyPr/>
                    <a:lstStyle/>
                    <a:p>
                      <a:r>
                        <a:rPr lang="de-DE" sz="1600"/>
                        <a:t>1173.12 h</a:t>
                      </a:r>
                    </a:p>
                  </a:txBody>
                  <a:tcPr/>
                </a:tc>
                <a:tc>
                  <a:txBody>
                    <a:bodyPr/>
                    <a:lstStyle/>
                    <a:p>
                      <a:r>
                        <a:rPr lang="de-DE" sz="1600" b="1">
                          <a:solidFill>
                            <a:srgbClr val="C00000"/>
                          </a:solidFill>
                        </a:rPr>
                        <a:t>733.2 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a:t>439.92 h</a:t>
                      </a:r>
                    </a:p>
                  </a:txBody>
                  <a:tcPr/>
                </a:tc>
                <a:tc>
                  <a:txBody>
                    <a:bodyPr/>
                    <a:lstStyle/>
                    <a:p>
                      <a:r>
                        <a:rPr lang="de-DE" sz="1600" b="1"/>
                        <a:t>3079.44 h</a:t>
                      </a:r>
                    </a:p>
                  </a:txBody>
                  <a:tcPr/>
                </a:tc>
                <a:tc>
                  <a:txBody>
                    <a:bodyPr/>
                    <a:lstStyle/>
                    <a:p>
                      <a:r>
                        <a:rPr lang="de-DE" sz="1600"/>
                        <a:t>1231.78 h</a:t>
                      </a:r>
                    </a:p>
                  </a:txBody>
                  <a:tcPr/>
                </a:tc>
                <a:tc>
                  <a:txBody>
                    <a:bodyPr/>
                    <a:lstStyle/>
                    <a:p>
                      <a:r>
                        <a:rPr lang="de-DE" sz="1600"/>
                        <a:t>2463.56 h</a:t>
                      </a:r>
                    </a:p>
                  </a:txBody>
                  <a:tcPr/>
                </a:tc>
                <a:extLst>
                  <a:ext uri="{0D108BD9-81ED-4DB2-BD59-A6C34878D82A}">
                    <a16:rowId xmlns:a16="http://schemas.microsoft.com/office/drawing/2014/main" val="2987083716"/>
                  </a:ext>
                </a:extLst>
              </a:tr>
              <a:tr h="417585">
                <a:tc>
                  <a:txBody>
                    <a:bodyPr/>
                    <a:lstStyle/>
                    <a:p>
                      <a:r>
                        <a:rPr lang="de-DE" sz="1600">
                          <a:latin typeface="Arial" panose="020B0604020202020204" pitchFamily="34" charset="0"/>
                          <a:cs typeface="Arial" panose="020B0604020202020204" pitchFamily="34" charset="0"/>
                        </a:rPr>
                        <a:t>WEBIN</a:t>
                      </a:r>
                    </a:p>
                  </a:txBody>
                  <a:tcPr/>
                </a:tc>
                <a:tc>
                  <a:txBody>
                    <a:bodyPr/>
                    <a:lstStyle/>
                    <a:p>
                      <a:r>
                        <a:rPr lang="de-DE" sz="1600"/>
                        <a:t>293.28 h</a:t>
                      </a:r>
                    </a:p>
                  </a:txBody>
                  <a:tcPr/>
                </a:tc>
                <a:tc>
                  <a:txBody>
                    <a:bodyPr/>
                    <a:lstStyle/>
                    <a:p>
                      <a:r>
                        <a:rPr lang="de-DE" sz="1600"/>
                        <a:t>586.56 h</a:t>
                      </a:r>
                    </a:p>
                  </a:txBody>
                  <a:tcPr/>
                </a:tc>
                <a:tc>
                  <a:txBody>
                    <a:bodyPr/>
                    <a:lstStyle/>
                    <a:p>
                      <a:r>
                        <a:rPr lang="de-DE" sz="1600"/>
                        <a:t>733.2 h</a:t>
                      </a:r>
                    </a:p>
                  </a:txBody>
                  <a:tcPr/>
                </a:tc>
                <a:tc>
                  <a:txBody>
                    <a:bodyPr/>
                    <a:lstStyle/>
                    <a:p>
                      <a:r>
                        <a:rPr lang="de-DE" sz="1600"/>
                        <a:t>293.28 h</a:t>
                      </a:r>
                    </a:p>
                  </a:txBody>
                  <a:tcPr/>
                </a:tc>
                <a:tc>
                  <a:txBody>
                    <a:bodyPr/>
                    <a:lstStyle/>
                    <a:p>
                      <a:r>
                        <a:rPr lang="de-DE" sz="1600" b="1">
                          <a:solidFill>
                            <a:srgbClr val="C00000"/>
                          </a:solidFill>
                        </a:rPr>
                        <a:t>586.56 h</a:t>
                      </a:r>
                    </a:p>
                  </a:txBody>
                  <a:tcPr/>
                </a:tc>
                <a:tc>
                  <a:txBody>
                    <a:bodyPr/>
                    <a:lstStyle/>
                    <a:p>
                      <a:r>
                        <a:rPr lang="de-DE" sz="1600" b="1"/>
                        <a:t>2492.88 h</a:t>
                      </a:r>
                    </a:p>
                  </a:txBody>
                  <a:tcPr/>
                </a:tc>
                <a:tc>
                  <a:txBody>
                    <a:bodyPr/>
                    <a:lstStyle/>
                    <a:p>
                      <a:r>
                        <a:rPr lang="de-DE" sz="1600"/>
                        <a:t>997.15 h</a:t>
                      </a:r>
                    </a:p>
                  </a:txBody>
                  <a:tcPr/>
                </a:tc>
                <a:tc>
                  <a:txBody>
                    <a:bodyPr/>
                    <a:lstStyle/>
                    <a:p>
                      <a:r>
                        <a:rPr lang="de-DE" sz="1600"/>
                        <a:t>1994.3 h</a:t>
                      </a:r>
                    </a:p>
                  </a:txBody>
                  <a:tcPr/>
                </a:tc>
                <a:extLst>
                  <a:ext uri="{0D108BD9-81ED-4DB2-BD59-A6C34878D82A}">
                    <a16:rowId xmlns:a16="http://schemas.microsoft.com/office/drawing/2014/main" val="957766903"/>
                  </a:ext>
                </a:extLst>
              </a:tr>
              <a:tr h="417585">
                <a:tc>
                  <a:txBody>
                    <a:bodyPr/>
                    <a:lstStyle/>
                    <a:p>
                      <a:r>
                        <a:rPr lang="de-DE" sz="1600">
                          <a:latin typeface="Arial" panose="020B0604020202020204" pitchFamily="34" charset="0"/>
                          <a:cs typeface="Arial" panose="020B0604020202020204" pitchFamily="34" charset="0"/>
                        </a:rPr>
                        <a:t>BizMetrics</a:t>
                      </a:r>
                    </a:p>
                  </a:txBody>
                  <a:tcPr/>
                </a:tc>
                <a:tc>
                  <a:txBody>
                    <a:bodyPr/>
                    <a:lstStyle/>
                    <a:p>
                      <a:r>
                        <a:rPr lang="de-DE" sz="1600"/>
                        <a:t>146.64 h</a:t>
                      </a:r>
                    </a:p>
                  </a:txBody>
                  <a:tcPr/>
                </a:tc>
                <a:tc>
                  <a:txBody>
                    <a:bodyPr/>
                    <a:lstStyle/>
                    <a:p>
                      <a:r>
                        <a:rPr lang="de-DE" sz="1600"/>
                        <a:t>733.2 h</a:t>
                      </a:r>
                    </a:p>
                  </a:txBody>
                  <a:tcPr/>
                </a:tc>
                <a:tc>
                  <a:txBody>
                    <a:bodyPr/>
                    <a:lstStyle/>
                    <a:p>
                      <a:r>
                        <a:rPr lang="de-DE" sz="1600"/>
                        <a:t>586.56 h</a:t>
                      </a:r>
                    </a:p>
                  </a:txBody>
                  <a:tcPr/>
                </a:tc>
                <a:tc>
                  <a:txBody>
                    <a:bodyPr/>
                    <a:lstStyle/>
                    <a:p>
                      <a:r>
                        <a:rPr lang="de-DE" sz="1600"/>
                        <a:t>293.28 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a:t>146.64 h</a:t>
                      </a:r>
                    </a:p>
                  </a:txBody>
                  <a:tcPr/>
                </a:tc>
                <a:tc>
                  <a:txBody>
                    <a:bodyPr/>
                    <a:lstStyle/>
                    <a:p>
                      <a:r>
                        <a:rPr lang="de-DE" sz="1600" b="1"/>
                        <a:t>1906.32 h</a:t>
                      </a:r>
                    </a:p>
                  </a:txBody>
                  <a:tcPr/>
                </a:tc>
                <a:tc>
                  <a:txBody>
                    <a:bodyPr/>
                    <a:lstStyle/>
                    <a:p>
                      <a:r>
                        <a:rPr lang="de-DE" sz="1600"/>
                        <a:t>762.53 h</a:t>
                      </a:r>
                    </a:p>
                  </a:txBody>
                  <a:tcPr/>
                </a:tc>
                <a:tc>
                  <a:txBody>
                    <a:bodyPr/>
                    <a:lstStyle/>
                    <a:p>
                      <a:r>
                        <a:rPr lang="de-DE" sz="1600"/>
                        <a:t>1525.06 h</a:t>
                      </a:r>
                    </a:p>
                  </a:txBody>
                  <a:tcPr/>
                </a:tc>
                <a:extLst>
                  <a:ext uri="{0D108BD9-81ED-4DB2-BD59-A6C34878D82A}">
                    <a16:rowId xmlns:a16="http://schemas.microsoft.com/office/drawing/2014/main" val="1113102939"/>
                  </a:ext>
                </a:extLst>
              </a:tr>
              <a:tr h="417585">
                <a:tc>
                  <a:txBody>
                    <a:bodyPr/>
                    <a:lstStyle/>
                    <a:p>
                      <a:r>
                        <a:rPr lang="de-DE" sz="1600">
                          <a:latin typeface="Arial" panose="020B0604020202020204" pitchFamily="34" charset="0"/>
                          <a:cs typeface="Arial" panose="020B0604020202020204" pitchFamily="34" charset="0"/>
                        </a:rPr>
                        <a:t>HAMK</a:t>
                      </a:r>
                    </a:p>
                  </a:txBody>
                  <a:tcPr/>
                </a:tc>
                <a:tc>
                  <a:txBody>
                    <a:bodyPr/>
                    <a:lstStyle/>
                    <a:p>
                      <a:r>
                        <a:rPr lang="de-DE" sz="1600"/>
                        <a:t>146.64 h</a:t>
                      </a:r>
                    </a:p>
                  </a:txBody>
                  <a:tcPr/>
                </a:tc>
                <a:tc>
                  <a:txBody>
                    <a:bodyPr/>
                    <a:lstStyle/>
                    <a:p>
                      <a:r>
                        <a:rPr lang="de-DE" sz="1600" b="1">
                          <a:solidFill>
                            <a:srgbClr val="C00000"/>
                          </a:solidFill>
                        </a:rPr>
                        <a:t>293.28</a:t>
                      </a:r>
                    </a:p>
                  </a:txBody>
                  <a:tcPr/>
                </a:tc>
                <a:tc>
                  <a:txBody>
                    <a:bodyPr/>
                    <a:lstStyle/>
                    <a:p>
                      <a:r>
                        <a:rPr lang="de-DE" sz="1600"/>
                        <a:t>586.56 h</a:t>
                      </a:r>
                    </a:p>
                  </a:txBody>
                  <a:tcPr/>
                </a:tc>
                <a:tc>
                  <a:txBody>
                    <a:bodyPr/>
                    <a:lstStyle/>
                    <a:p>
                      <a:r>
                        <a:rPr lang="de-DE" sz="1600"/>
                        <a:t>146.64 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a:t>293.28 h</a:t>
                      </a:r>
                    </a:p>
                  </a:txBody>
                  <a:tcPr/>
                </a:tc>
                <a:tc>
                  <a:txBody>
                    <a:bodyPr/>
                    <a:lstStyle/>
                    <a:p>
                      <a:r>
                        <a:rPr lang="de-DE" sz="1600" b="1"/>
                        <a:t>1466.4 h</a:t>
                      </a:r>
                    </a:p>
                  </a:txBody>
                  <a:tcPr/>
                </a:tc>
                <a:tc>
                  <a:txBody>
                    <a:bodyPr/>
                    <a:lstStyle/>
                    <a:p>
                      <a:r>
                        <a:rPr lang="de-DE" sz="1600"/>
                        <a:t>586.56 h</a:t>
                      </a:r>
                    </a:p>
                  </a:txBody>
                  <a:tcPr/>
                </a:tc>
                <a:tc>
                  <a:txBody>
                    <a:bodyPr/>
                    <a:lstStyle/>
                    <a:p>
                      <a:r>
                        <a:rPr lang="de-DE" sz="1600"/>
                        <a:t>1173.12 h</a:t>
                      </a:r>
                    </a:p>
                  </a:txBody>
                  <a:tcPr/>
                </a:tc>
                <a:extLst>
                  <a:ext uri="{0D108BD9-81ED-4DB2-BD59-A6C34878D82A}">
                    <a16:rowId xmlns:a16="http://schemas.microsoft.com/office/drawing/2014/main" val="13039486"/>
                  </a:ext>
                </a:extLst>
              </a:tr>
              <a:tr h="417585">
                <a:tc>
                  <a:txBody>
                    <a:bodyPr/>
                    <a:lstStyle/>
                    <a:p>
                      <a:r>
                        <a:rPr lang="de-DE" sz="1600" b="1">
                          <a:latin typeface="Arial" panose="020B0604020202020204" pitchFamily="34" charset="0"/>
                          <a:cs typeface="Arial" panose="020B0604020202020204" pitchFamily="34" charset="0"/>
                        </a:rPr>
                        <a:t>Total:</a:t>
                      </a:r>
                    </a:p>
                  </a:txBody>
                  <a:tcPr/>
                </a:tc>
                <a:tc>
                  <a:txBody>
                    <a:bodyPr/>
                    <a:lstStyle/>
                    <a:p>
                      <a:r>
                        <a:rPr lang="de-DE" sz="1600" b="1"/>
                        <a:t>2932.8 h</a:t>
                      </a:r>
                    </a:p>
                  </a:txBody>
                  <a:tcPr/>
                </a:tc>
                <a:tc>
                  <a:txBody>
                    <a:bodyPr/>
                    <a:lstStyle/>
                    <a:p>
                      <a:r>
                        <a:rPr lang="de-DE" sz="1600" b="1">
                          <a:solidFill>
                            <a:schemeClr val="tx1"/>
                          </a:solidFill>
                        </a:rPr>
                        <a:t>5132.4 h</a:t>
                      </a:r>
                    </a:p>
                  </a:txBody>
                  <a:tcPr/>
                </a:tc>
                <a:tc>
                  <a:txBody>
                    <a:bodyPr/>
                    <a:lstStyle/>
                    <a:p>
                      <a:r>
                        <a:rPr lang="de-DE" sz="1600" b="1"/>
                        <a:t>8798.4 h</a:t>
                      </a:r>
                    </a:p>
                  </a:txBody>
                  <a:tcPr/>
                </a:tc>
                <a:tc>
                  <a:txBody>
                    <a:bodyPr/>
                    <a:lstStyle/>
                    <a:p>
                      <a:r>
                        <a:rPr lang="de-DE" sz="1600" b="1"/>
                        <a:t>3666 h</a:t>
                      </a:r>
                    </a:p>
                  </a:txBody>
                  <a:tcPr/>
                </a:tc>
                <a:tc>
                  <a:txBody>
                    <a:bodyPr/>
                    <a:lstStyle/>
                    <a:p>
                      <a:r>
                        <a:rPr lang="de-DE" sz="1600" b="1"/>
                        <a:t>3959.28 h</a:t>
                      </a:r>
                    </a:p>
                  </a:txBody>
                  <a:tcPr/>
                </a:tc>
                <a:tc>
                  <a:txBody>
                    <a:bodyPr/>
                    <a:lstStyle/>
                    <a:p>
                      <a:r>
                        <a:rPr lang="de-DE" sz="1600" b="1"/>
                        <a:t>24488.88 h</a:t>
                      </a:r>
                    </a:p>
                  </a:txBody>
                  <a:tcPr/>
                </a:tc>
                <a:tc>
                  <a:txBody>
                    <a:bodyPr/>
                    <a:lstStyle/>
                    <a:p>
                      <a:r>
                        <a:rPr lang="de-DE" sz="1600" b="1"/>
                        <a:t>9795.55 h</a:t>
                      </a:r>
                    </a:p>
                  </a:txBody>
                  <a:tcPr/>
                </a:tc>
                <a:tc>
                  <a:txBody>
                    <a:bodyPr/>
                    <a:lstStyle/>
                    <a:p>
                      <a:r>
                        <a:rPr lang="de-DE" sz="1600" b="1"/>
                        <a:t>19591.1 h</a:t>
                      </a:r>
                    </a:p>
                  </a:txBody>
                  <a:tcPr/>
                </a:tc>
                <a:extLst>
                  <a:ext uri="{0D108BD9-81ED-4DB2-BD59-A6C34878D82A}">
                    <a16:rowId xmlns:a16="http://schemas.microsoft.com/office/drawing/2014/main" val="2462569294"/>
                  </a:ext>
                </a:extLst>
              </a:tr>
            </a:tbl>
          </a:graphicData>
        </a:graphic>
      </p:graphicFrame>
    </p:spTree>
    <p:extLst>
      <p:ext uri="{BB962C8B-B14F-4D97-AF65-F5344CB8AC3E}">
        <p14:creationId xmlns:p14="http://schemas.microsoft.com/office/powerpoint/2010/main" val="27338887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s Rechteck 4">
            <a:extLst>
              <a:ext uri="{FF2B5EF4-FFF2-40B4-BE49-F238E27FC236}">
                <a16:creationId xmlns:a16="http://schemas.microsoft.com/office/drawing/2014/main" id="{60FAEE8A-3065-4093-03C9-AE77EBCD070B}"/>
              </a:ext>
            </a:extLst>
          </p:cNvPr>
          <p:cNvSpPr/>
          <p:nvPr/>
        </p:nvSpPr>
        <p:spPr>
          <a:xfrm>
            <a:off x="293309" y="136612"/>
            <a:ext cx="6858000" cy="822960"/>
          </a:xfrm>
          <a:prstGeom prst="roundRect">
            <a:avLst/>
          </a:prstGeom>
          <a:solidFill>
            <a:srgbClr val="7BB8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a:ln>
                  <a:noFill/>
                </a:ln>
                <a:solidFill>
                  <a:prstClr val="white"/>
                </a:solidFill>
                <a:effectLst/>
                <a:uLnTx/>
                <a:uFillTx/>
                <a:latin typeface="Calibri" panose="020F0502020204030204"/>
                <a:ea typeface="+mn-ea"/>
                <a:cs typeface="+mn-cs"/>
              </a:rPr>
              <a:t>Time Sheet Keeping</a:t>
            </a:r>
            <a:endParaRPr kumimoji="0" lang="de-DE"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Grafik 5" descr="Ein Bild, das Electric Blue (Farbe), Schrift, Blau, Symbol enthält.&#10;&#10;Automatisch generierte Beschreibung">
            <a:extLst>
              <a:ext uri="{FF2B5EF4-FFF2-40B4-BE49-F238E27FC236}">
                <a16:creationId xmlns:a16="http://schemas.microsoft.com/office/drawing/2014/main" id="{4FEFEEA3-459A-4DB0-7943-9054F931CCD2}"/>
              </a:ext>
            </a:extLst>
          </p:cNvPr>
          <p:cNvPicPr>
            <a:picLocks noChangeAspect="1"/>
          </p:cNvPicPr>
          <p:nvPr/>
        </p:nvPicPr>
        <p:blipFill>
          <a:blip r:embed="rId3"/>
          <a:stretch>
            <a:fillRect/>
          </a:stretch>
        </p:blipFill>
        <p:spPr>
          <a:xfrm>
            <a:off x="9559341" y="0"/>
            <a:ext cx="2632659" cy="955341"/>
          </a:xfrm>
          <a:prstGeom prst="rect">
            <a:avLst/>
          </a:prstGeom>
        </p:spPr>
      </p:pic>
      <p:pic>
        <p:nvPicPr>
          <p:cNvPr id="8" name="Grafik 7">
            <a:extLst>
              <a:ext uri="{FF2B5EF4-FFF2-40B4-BE49-F238E27FC236}">
                <a16:creationId xmlns:a16="http://schemas.microsoft.com/office/drawing/2014/main" id="{3F3FC894-D3D2-EE49-DEFB-22BDC25773EA}"/>
              </a:ext>
            </a:extLst>
          </p:cNvPr>
          <p:cNvPicPr>
            <a:picLocks noChangeAspect="1"/>
          </p:cNvPicPr>
          <p:nvPr/>
        </p:nvPicPr>
        <p:blipFill>
          <a:blip r:embed="rId4"/>
          <a:stretch>
            <a:fillRect/>
          </a:stretch>
        </p:blipFill>
        <p:spPr>
          <a:xfrm>
            <a:off x="551574" y="1934921"/>
            <a:ext cx="5845047" cy="3939881"/>
          </a:xfrm>
          <a:prstGeom prst="rect">
            <a:avLst/>
          </a:prstGeom>
        </p:spPr>
      </p:pic>
      <p:sp>
        <p:nvSpPr>
          <p:cNvPr id="16" name="Textfeld 15">
            <a:extLst>
              <a:ext uri="{FF2B5EF4-FFF2-40B4-BE49-F238E27FC236}">
                <a16:creationId xmlns:a16="http://schemas.microsoft.com/office/drawing/2014/main" id="{95AE7CBE-AA81-F90F-2B24-6A587493FCEC}"/>
              </a:ext>
            </a:extLst>
          </p:cNvPr>
          <p:cNvSpPr txBox="1"/>
          <p:nvPr/>
        </p:nvSpPr>
        <p:spPr>
          <a:xfrm>
            <a:off x="6669055" y="2396708"/>
            <a:ext cx="4900903" cy="646331"/>
          </a:xfrm>
          <a:prstGeom prst="rect">
            <a:avLst/>
          </a:prstGeom>
          <a:noFill/>
        </p:spPr>
        <p:txBody>
          <a:bodyPr wrap="square">
            <a:spAutoFit/>
          </a:bodyPr>
          <a:lstStyle/>
          <a:p>
            <a:r>
              <a:rPr lang="de-DE">
                <a:hlinkClick r:id="rId5"/>
              </a:rPr>
              <a:t>https://wbmoodle.hswt.de/mod/onlyofficeeditor/view.php?id=175529</a:t>
            </a:r>
            <a:endParaRPr lang="de-DE"/>
          </a:p>
        </p:txBody>
      </p:sp>
    </p:spTree>
    <p:extLst>
      <p:ext uri="{BB962C8B-B14F-4D97-AF65-F5344CB8AC3E}">
        <p14:creationId xmlns:p14="http://schemas.microsoft.com/office/powerpoint/2010/main" val="15790645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2AAEA-2624-00E3-8A5D-9AD0899A0DD7}"/>
            </a:ext>
          </a:extLst>
        </p:cNvPr>
        <p:cNvGrpSpPr/>
        <p:nvPr/>
      </p:nvGrpSpPr>
      <p:grpSpPr>
        <a:xfrm>
          <a:off x="0" y="0"/>
          <a:ext cx="0" cy="0"/>
          <a:chOff x="0" y="0"/>
          <a:chExt cx="0" cy="0"/>
        </a:xfrm>
      </p:grpSpPr>
      <p:sp>
        <p:nvSpPr>
          <p:cNvPr id="5" name="Abgerundetes Rechteck 4">
            <a:extLst>
              <a:ext uri="{FF2B5EF4-FFF2-40B4-BE49-F238E27FC236}">
                <a16:creationId xmlns:a16="http://schemas.microsoft.com/office/drawing/2014/main" id="{EA26D0F4-AC1C-0302-8D56-AFE6A8037A65}"/>
              </a:ext>
            </a:extLst>
          </p:cNvPr>
          <p:cNvSpPr/>
          <p:nvPr/>
        </p:nvSpPr>
        <p:spPr>
          <a:xfrm>
            <a:off x="293309" y="136612"/>
            <a:ext cx="6858000" cy="822960"/>
          </a:xfrm>
          <a:prstGeom prst="roundRect">
            <a:avLst/>
          </a:prstGeom>
          <a:solidFill>
            <a:srgbClr val="7BB8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a:ln>
                  <a:noFill/>
                </a:ln>
                <a:solidFill>
                  <a:prstClr val="white"/>
                </a:solidFill>
                <a:effectLst/>
                <a:uLnTx/>
                <a:uFillTx/>
                <a:latin typeface="Calibri" panose="020F0502020204030204"/>
                <a:ea typeface="+mn-ea"/>
                <a:cs typeface="+mn-cs"/>
              </a:rPr>
              <a:t>Time Sheet Keeping</a:t>
            </a:r>
            <a:endParaRPr kumimoji="0" lang="de-DE"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Grafik 5" descr="Ein Bild, das Electric Blue (Farbe), Schrift, Blau, Symbol enthält.&#10;&#10;Automatisch generierte Beschreibung">
            <a:extLst>
              <a:ext uri="{FF2B5EF4-FFF2-40B4-BE49-F238E27FC236}">
                <a16:creationId xmlns:a16="http://schemas.microsoft.com/office/drawing/2014/main" id="{065FD774-5C0D-A1CF-634F-16E609204AEA}"/>
              </a:ext>
            </a:extLst>
          </p:cNvPr>
          <p:cNvPicPr>
            <a:picLocks noChangeAspect="1"/>
          </p:cNvPicPr>
          <p:nvPr/>
        </p:nvPicPr>
        <p:blipFill>
          <a:blip r:embed="rId2"/>
          <a:stretch>
            <a:fillRect/>
          </a:stretch>
        </p:blipFill>
        <p:spPr>
          <a:xfrm>
            <a:off x="9559341" y="0"/>
            <a:ext cx="2632659" cy="955341"/>
          </a:xfrm>
          <a:prstGeom prst="rect">
            <a:avLst/>
          </a:prstGeom>
        </p:spPr>
      </p:pic>
      <p:pic>
        <p:nvPicPr>
          <p:cNvPr id="8" name="Grafik 7">
            <a:extLst>
              <a:ext uri="{FF2B5EF4-FFF2-40B4-BE49-F238E27FC236}">
                <a16:creationId xmlns:a16="http://schemas.microsoft.com/office/drawing/2014/main" id="{3BB70A44-48C7-950B-DCC1-F875A2ECFC5B}"/>
              </a:ext>
            </a:extLst>
          </p:cNvPr>
          <p:cNvPicPr>
            <a:picLocks noChangeAspect="1"/>
          </p:cNvPicPr>
          <p:nvPr/>
        </p:nvPicPr>
        <p:blipFill>
          <a:blip r:embed="rId3"/>
          <a:stretch>
            <a:fillRect/>
          </a:stretch>
        </p:blipFill>
        <p:spPr>
          <a:xfrm>
            <a:off x="2380679" y="955341"/>
            <a:ext cx="7178662" cy="5471634"/>
          </a:xfrm>
          <a:prstGeom prst="rect">
            <a:avLst/>
          </a:prstGeom>
        </p:spPr>
      </p:pic>
    </p:spTree>
    <p:extLst>
      <p:ext uri="{BB962C8B-B14F-4D97-AF65-F5344CB8AC3E}">
        <p14:creationId xmlns:p14="http://schemas.microsoft.com/office/powerpoint/2010/main" val="4057888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de-DE"/>
              <a:t>AGRI-MOCKS KOM</a:t>
            </a:r>
          </a:p>
        </p:txBody>
      </p:sp>
      <p:sp>
        <p:nvSpPr>
          <p:cNvPr id="3" name="Text Placeholder 2"/>
          <p:cNvSpPr>
            <a:spLocks noGrp="1"/>
          </p:cNvSpPr>
          <p:nvPr>
            <p:ph type="body" sz="quarter" idx="13"/>
          </p:nvPr>
        </p:nvSpPr>
        <p:spPr/>
        <p:txBody>
          <a:bodyPr/>
          <a:lstStyle/>
          <a:p>
            <a:r>
              <a:rPr lang="de-DE"/>
              <a:t>Introduce yourself </a:t>
            </a:r>
          </a:p>
        </p:txBody>
      </p:sp>
      <p:sp>
        <p:nvSpPr>
          <p:cNvPr id="5" name="Text Placeholder 4"/>
          <p:cNvSpPr>
            <a:spLocks noGrp="1"/>
          </p:cNvSpPr>
          <p:nvPr>
            <p:ph type="body" sz="quarter" idx="17"/>
          </p:nvPr>
        </p:nvSpPr>
        <p:spPr>
          <a:xfrm>
            <a:off x="1295400" y="5717315"/>
            <a:ext cx="4800599" cy="376492"/>
          </a:xfrm>
        </p:spPr>
        <p:txBody>
          <a:bodyPr/>
          <a:lstStyle/>
          <a:p>
            <a:r>
              <a:rPr lang="de-DE"/>
              <a:t>Interactive - Day 1 - 28.04.2025</a:t>
            </a:r>
          </a:p>
          <a:p>
            <a:endParaRPr lang="de-DE"/>
          </a:p>
        </p:txBody>
      </p:sp>
      <p:pic>
        <p:nvPicPr>
          <p:cNvPr id="6" name="Grafik 5" descr="Ein Bild, das Electric Blue (Farbe), Schrift, Blau, Symbol enthält.&#10;&#10;Automatisch generierte Beschreibung">
            <a:extLst>
              <a:ext uri="{FF2B5EF4-FFF2-40B4-BE49-F238E27FC236}">
                <a16:creationId xmlns:a16="http://schemas.microsoft.com/office/drawing/2014/main" id="{260C8190-2E20-362B-E604-62E42EA19CB5}"/>
              </a:ext>
            </a:extLst>
          </p:cNvPr>
          <p:cNvPicPr>
            <a:picLocks noChangeAspect="1"/>
          </p:cNvPicPr>
          <p:nvPr/>
        </p:nvPicPr>
        <p:blipFill>
          <a:blip r:embed="rId2"/>
          <a:stretch>
            <a:fillRect/>
          </a:stretch>
        </p:blipFill>
        <p:spPr>
          <a:xfrm>
            <a:off x="8196945" y="1"/>
            <a:ext cx="3881983" cy="1408697"/>
          </a:xfrm>
          <a:prstGeom prst="rect">
            <a:avLst/>
          </a:prstGeom>
        </p:spPr>
      </p:pic>
    </p:spTree>
    <p:extLst>
      <p:ext uri="{BB962C8B-B14F-4D97-AF65-F5344CB8AC3E}">
        <p14:creationId xmlns:p14="http://schemas.microsoft.com/office/powerpoint/2010/main" val="15486287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7D99A-A659-9654-78C6-209DF73FD3E0}"/>
            </a:ext>
          </a:extLst>
        </p:cNvPr>
        <p:cNvGrpSpPr/>
        <p:nvPr/>
      </p:nvGrpSpPr>
      <p:grpSpPr>
        <a:xfrm>
          <a:off x="0" y="0"/>
          <a:ext cx="0" cy="0"/>
          <a:chOff x="0" y="0"/>
          <a:chExt cx="0" cy="0"/>
        </a:xfrm>
      </p:grpSpPr>
      <p:sp>
        <p:nvSpPr>
          <p:cNvPr id="5" name="Abgerundetes Rechteck 4">
            <a:extLst>
              <a:ext uri="{FF2B5EF4-FFF2-40B4-BE49-F238E27FC236}">
                <a16:creationId xmlns:a16="http://schemas.microsoft.com/office/drawing/2014/main" id="{06BC042F-A928-BDE2-3E45-8F3404CE3962}"/>
              </a:ext>
            </a:extLst>
          </p:cNvPr>
          <p:cNvSpPr/>
          <p:nvPr/>
        </p:nvSpPr>
        <p:spPr>
          <a:xfrm>
            <a:off x="293309" y="136612"/>
            <a:ext cx="6858000" cy="822960"/>
          </a:xfrm>
          <a:prstGeom prst="roundRect">
            <a:avLst/>
          </a:prstGeom>
          <a:solidFill>
            <a:srgbClr val="7BB8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a:ln>
                  <a:noFill/>
                </a:ln>
                <a:solidFill>
                  <a:prstClr val="white"/>
                </a:solidFill>
                <a:effectLst/>
                <a:uLnTx/>
                <a:uFillTx/>
                <a:latin typeface="Calibri" panose="020F0502020204030204"/>
                <a:ea typeface="+mn-ea"/>
                <a:cs typeface="+mn-cs"/>
              </a:rPr>
              <a:t>Time Keeping requirements</a:t>
            </a:r>
            <a:endParaRPr kumimoji="0" lang="de-DE"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Grafik 5" descr="Ein Bild, das Electric Blue (Farbe), Schrift, Blau, Symbol enthält.&#10;&#10;Automatisch generierte Beschreibung">
            <a:extLst>
              <a:ext uri="{FF2B5EF4-FFF2-40B4-BE49-F238E27FC236}">
                <a16:creationId xmlns:a16="http://schemas.microsoft.com/office/drawing/2014/main" id="{93BDD6D1-103D-D8AF-690D-A5B31DC51127}"/>
              </a:ext>
            </a:extLst>
          </p:cNvPr>
          <p:cNvPicPr>
            <a:picLocks noChangeAspect="1"/>
          </p:cNvPicPr>
          <p:nvPr/>
        </p:nvPicPr>
        <p:blipFill>
          <a:blip r:embed="rId2"/>
          <a:stretch>
            <a:fillRect/>
          </a:stretch>
        </p:blipFill>
        <p:spPr>
          <a:xfrm>
            <a:off x="9559341" y="0"/>
            <a:ext cx="2632659" cy="955341"/>
          </a:xfrm>
          <a:prstGeom prst="rect">
            <a:avLst/>
          </a:prstGeom>
        </p:spPr>
      </p:pic>
      <p:pic>
        <p:nvPicPr>
          <p:cNvPr id="8" name="Grafik 7">
            <a:extLst>
              <a:ext uri="{FF2B5EF4-FFF2-40B4-BE49-F238E27FC236}">
                <a16:creationId xmlns:a16="http://schemas.microsoft.com/office/drawing/2014/main" id="{6EBC5572-5247-CFF8-8CDB-09C79B3A7DC3}"/>
              </a:ext>
            </a:extLst>
          </p:cNvPr>
          <p:cNvPicPr>
            <a:picLocks noChangeAspect="1"/>
          </p:cNvPicPr>
          <p:nvPr/>
        </p:nvPicPr>
        <p:blipFill>
          <a:blip r:embed="rId3"/>
          <a:stretch>
            <a:fillRect/>
          </a:stretch>
        </p:blipFill>
        <p:spPr>
          <a:xfrm>
            <a:off x="173936" y="1423409"/>
            <a:ext cx="6294665" cy="4999153"/>
          </a:xfrm>
          <a:prstGeom prst="rect">
            <a:avLst/>
          </a:prstGeom>
        </p:spPr>
      </p:pic>
      <p:pic>
        <p:nvPicPr>
          <p:cNvPr id="10" name="Grafik 9">
            <a:extLst>
              <a:ext uri="{FF2B5EF4-FFF2-40B4-BE49-F238E27FC236}">
                <a16:creationId xmlns:a16="http://schemas.microsoft.com/office/drawing/2014/main" id="{A0FBBC3E-F26D-E4F9-E123-B5640127FB21}"/>
              </a:ext>
            </a:extLst>
          </p:cNvPr>
          <p:cNvPicPr>
            <a:picLocks noChangeAspect="1"/>
          </p:cNvPicPr>
          <p:nvPr/>
        </p:nvPicPr>
        <p:blipFill>
          <a:blip r:embed="rId4"/>
          <a:stretch>
            <a:fillRect/>
          </a:stretch>
        </p:blipFill>
        <p:spPr>
          <a:xfrm>
            <a:off x="6997804" y="1250821"/>
            <a:ext cx="4019653" cy="2753621"/>
          </a:xfrm>
          <a:prstGeom prst="rect">
            <a:avLst/>
          </a:prstGeom>
        </p:spPr>
      </p:pic>
      <p:sp>
        <p:nvSpPr>
          <p:cNvPr id="12" name="Textfeld 11">
            <a:extLst>
              <a:ext uri="{FF2B5EF4-FFF2-40B4-BE49-F238E27FC236}">
                <a16:creationId xmlns:a16="http://schemas.microsoft.com/office/drawing/2014/main" id="{7DF8BA64-C35F-EADD-BC4C-78E3C92BA037}"/>
              </a:ext>
            </a:extLst>
          </p:cNvPr>
          <p:cNvSpPr txBox="1"/>
          <p:nvPr/>
        </p:nvSpPr>
        <p:spPr>
          <a:xfrm>
            <a:off x="7325710" y="4295691"/>
            <a:ext cx="6096000" cy="369332"/>
          </a:xfrm>
          <a:prstGeom prst="rect">
            <a:avLst/>
          </a:prstGeom>
          <a:noFill/>
        </p:spPr>
        <p:txBody>
          <a:bodyPr wrap="square">
            <a:spAutoFit/>
          </a:bodyPr>
          <a:lstStyle/>
          <a:p>
            <a:r>
              <a:rPr lang="fr-FR">
                <a:hlinkClick r:id="rId5"/>
              </a:rPr>
              <a:t>EU Audit Question Catalog.pdf</a:t>
            </a:r>
            <a:endParaRPr lang="de-DE"/>
          </a:p>
        </p:txBody>
      </p:sp>
    </p:spTree>
    <p:extLst>
      <p:ext uri="{BB962C8B-B14F-4D97-AF65-F5344CB8AC3E}">
        <p14:creationId xmlns:p14="http://schemas.microsoft.com/office/powerpoint/2010/main" val="20576403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77767-3286-DC27-BBEC-BDB4B0E3450A}"/>
            </a:ext>
          </a:extLst>
        </p:cNvPr>
        <p:cNvGrpSpPr/>
        <p:nvPr/>
      </p:nvGrpSpPr>
      <p:grpSpPr>
        <a:xfrm>
          <a:off x="0" y="0"/>
          <a:ext cx="0" cy="0"/>
          <a:chOff x="0" y="0"/>
          <a:chExt cx="0" cy="0"/>
        </a:xfrm>
      </p:grpSpPr>
      <p:sp>
        <p:nvSpPr>
          <p:cNvPr id="5" name="Abgerundetes Rechteck 4">
            <a:extLst>
              <a:ext uri="{FF2B5EF4-FFF2-40B4-BE49-F238E27FC236}">
                <a16:creationId xmlns:a16="http://schemas.microsoft.com/office/drawing/2014/main" id="{1E2B5623-7186-2E98-258D-4355A8BC660F}"/>
              </a:ext>
            </a:extLst>
          </p:cNvPr>
          <p:cNvSpPr/>
          <p:nvPr/>
        </p:nvSpPr>
        <p:spPr>
          <a:xfrm>
            <a:off x="293309" y="136612"/>
            <a:ext cx="6858000" cy="822960"/>
          </a:xfrm>
          <a:prstGeom prst="roundRect">
            <a:avLst/>
          </a:prstGeom>
          <a:solidFill>
            <a:srgbClr val="7BB8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a:ln>
                  <a:noFill/>
                </a:ln>
                <a:solidFill>
                  <a:prstClr val="white"/>
                </a:solidFill>
                <a:effectLst/>
                <a:uLnTx/>
                <a:uFillTx/>
                <a:latin typeface="Calibri" panose="020F0502020204030204"/>
                <a:ea typeface="+mn-ea"/>
                <a:cs typeface="+mn-cs"/>
              </a:rPr>
              <a:t>Time Keeping EU format</a:t>
            </a:r>
            <a:endParaRPr kumimoji="0" lang="de-DE"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Grafik 5" descr="Ein Bild, das Electric Blue (Farbe), Schrift, Blau, Symbol enthält.&#10;&#10;Automatisch generierte Beschreibung">
            <a:extLst>
              <a:ext uri="{FF2B5EF4-FFF2-40B4-BE49-F238E27FC236}">
                <a16:creationId xmlns:a16="http://schemas.microsoft.com/office/drawing/2014/main" id="{CCAB4800-419C-0D15-62EC-DD999C7F55D7}"/>
              </a:ext>
            </a:extLst>
          </p:cNvPr>
          <p:cNvPicPr>
            <a:picLocks noChangeAspect="1"/>
          </p:cNvPicPr>
          <p:nvPr/>
        </p:nvPicPr>
        <p:blipFill>
          <a:blip r:embed="rId2"/>
          <a:stretch>
            <a:fillRect/>
          </a:stretch>
        </p:blipFill>
        <p:spPr>
          <a:xfrm>
            <a:off x="9559341" y="0"/>
            <a:ext cx="2632659" cy="955341"/>
          </a:xfrm>
          <a:prstGeom prst="rect">
            <a:avLst/>
          </a:prstGeom>
        </p:spPr>
      </p:pic>
      <p:pic>
        <p:nvPicPr>
          <p:cNvPr id="3" name="Grafik 2">
            <a:extLst>
              <a:ext uri="{FF2B5EF4-FFF2-40B4-BE49-F238E27FC236}">
                <a16:creationId xmlns:a16="http://schemas.microsoft.com/office/drawing/2014/main" id="{7B3BB9CC-734C-7AF8-CD7A-09C4942C0B1A}"/>
              </a:ext>
            </a:extLst>
          </p:cNvPr>
          <p:cNvPicPr>
            <a:picLocks noChangeAspect="1"/>
          </p:cNvPicPr>
          <p:nvPr/>
        </p:nvPicPr>
        <p:blipFill>
          <a:blip r:embed="rId3"/>
          <a:stretch>
            <a:fillRect/>
          </a:stretch>
        </p:blipFill>
        <p:spPr>
          <a:xfrm>
            <a:off x="293309" y="1215299"/>
            <a:ext cx="6820491" cy="5121084"/>
          </a:xfrm>
          <a:prstGeom prst="rect">
            <a:avLst/>
          </a:prstGeom>
        </p:spPr>
      </p:pic>
      <p:pic>
        <p:nvPicPr>
          <p:cNvPr id="14" name="Grafik 13">
            <a:extLst>
              <a:ext uri="{FF2B5EF4-FFF2-40B4-BE49-F238E27FC236}">
                <a16:creationId xmlns:a16="http://schemas.microsoft.com/office/drawing/2014/main" id="{771B5A80-F730-4284-B442-97DB5C32A336}"/>
              </a:ext>
            </a:extLst>
          </p:cNvPr>
          <p:cNvPicPr>
            <a:picLocks noChangeAspect="1"/>
          </p:cNvPicPr>
          <p:nvPr/>
        </p:nvPicPr>
        <p:blipFill>
          <a:blip r:embed="rId4"/>
          <a:stretch>
            <a:fillRect/>
          </a:stretch>
        </p:blipFill>
        <p:spPr>
          <a:xfrm>
            <a:off x="5155830" y="3124221"/>
            <a:ext cx="1894040" cy="648993"/>
          </a:xfrm>
          <a:prstGeom prst="rect">
            <a:avLst/>
          </a:prstGeom>
        </p:spPr>
      </p:pic>
    </p:spTree>
    <p:extLst>
      <p:ext uri="{BB962C8B-B14F-4D97-AF65-F5344CB8AC3E}">
        <p14:creationId xmlns:p14="http://schemas.microsoft.com/office/powerpoint/2010/main" val="143534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B461E-73D9-4589-54F1-4505E2DC5C91}"/>
            </a:ext>
          </a:extLst>
        </p:cNvPr>
        <p:cNvGrpSpPr/>
        <p:nvPr/>
      </p:nvGrpSpPr>
      <p:grpSpPr>
        <a:xfrm>
          <a:off x="0" y="0"/>
          <a:ext cx="0" cy="0"/>
          <a:chOff x="0" y="0"/>
          <a:chExt cx="0" cy="0"/>
        </a:xfrm>
      </p:grpSpPr>
      <p:sp>
        <p:nvSpPr>
          <p:cNvPr id="5" name="Abgerundetes Rechteck 4">
            <a:extLst>
              <a:ext uri="{FF2B5EF4-FFF2-40B4-BE49-F238E27FC236}">
                <a16:creationId xmlns:a16="http://schemas.microsoft.com/office/drawing/2014/main" id="{1FAD87E4-9CF7-6BEE-423B-058B14BED60F}"/>
              </a:ext>
            </a:extLst>
          </p:cNvPr>
          <p:cNvSpPr/>
          <p:nvPr/>
        </p:nvSpPr>
        <p:spPr>
          <a:xfrm>
            <a:off x="293309" y="136612"/>
            <a:ext cx="6858000" cy="822960"/>
          </a:xfrm>
          <a:prstGeom prst="roundRect">
            <a:avLst/>
          </a:prstGeom>
          <a:solidFill>
            <a:srgbClr val="7BB8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a:ln>
                  <a:noFill/>
                </a:ln>
                <a:solidFill>
                  <a:prstClr val="white"/>
                </a:solidFill>
                <a:effectLst/>
                <a:uLnTx/>
                <a:uFillTx/>
                <a:latin typeface="Calibri" panose="020F0502020204030204"/>
                <a:ea typeface="+mn-ea"/>
                <a:cs typeface="+mn-cs"/>
              </a:rPr>
              <a:t>Attendance Record Keeping</a:t>
            </a:r>
            <a:endParaRPr kumimoji="0" lang="de-DE"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Grafik 5" descr="Ein Bild, das Electric Blue (Farbe), Schrift, Blau, Symbol enthält.&#10;&#10;Automatisch generierte Beschreibung">
            <a:extLst>
              <a:ext uri="{FF2B5EF4-FFF2-40B4-BE49-F238E27FC236}">
                <a16:creationId xmlns:a16="http://schemas.microsoft.com/office/drawing/2014/main" id="{BF99FAF9-B628-57F0-A447-AE81DF6E67E2}"/>
              </a:ext>
            </a:extLst>
          </p:cNvPr>
          <p:cNvPicPr>
            <a:picLocks noChangeAspect="1"/>
          </p:cNvPicPr>
          <p:nvPr/>
        </p:nvPicPr>
        <p:blipFill>
          <a:blip r:embed="rId2"/>
          <a:stretch>
            <a:fillRect/>
          </a:stretch>
        </p:blipFill>
        <p:spPr>
          <a:xfrm>
            <a:off x="9559341" y="0"/>
            <a:ext cx="2632659" cy="955341"/>
          </a:xfrm>
          <a:prstGeom prst="rect">
            <a:avLst/>
          </a:prstGeom>
        </p:spPr>
      </p:pic>
      <p:pic>
        <p:nvPicPr>
          <p:cNvPr id="4" name="Grafik 3">
            <a:extLst>
              <a:ext uri="{FF2B5EF4-FFF2-40B4-BE49-F238E27FC236}">
                <a16:creationId xmlns:a16="http://schemas.microsoft.com/office/drawing/2014/main" id="{ED4211D1-D20C-FDB8-A7B0-222F9FCE45CE}"/>
              </a:ext>
            </a:extLst>
          </p:cNvPr>
          <p:cNvPicPr>
            <a:picLocks noChangeAspect="1"/>
          </p:cNvPicPr>
          <p:nvPr/>
        </p:nvPicPr>
        <p:blipFill>
          <a:blip r:embed="rId3"/>
          <a:stretch>
            <a:fillRect/>
          </a:stretch>
        </p:blipFill>
        <p:spPr>
          <a:xfrm>
            <a:off x="293309" y="1784730"/>
            <a:ext cx="4846740" cy="1333616"/>
          </a:xfrm>
          <a:prstGeom prst="rect">
            <a:avLst/>
          </a:prstGeom>
        </p:spPr>
      </p:pic>
      <p:pic>
        <p:nvPicPr>
          <p:cNvPr id="8" name="Grafik 7">
            <a:extLst>
              <a:ext uri="{FF2B5EF4-FFF2-40B4-BE49-F238E27FC236}">
                <a16:creationId xmlns:a16="http://schemas.microsoft.com/office/drawing/2014/main" id="{D6537116-63E0-0D89-77F0-0B704E74337D}"/>
              </a:ext>
            </a:extLst>
          </p:cNvPr>
          <p:cNvPicPr>
            <a:picLocks noChangeAspect="1"/>
          </p:cNvPicPr>
          <p:nvPr/>
        </p:nvPicPr>
        <p:blipFill>
          <a:blip r:embed="rId4"/>
          <a:stretch>
            <a:fillRect/>
          </a:stretch>
        </p:blipFill>
        <p:spPr>
          <a:xfrm>
            <a:off x="3645111" y="1922739"/>
            <a:ext cx="7230559" cy="3878971"/>
          </a:xfrm>
          <a:prstGeom prst="rect">
            <a:avLst/>
          </a:prstGeom>
        </p:spPr>
      </p:pic>
    </p:spTree>
    <p:extLst>
      <p:ext uri="{BB962C8B-B14F-4D97-AF65-F5344CB8AC3E}">
        <p14:creationId xmlns:p14="http://schemas.microsoft.com/office/powerpoint/2010/main" val="11625077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de-DE"/>
              <a:t>Input 1 </a:t>
            </a:r>
          </a:p>
        </p:txBody>
      </p:sp>
      <p:sp>
        <p:nvSpPr>
          <p:cNvPr id="3" name="Text Placeholder 2"/>
          <p:cNvSpPr>
            <a:spLocks noGrp="1"/>
          </p:cNvSpPr>
          <p:nvPr>
            <p:ph type="body" sz="quarter" idx="13"/>
          </p:nvPr>
        </p:nvSpPr>
        <p:spPr/>
        <p:txBody>
          <a:bodyPr/>
          <a:lstStyle/>
          <a:p>
            <a:r>
              <a:rPr lang="de-DE"/>
              <a:t>The Power of Feedback </a:t>
            </a:r>
          </a:p>
        </p:txBody>
      </p:sp>
      <p:sp>
        <p:nvSpPr>
          <p:cNvPr id="4" name="Text Placeholder 3"/>
          <p:cNvSpPr>
            <a:spLocks noGrp="1"/>
          </p:cNvSpPr>
          <p:nvPr>
            <p:ph type="body" sz="quarter" idx="14"/>
          </p:nvPr>
        </p:nvSpPr>
        <p:spPr/>
        <p:txBody>
          <a:bodyPr/>
          <a:lstStyle/>
          <a:p>
            <a:r>
              <a:rPr lang="de-DE"/>
              <a:t>Anja</a:t>
            </a:r>
          </a:p>
        </p:txBody>
      </p:sp>
      <p:sp>
        <p:nvSpPr>
          <p:cNvPr id="5" name="Text Placeholder 4"/>
          <p:cNvSpPr>
            <a:spLocks noGrp="1"/>
          </p:cNvSpPr>
          <p:nvPr>
            <p:ph type="body" sz="quarter" idx="17"/>
          </p:nvPr>
        </p:nvSpPr>
        <p:spPr>
          <a:xfrm>
            <a:off x="1295400" y="5717315"/>
            <a:ext cx="4179569" cy="376492"/>
          </a:xfrm>
        </p:spPr>
        <p:txBody>
          <a:bodyPr/>
          <a:lstStyle/>
          <a:p>
            <a:r>
              <a:rPr lang="de-DE"/>
              <a:t>Day 2 – 29.04.2025 (morning)</a:t>
            </a:r>
          </a:p>
        </p:txBody>
      </p:sp>
      <p:pic>
        <p:nvPicPr>
          <p:cNvPr id="6" name="Grafik 5" descr="Ein Bild, das Electric Blue (Farbe), Schrift, Blau, Symbol enthält.&#10;&#10;Automatisch generierte Beschreibung">
            <a:extLst>
              <a:ext uri="{FF2B5EF4-FFF2-40B4-BE49-F238E27FC236}">
                <a16:creationId xmlns:a16="http://schemas.microsoft.com/office/drawing/2014/main" id="{260C8190-2E20-362B-E604-62E42EA19CB5}"/>
              </a:ext>
            </a:extLst>
          </p:cNvPr>
          <p:cNvPicPr>
            <a:picLocks noChangeAspect="1"/>
          </p:cNvPicPr>
          <p:nvPr/>
        </p:nvPicPr>
        <p:blipFill>
          <a:blip r:embed="rId2"/>
          <a:stretch>
            <a:fillRect/>
          </a:stretch>
        </p:blipFill>
        <p:spPr>
          <a:xfrm>
            <a:off x="9559341" y="0"/>
            <a:ext cx="2632659" cy="955341"/>
          </a:xfrm>
          <a:prstGeom prst="rect">
            <a:avLst/>
          </a:prstGeom>
        </p:spPr>
      </p:pic>
    </p:spTree>
    <p:extLst>
      <p:ext uri="{BB962C8B-B14F-4D97-AF65-F5344CB8AC3E}">
        <p14:creationId xmlns:p14="http://schemas.microsoft.com/office/powerpoint/2010/main" val="31641308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_6PskE3zfQ"/>
          <p:cNvPicPr>
            <a:picLocks noRot="1" noChangeAspect="1"/>
          </p:cNvPicPr>
          <p:nvPr>
            <a:videoFile r:link="rId1"/>
          </p:nvPr>
        </p:nvPicPr>
        <p:blipFill>
          <a:blip r:embed="rId3"/>
          <a:stretch>
            <a:fillRect/>
          </a:stretch>
        </p:blipFill>
        <p:spPr>
          <a:xfrm>
            <a:off x="2456883" y="748147"/>
            <a:ext cx="7449117" cy="5548745"/>
          </a:xfrm>
          <a:prstGeom prst="rect">
            <a:avLst/>
          </a:prstGeom>
        </p:spPr>
      </p:pic>
    </p:spTree>
    <p:extLst>
      <p:ext uri="{BB962C8B-B14F-4D97-AF65-F5344CB8AC3E}">
        <p14:creationId xmlns:p14="http://schemas.microsoft.com/office/powerpoint/2010/main" val="213208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48937" y="0"/>
            <a:ext cx="10080702" cy="6882139"/>
            <a:chOff x="1248937" y="0"/>
            <a:chExt cx="10080702" cy="6882139"/>
          </a:xfrm>
        </p:grpSpPr>
        <p:pic>
          <p:nvPicPr>
            <p:cNvPr id="2" name="Picture 1"/>
            <p:cNvPicPr>
              <a:picLocks noChangeAspect="1"/>
            </p:cNvPicPr>
            <p:nvPr/>
          </p:nvPicPr>
          <p:blipFill>
            <a:blip r:embed="rId2"/>
            <a:stretch>
              <a:fillRect/>
            </a:stretch>
          </p:blipFill>
          <p:spPr>
            <a:xfrm>
              <a:off x="1248937" y="0"/>
              <a:ext cx="9734285" cy="6882139"/>
            </a:xfrm>
            <a:prstGeom prst="rect">
              <a:avLst/>
            </a:prstGeom>
          </p:spPr>
        </p:pic>
        <p:sp>
          <p:nvSpPr>
            <p:cNvPr id="3" name="Rectangle 2"/>
            <p:cNvSpPr/>
            <p:nvPr/>
          </p:nvSpPr>
          <p:spPr>
            <a:xfrm>
              <a:off x="7649737" y="144966"/>
              <a:ext cx="3679902" cy="11374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Rectangle 4"/>
          <p:cNvSpPr/>
          <p:nvPr/>
        </p:nvSpPr>
        <p:spPr>
          <a:xfrm>
            <a:off x="7197634" y="2664823"/>
            <a:ext cx="4036423" cy="19463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532811" y="2011680"/>
            <a:ext cx="6557555" cy="6008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1737360" y="2612571"/>
            <a:ext cx="3135086" cy="8621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1632857" y="3657600"/>
            <a:ext cx="2625634" cy="692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7916091" y="4611189"/>
            <a:ext cx="3317966" cy="20900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1755008" y="463672"/>
            <a:ext cx="4403770" cy="1323439"/>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AD47"/>
                </a:solidFill>
                <a:effectLst/>
                <a:uLnTx/>
                <a:uFillTx/>
                <a:latin typeface="Berlin Sans FB Demi" panose="020E0802020502020306" pitchFamily="34" charset="0"/>
                <a:ea typeface="+mn-ea"/>
                <a:cs typeface="+mn-cs"/>
              </a:rPr>
              <a:t>Five Finger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AD47"/>
                </a:solidFill>
                <a:effectLst/>
                <a:uLnTx/>
                <a:uFillTx/>
                <a:latin typeface="Berlin Sans FB Demi" panose="020E0802020502020306" pitchFamily="34" charset="0"/>
                <a:ea typeface="+mn-ea"/>
                <a:cs typeface="+mn-cs"/>
              </a:rPr>
              <a:t>Feedback Method </a:t>
            </a:r>
          </a:p>
        </p:txBody>
      </p:sp>
      <p:pic>
        <p:nvPicPr>
          <p:cNvPr id="11" name="Grafik 5" descr="Ein Bild, das Electric Blue (Farbe), Schrift, Blau, Symbol enthält.&#10;&#10;Automatisch generierte Beschreibung">
            <a:extLst>
              <a:ext uri="{FF2B5EF4-FFF2-40B4-BE49-F238E27FC236}">
                <a16:creationId xmlns:a16="http://schemas.microsoft.com/office/drawing/2014/main" id="{260C8190-2E20-362B-E604-62E42EA19CB5}"/>
              </a:ext>
            </a:extLst>
          </p:cNvPr>
          <p:cNvPicPr>
            <a:picLocks noChangeAspect="1"/>
          </p:cNvPicPr>
          <p:nvPr/>
        </p:nvPicPr>
        <p:blipFill>
          <a:blip r:embed="rId3"/>
          <a:stretch>
            <a:fillRect/>
          </a:stretch>
        </p:blipFill>
        <p:spPr>
          <a:xfrm>
            <a:off x="9559341" y="0"/>
            <a:ext cx="2632659" cy="955341"/>
          </a:xfrm>
          <a:prstGeom prst="rect">
            <a:avLst/>
          </a:prstGeom>
        </p:spPr>
      </p:pic>
    </p:spTree>
    <p:extLst>
      <p:ext uri="{BB962C8B-B14F-4D97-AF65-F5344CB8AC3E}">
        <p14:creationId xmlns:p14="http://schemas.microsoft.com/office/powerpoint/2010/main" val="339474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de-DE"/>
              <a:t>AGRI-MOCKS KOM</a:t>
            </a:r>
          </a:p>
        </p:txBody>
      </p:sp>
      <p:sp>
        <p:nvSpPr>
          <p:cNvPr id="3" name="Text Placeholder 2"/>
          <p:cNvSpPr>
            <a:spLocks noGrp="1"/>
          </p:cNvSpPr>
          <p:nvPr>
            <p:ph type="body" sz="quarter" idx="13"/>
          </p:nvPr>
        </p:nvSpPr>
        <p:spPr/>
        <p:txBody>
          <a:bodyPr/>
          <a:lstStyle/>
          <a:p>
            <a:pPr lvl="0" defTabSz="914400" fontAlgn="auto">
              <a:spcAft>
                <a:spcPts val="0"/>
              </a:spcAft>
              <a:defRPr/>
            </a:pPr>
            <a:r>
              <a:rPr lang="de-DE"/>
              <a:t>Quality Architecture</a:t>
            </a:r>
          </a:p>
        </p:txBody>
      </p:sp>
      <p:sp>
        <p:nvSpPr>
          <p:cNvPr id="4" name="Text Placeholder 3"/>
          <p:cNvSpPr>
            <a:spLocks noGrp="1"/>
          </p:cNvSpPr>
          <p:nvPr>
            <p:ph type="body" sz="quarter" idx="14"/>
          </p:nvPr>
        </p:nvSpPr>
        <p:spPr/>
        <p:txBody>
          <a:bodyPr/>
          <a:lstStyle/>
          <a:p>
            <a:r>
              <a:rPr lang="de-DE"/>
              <a:t>WEBIN</a:t>
            </a:r>
          </a:p>
        </p:txBody>
      </p:sp>
      <p:sp>
        <p:nvSpPr>
          <p:cNvPr id="5" name="Text Placeholder 4"/>
          <p:cNvSpPr>
            <a:spLocks noGrp="1"/>
          </p:cNvSpPr>
          <p:nvPr>
            <p:ph type="body" sz="quarter" idx="17"/>
          </p:nvPr>
        </p:nvSpPr>
        <p:spPr>
          <a:xfrm>
            <a:off x="1295400" y="5717315"/>
            <a:ext cx="4179569" cy="376492"/>
          </a:xfrm>
        </p:spPr>
        <p:txBody>
          <a:bodyPr/>
          <a:lstStyle/>
          <a:p>
            <a:r>
              <a:rPr lang="de-DE"/>
              <a:t>Day 2 – 29.04.2025 (afternoon)</a:t>
            </a:r>
          </a:p>
        </p:txBody>
      </p:sp>
      <p:pic>
        <p:nvPicPr>
          <p:cNvPr id="6" name="Grafik 5" descr="Ein Bild, das Electric Blue (Farbe), Schrift, Blau, Symbol enthält.&#10;&#10;Automatisch generierte Beschreibung">
            <a:extLst>
              <a:ext uri="{FF2B5EF4-FFF2-40B4-BE49-F238E27FC236}">
                <a16:creationId xmlns:a16="http://schemas.microsoft.com/office/drawing/2014/main" id="{260C8190-2E20-362B-E604-62E42EA19CB5}"/>
              </a:ext>
            </a:extLst>
          </p:cNvPr>
          <p:cNvPicPr>
            <a:picLocks noChangeAspect="1"/>
          </p:cNvPicPr>
          <p:nvPr/>
        </p:nvPicPr>
        <p:blipFill>
          <a:blip r:embed="rId2"/>
          <a:stretch>
            <a:fillRect/>
          </a:stretch>
        </p:blipFill>
        <p:spPr>
          <a:xfrm>
            <a:off x="9559341" y="0"/>
            <a:ext cx="2632659" cy="955341"/>
          </a:xfrm>
          <a:prstGeom prst="rect">
            <a:avLst/>
          </a:prstGeom>
        </p:spPr>
      </p:pic>
    </p:spTree>
    <p:extLst>
      <p:ext uri="{BB962C8B-B14F-4D97-AF65-F5344CB8AC3E}">
        <p14:creationId xmlns:p14="http://schemas.microsoft.com/office/powerpoint/2010/main" val="11831631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de-DE"/>
              <a:t>AGRI-MOCKS KOM</a:t>
            </a:r>
          </a:p>
        </p:txBody>
      </p:sp>
      <p:sp>
        <p:nvSpPr>
          <p:cNvPr id="3" name="Text Placeholder 2"/>
          <p:cNvSpPr>
            <a:spLocks noGrp="1"/>
          </p:cNvSpPr>
          <p:nvPr>
            <p:ph type="body" sz="quarter" idx="13"/>
          </p:nvPr>
        </p:nvSpPr>
        <p:spPr/>
        <p:txBody>
          <a:bodyPr/>
          <a:lstStyle/>
          <a:p>
            <a:pPr lvl="0" defTabSz="914400" fontAlgn="auto">
              <a:spcAft>
                <a:spcPts val="0"/>
              </a:spcAft>
              <a:defRPr/>
            </a:pPr>
            <a:r>
              <a:rPr lang="de-DE"/>
              <a:t>Project Management Structure</a:t>
            </a:r>
          </a:p>
        </p:txBody>
      </p:sp>
      <p:sp>
        <p:nvSpPr>
          <p:cNvPr id="4" name="Text Placeholder 3"/>
          <p:cNvSpPr>
            <a:spLocks noGrp="1"/>
          </p:cNvSpPr>
          <p:nvPr>
            <p:ph type="body" sz="quarter" idx="14"/>
          </p:nvPr>
        </p:nvSpPr>
        <p:spPr/>
        <p:txBody>
          <a:bodyPr/>
          <a:lstStyle/>
          <a:p>
            <a:r>
              <a:rPr lang="de-DE"/>
              <a:t>WEBIN</a:t>
            </a:r>
          </a:p>
        </p:txBody>
      </p:sp>
      <p:sp>
        <p:nvSpPr>
          <p:cNvPr id="5" name="Text Placeholder 4"/>
          <p:cNvSpPr>
            <a:spLocks noGrp="1"/>
          </p:cNvSpPr>
          <p:nvPr>
            <p:ph type="body" sz="quarter" idx="17"/>
          </p:nvPr>
        </p:nvSpPr>
        <p:spPr>
          <a:xfrm>
            <a:off x="1295400" y="5717315"/>
            <a:ext cx="4179569" cy="376492"/>
          </a:xfrm>
        </p:spPr>
        <p:txBody>
          <a:bodyPr/>
          <a:lstStyle/>
          <a:p>
            <a:r>
              <a:rPr lang="de-DE"/>
              <a:t>Day 2 – 29.04.2025 (afternoon)</a:t>
            </a:r>
          </a:p>
        </p:txBody>
      </p:sp>
      <p:pic>
        <p:nvPicPr>
          <p:cNvPr id="6" name="Grafik 5" descr="Ein Bild, das Electric Blue (Farbe), Schrift, Blau, Symbol enthält.&#10;&#10;Automatisch generierte Beschreibung">
            <a:extLst>
              <a:ext uri="{FF2B5EF4-FFF2-40B4-BE49-F238E27FC236}">
                <a16:creationId xmlns:a16="http://schemas.microsoft.com/office/drawing/2014/main" id="{260C8190-2E20-362B-E604-62E42EA19CB5}"/>
              </a:ext>
            </a:extLst>
          </p:cNvPr>
          <p:cNvPicPr>
            <a:picLocks noChangeAspect="1"/>
          </p:cNvPicPr>
          <p:nvPr/>
        </p:nvPicPr>
        <p:blipFill>
          <a:blip r:embed="rId2"/>
          <a:stretch>
            <a:fillRect/>
          </a:stretch>
        </p:blipFill>
        <p:spPr>
          <a:xfrm>
            <a:off x="9559341" y="0"/>
            <a:ext cx="2632659" cy="955341"/>
          </a:xfrm>
          <a:prstGeom prst="rect">
            <a:avLst/>
          </a:prstGeom>
        </p:spPr>
      </p:pic>
    </p:spTree>
    <p:extLst>
      <p:ext uri="{BB962C8B-B14F-4D97-AF65-F5344CB8AC3E}">
        <p14:creationId xmlns:p14="http://schemas.microsoft.com/office/powerpoint/2010/main" val="6747022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19906E-73AD-AC40-98D6-8AC96C670DA1}"/>
              </a:ext>
            </a:extLst>
          </p:cNvPr>
          <p:cNvSpPr>
            <a:spLocks noGrp="1"/>
          </p:cNvSpPr>
          <p:nvPr>
            <p:ph type="body" sz="quarter" idx="12"/>
          </p:nvPr>
        </p:nvSpPr>
        <p:spPr/>
        <p:txBody>
          <a:bodyPr/>
          <a:lstStyle/>
          <a:p>
            <a:pPr algn="l" rtl="0"/>
            <a:r>
              <a:rPr lang="en-gb" b="1" i="0" u="none" baseline="0"/>
              <a:t>ERASMUS Virtual Exchange (EVE)</a:t>
            </a:r>
            <a:endParaRPr lang="en-gb" b="1" i="0" u="none" dirty="0"/>
          </a:p>
          <a:p>
            <a:pPr algn="l" rtl="0"/>
            <a:r>
              <a:rPr lang="de-DE" sz="3200"/>
              <a:t>AGRI-MOCKS</a:t>
            </a:r>
            <a:endParaRPr lang="en-gb" sz="3200" dirty="0"/>
          </a:p>
          <a:p>
            <a:pPr algn="l" rtl="0"/>
            <a:r>
              <a:rPr lang="de-DE" sz="2667"/>
              <a:t>Strategic Planning Workshop</a:t>
            </a:r>
            <a:endParaRPr lang="en-gb" sz="2667"/>
          </a:p>
        </p:txBody>
      </p:sp>
      <p:sp>
        <p:nvSpPr>
          <p:cNvPr id="4" name="Text Placeholder 3">
            <a:extLst>
              <a:ext uri="{FF2B5EF4-FFF2-40B4-BE49-F238E27FC236}">
                <a16:creationId xmlns:a16="http://schemas.microsoft.com/office/drawing/2014/main" id="{D9B0086B-DE50-4E43-874D-932846BCED15}"/>
              </a:ext>
            </a:extLst>
          </p:cNvPr>
          <p:cNvSpPr>
            <a:spLocks noGrp="1"/>
          </p:cNvSpPr>
          <p:nvPr>
            <p:ph type="body" sz="quarter" idx="14"/>
          </p:nvPr>
        </p:nvSpPr>
        <p:spPr>
          <a:xfrm>
            <a:off x="1280971" y="5035185"/>
            <a:ext cx="9555480" cy="255001"/>
          </a:xfrm>
        </p:spPr>
        <p:txBody>
          <a:bodyPr/>
          <a:lstStyle/>
          <a:p>
            <a:r>
              <a:rPr lang="en-gb"/>
              <a:t>Anja </a:t>
            </a:r>
          </a:p>
          <a:p>
            <a:endParaRPr lang="en-GB" baseline="0"/>
          </a:p>
          <a:p>
            <a:r>
              <a:rPr lang="en-GB" baseline="0"/>
              <a:t>Day 3 – 30.04.2025 (morning)</a:t>
            </a:r>
            <a:endParaRPr lang="en-gb" baseline="0" dirty="0"/>
          </a:p>
        </p:txBody>
      </p:sp>
      <p:pic>
        <p:nvPicPr>
          <p:cNvPr id="6" name="Grafik 5" descr="Ein Bild, das Electric Blue (Farbe), Schrift, Blau, Symbol enthält.&#10;&#10;Automatisch generierte Beschreibung">
            <a:extLst>
              <a:ext uri="{FF2B5EF4-FFF2-40B4-BE49-F238E27FC236}">
                <a16:creationId xmlns:a16="http://schemas.microsoft.com/office/drawing/2014/main" id="{260C8190-2E20-362B-E604-62E42EA19CB5}"/>
              </a:ext>
            </a:extLst>
          </p:cNvPr>
          <p:cNvPicPr>
            <a:picLocks noChangeAspect="1"/>
          </p:cNvPicPr>
          <p:nvPr/>
        </p:nvPicPr>
        <p:blipFill>
          <a:blip r:embed="rId4"/>
          <a:stretch>
            <a:fillRect/>
          </a:stretch>
        </p:blipFill>
        <p:spPr>
          <a:xfrm>
            <a:off x="8196945" y="1"/>
            <a:ext cx="3881983" cy="1408697"/>
          </a:xfrm>
          <a:prstGeom prst="rect">
            <a:avLst/>
          </a:prstGeom>
        </p:spPr>
      </p:pic>
    </p:spTree>
    <p:custDataLst>
      <p:tags r:id="rId1"/>
    </p:custDataLst>
    <p:extLst>
      <p:ext uri="{BB962C8B-B14F-4D97-AF65-F5344CB8AC3E}">
        <p14:creationId xmlns:p14="http://schemas.microsoft.com/office/powerpoint/2010/main" val="2847762757"/>
      </p:ext>
    </p:extLst>
  </p:cSld>
  <p:clrMapOvr>
    <a:masterClrMapping/>
  </p:clrMapOvr>
  <mc:AlternateContent xmlns:mc="http://schemas.openxmlformats.org/markup-compatibility/2006" xmlns:p14="http://schemas.microsoft.com/office/powerpoint/2010/main">
    <mc:Choice Requires="p14">
      <p:transition spd="slow" p14:dur="2000" advTm="3983"/>
    </mc:Choice>
    <mc:Fallback xmlns="">
      <p:transition spd="slow" advTm="3983"/>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creenshot 2023-02-17 at 09.21.07">
            <a:hlinkClick r:id="" action="ppaction://media"/>
            <a:extLst>
              <a:ext uri="{FF2B5EF4-FFF2-40B4-BE49-F238E27FC236}">
                <a16:creationId xmlns:a16="http://schemas.microsoft.com/office/drawing/2014/main" id="{320E0EA7-2B28-EFA8-09D7-2E521008F7A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1428" y="455812"/>
            <a:ext cx="10560664" cy="6235089"/>
          </a:xfrm>
          <a:prstGeom prst="rect">
            <a:avLst/>
          </a:prstGeom>
        </p:spPr>
      </p:pic>
      <p:sp>
        <p:nvSpPr>
          <p:cNvPr id="2" name="Rectangle 1"/>
          <p:cNvSpPr/>
          <p:nvPr/>
        </p:nvSpPr>
        <p:spPr>
          <a:xfrm>
            <a:off x="9249508" y="351692"/>
            <a:ext cx="504092"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5" descr="Ein Bild, das Electric Blue (Farbe), Schrift, Blau, Symbol enthält.&#10;&#10;Automatisch generierte Beschreibung">
            <a:extLst>
              <a:ext uri="{FF2B5EF4-FFF2-40B4-BE49-F238E27FC236}">
                <a16:creationId xmlns:a16="http://schemas.microsoft.com/office/drawing/2014/main" id="{260C8190-2E20-362B-E604-62E42EA19CB5}"/>
              </a:ext>
            </a:extLst>
          </p:cNvPr>
          <p:cNvPicPr>
            <a:picLocks noChangeAspect="1"/>
          </p:cNvPicPr>
          <p:nvPr/>
        </p:nvPicPr>
        <p:blipFill>
          <a:blip r:embed="rId6"/>
          <a:stretch>
            <a:fillRect/>
          </a:stretch>
        </p:blipFill>
        <p:spPr>
          <a:xfrm>
            <a:off x="9559341" y="1588"/>
            <a:ext cx="2632659" cy="955341"/>
          </a:xfrm>
          <a:prstGeom prst="rect">
            <a:avLst/>
          </a:prstGeom>
        </p:spPr>
      </p:pic>
      <p:sp>
        <p:nvSpPr>
          <p:cNvPr id="7" name="Rectangle 6"/>
          <p:cNvSpPr/>
          <p:nvPr/>
        </p:nvSpPr>
        <p:spPr>
          <a:xfrm>
            <a:off x="2778369" y="199292"/>
            <a:ext cx="6506308" cy="481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tangle 2"/>
          <p:cNvSpPr/>
          <p:nvPr/>
        </p:nvSpPr>
        <p:spPr>
          <a:xfrm>
            <a:off x="8909538" y="680632"/>
            <a:ext cx="339970" cy="28802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Box 5"/>
          <p:cNvSpPr txBox="1"/>
          <p:nvPr/>
        </p:nvSpPr>
        <p:spPr>
          <a:xfrm>
            <a:off x="2872154" y="680632"/>
            <a:ext cx="6377354" cy="1446550"/>
          </a:xfrm>
          <a:prstGeom prst="rect">
            <a:avLst/>
          </a:prstGeom>
          <a:solidFill>
            <a:schemeClr val="tx1"/>
          </a:solidFill>
        </p:spPr>
        <p:txBody>
          <a:bodyPr wrap="square" rtlCol="0">
            <a:spAutoFit/>
          </a:bodyPr>
          <a:lstStyle/>
          <a:p>
            <a:pPr algn="ctr"/>
            <a:r>
              <a:rPr lang="de-DE" sz="4400">
                <a:solidFill>
                  <a:srgbClr val="70AD47"/>
                </a:solidFill>
                <a:latin typeface="Berlin Sans FB Demi" panose="020E0802020502020306" pitchFamily="34" charset="0"/>
              </a:rPr>
              <a:t>Strategy is about choices</a:t>
            </a:r>
          </a:p>
          <a:p>
            <a:pPr algn="ctr"/>
            <a:endParaRPr lang="de-DE" sz="4400">
              <a:solidFill>
                <a:srgbClr val="70AD47"/>
              </a:solidFill>
              <a:latin typeface="Berlin Sans FB Demi" panose="020E0802020502020306" pitchFamily="34" charset="0"/>
            </a:endParaRPr>
          </a:p>
        </p:txBody>
      </p:sp>
    </p:spTree>
    <p:extLst>
      <p:ext uri="{BB962C8B-B14F-4D97-AF65-F5344CB8AC3E}">
        <p14:creationId xmlns:p14="http://schemas.microsoft.com/office/powerpoint/2010/main" val="134536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4372" b="6142"/>
          <a:stretch/>
        </p:blipFill>
        <p:spPr>
          <a:xfrm>
            <a:off x="1309255" y="-41564"/>
            <a:ext cx="9351818" cy="6878782"/>
          </a:xfrm>
          <a:prstGeom prst="rect">
            <a:avLst/>
          </a:prstGeom>
        </p:spPr>
      </p:pic>
      <p:pic>
        <p:nvPicPr>
          <p:cNvPr id="3" name="Grafik 5" descr="Ein Bild, das Electric Blue (Farbe), Schrift, Blau, Symbol enthält.&#10;&#10;Automatisch generierte Beschreibung">
            <a:extLst>
              <a:ext uri="{FF2B5EF4-FFF2-40B4-BE49-F238E27FC236}">
                <a16:creationId xmlns:a16="http://schemas.microsoft.com/office/drawing/2014/main" id="{260C8190-2E20-362B-E604-62E42EA19CB5}"/>
              </a:ext>
            </a:extLst>
          </p:cNvPr>
          <p:cNvPicPr>
            <a:picLocks noChangeAspect="1"/>
          </p:cNvPicPr>
          <p:nvPr/>
        </p:nvPicPr>
        <p:blipFill>
          <a:blip r:embed="rId4"/>
          <a:stretch>
            <a:fillRect/>
          </a:stretch>
        </p:blipFill>
        <p:spPr>
          <a:xfrm>
            <a:off x="8718706" y="1"/>
            <a:ext cx="3484914" cy="1264608"/>
          </a:xfrm>
          <a:prstGeom prst="rect">
            <a:avLst/>
          </a:prstGeom>
        </p:spPr>
      </p:pic>
      <p:pic>
        <p:nvPicPr>
          <p:cNvPr id="5" name="Picture 4"/>
          <p:cNvPicPr>
            <a:picLocks noChangeAspect="1"/>
          </p:cNvPicPr>
          <p:nvPr/>
        </p:nvPicPr>
        <p:blipFill>
          <a:blip r:embed="rId5"/>
          <a:stretch>
            <a:fillRect/>
          </a:stretch>
        </p:blipFill>
        <p:spPr>
          <a:xfrm>
            <a:off x="-10633" y="-21266"/>
            <a:ext cx="4029075" cy="1285875"/>
          </a:xfrm>
          <a:prstGeom prst="rect">
            <a:avLst/>
          </a:prstGeom>
        </p:spPr>
      </p:pic>
      <p:sp>
        <p:nvSpPr>
          <p:cNvPr id="4" name="Rectangle 3"/>
          <p:cNvSpPr/>
          <p:nvPr/>
        </p:nvSpPr>
        <p:spPr>
          <a:xfrm>
            <a:off x="610064" y="1033742"/>
            <a:ext cx="3569567" cy="92333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lIns="91440" tIns="45720" rIns="91440" bIns="45720">
            <a:spAutoFit/>
          </a:bodyPr>
          <a:lstStyle/>
          <a:p>
            <a:pPr algn="ctr"/>
            <a:r>
              <a:rPr lang="en-US" sz="5400" b="1">
                <a:ln w="9525">
                  <a:solidFill>
                    <a:schemeClr val="bg1"/>
                  </a:solidFill>
                  <a:prstDash val="solid"/>
                </a:ln>
                <a:solidFill>
                  <a:srgbClr val="70AD47"/>
                </a:solidFill>
                <a:effectLst>
                  <a:outerShdw blurRad="12700" dist="38100" dir="2700000" algn="tl" rotWithShape="0">
                    <a:schemeClr val="bg1">
                      <a:lumMod val="50000"/>
                    </a:schemeClr>
                  </a:outerShdw>
                </a:effectLst>
              </a:rPr>
              <a:t>Anja Weber</a:t>
            </a:r>
          </a:p>
        </p:txBody>
      </p:sp>
      <p:sp>
        <p:nvSpPr>
          <p:cNvPr id="6" name="Rectangle 5"/>
          <p:cNvSpPr/>
          <p:nvPr/>
        </p:nvSpPr>
        <p:spPr>
          <a:xfrm>
            <a:off x="9836725" y="1957072"/>
            <a:ext cx="1915653" cy="92333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lIns="91440" tIns="45720" rIns="91440" bIns="45720">
            <a:spAutoFit/>
          </a:bodyPr>
          <a:lstStyle/>
          <a:p>
            <a:pPr algn="ctr"/>
            <a:r>
              <a:rPr lang="en-US" sz="5400" b="1">
                <a:ln w="9525">
                  <a:solidFill>
                    <a:schemeClr val="bg1"/>
                  </a:solidFill>
                  <a:prstDash val="solid"/>
                </a:ln>
                <a:solidFill>
                  <a:srgbClr val="70AD47"/>
                </a:solidFill>
                <a:effectLst>
                  <a:outerShdw blurRad="12700" dist="38100" dir="2700000" algn="tl" rotWithShape="0">
                    <a:schemeClr val="bg1">
                      <a:lumMod val="50000"/>
                    </a:schemeClr>
                  </a:outerShdw>
                </a:effectLst>
              </a:rPr>
              <a:t>HSWT</a:t>
            </a:r>
          </a:p>
        </p:txBody>
      </p:sp>
    </p:spTree>
    <p:extLst>
      <p:ext uri="{BB962C8B-B14F-4D97-AF65-F5344CB8AC3E}">
        <p14:creationId xmlns:p14="http://schemas.microsoft.com/office/powerpoint/2010/main" val="6295350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68B310-54BC-7258-6CE2-30B4DA25DB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662" y="1308487"/>
            <a:ext cx="12272852" cy="5602651"/>
          </a:xfrm>
          <a:prstGeom prst="rect">
            <a:avLst/>
          </a:prstGeom>
          <a:scene3d>
            <a:camera prst="orthographicFront">
              <a:rot lat="0" lon="21299999" rev="0"/>
            </a:camera>
            <a:lightRig rig="threePt" dir="t"/>
          </a:scene3d>
        </p:spPr>
      </p:pic>
      <p:sp>
        <p:nvSpPr>
          <p:cNvPr id="84" name="Oval 83">
            <a:extLst>
              <a:ext uri="{FF2B5EF4-FFF2-40B4-BE49-F238E27FC236}">
                <a16:creationId xmlns:a16="http://schemas.microsoft.com/office/drawing/2014/main" id="{6526DF7B-7640-834C-5924-775B1B0959A7}"/>
              </a:ext>
            </a:extLst>
          </p:cNvPr>
          <p:cNvSpPr/>
          <p:nvPr/>
        </p:nvSpPr>
        <p:spPr>
          <a:xfrm rot="21121176">
            <a:off x="11140682" y="1267691"/>
            <a:ext cx="642208" cy="81592"/>
          </a:xfrm>
          <a:prstGeom prst="ellipse">
            <a:avLst/>
          </a:prstGeom>
          <a:gradFill flip="none" rotWithShape="1">
            <a:gsLst>
              <a:gs pos="12000">
                <a:schemeClr val="tx1">
                  <a:alpha val="71000"/>
                </a:schemeClr>
              </a:gs>
              <a:gs pos="82000">
                <a:srgbClr val="31313D">
                  <a:alpha val="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a:p>
        </p:txBody>
      </p:sp>
      <p:grpSp>
        <p:nvGrpSpPr>
          <p:cNvPr id="2" name="Group 1"/>
          <p:cNvGrpSpPr/>
          <p:nvPr/>
        </p:nvGrpSpPr>
        <p:grpSpPr>
          <a:xfrm>
            <a:off x="10176967" y="430377"/>
            <a:ext cx="1597469" cy="964003"/>
            <a:chOff x="10176967" y="430377"/>
            <a:chExt cx="1597469" cy="964003"/>
          </a:xfrm>
        </p:grpSpPr>
        <p:grpSp>
          <p:nvGrpSpPr>
            <p:cNvPr id="86" name="Group 85">
              <a:extLst>
                <a:ext uri="{FF2B5EF4-FFF2-40B4-BE49-F238E27FC236}">
                  <a16:creationId xmlns:a16="http://schemas.microsoft.com/office/drawing/2014/main" id="{3AB66B9E-8E49-52E3-7C3A-77809EDC9747}"/>
                </a:ext>
              </a:extLst>
            </p:cNvPr>
            <p:cNvGrpSpPr/>
            <p:nvPr/>
          </p:nvGrpSpPr>
          <p:grpSpPr>
            <a:xfrm>
              <a:off x="10511704" y="430377"/>
              <a:ext cx="1262732" cy="943427"/>
              <a:chOff x="7916361" y="5056388"/>
              <a:chExt cx="1391927" cy="1039954"/>
            </a:xfrm>
          </p:grpSpPr>
          <p:sp>
            <p:nvSpPr>
              <p:cNvPr id="88" name="Rectangle: Rounded Corners 87">
                <a:extLst>
                  <a:ext uri="{FF2B5EF4-FFF2-40B4-BE49-F238E27FC236}">
                    <a16:creationId xmlns:a16="http://schemas.microsoft.com/office/drawing/2014/main" id="{98A86659-32DB-B097-FFF4-E1EE37CC750B}"/>
                  </a:ext>
                </a:extLst>
              </p:cNvPr>
              <p:cNvSpPr/>
              <p:nvPr/>
            </p:nvSpPr>
            <p:spPr>
              <a:xfrm>
                <a:off x="7916361" y="5056388"/>
                <a:ext cx="1391927" cy="540000"/>
              </a:xfrm>
              <a:prstGeom prst="roundRect">
                <a:avLst/>
              </a:prstGeom>
              <a:noFill/>
              <a:ln w="28575">
                <a:solidFill>
                  <a:srgbClr val="E344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33" dirty="0">
                    <a:solidFill>
                      <a:schemeClr val="tx1"/>
                    </a:solidFill>
                    <a:latin typeface="Berlin Sans FB" panose="020E0602020502020306" pitchFamily="34" charset="0"/>
                  </a:rPr>
                  <a:t>Where we want to be</a:t>
                </a:r>
                <a:endParaRPr lang="en-GB" sz="1633" dirty="0">
                  <a:latin typeface="Berlin Sans FB" panose="020E0602020502020306" pitchFamily="34" charset="0"/>
                </a:endParaRPr>
              </a:p>
            </p:txBody>
          </p:sp>
          <p:cxnSp>
            <p:nvCxnSpPr>
              <p:cNvPr id="89" name="Straight Connector 88">
                <a:extLst>
                  <a:ext uri="{FF2B5EF4-FFF2-40B4-BE49-F238E27FC236}">
                    <a16:creationId xmlns:a16="http://schemas.microsoft.com/office/drawing/2014/main" id="{2317CDC2-19FA-E63F-1505-95EFAB90101F}"/>
                  </a:ext>
                </a:extLst>
              </p:cNvPr>
              <p:cNvCxnSpPr>
                <a:cxnSpLocks/>
                <a:stCxn id="88" idx="2"/>
              </p:cNvCxnSpPr>
              <p:nvPr/>
            </p:nvCxnSpPr>
            <p:spPr>
              <a:xfrm>
                <a:off x="8612325" y="5596388"/>
                <a:ext cx="1983" cy="461975"/>
              </a:xfrm>
              <a:prstGeom prst="line">
                <a:avLst/>
              </a:prstGeom>
              <a:ln w="19050">
                <a:solidFill>
                  <a:srgbClr val="E34486"/>
                </a:solidFill>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585D25D7-EA1C-C26E-DE58-534E7657E09D}"/>
                  </a:ext>
                </a:extLst>
              </p:cNvPr>
              <p:cNvSpPr/>
              <p:nvPr/>
            </p:nvSpPr>
            <p:spPr>
              <a:xfrm>
                <a:off x="8578308" y="6024342"/>
                <a:ext cx="72000" cy="72000"/>
              </a:xfrm>
              <a:prstGeom prst="ellipse">
                <a:avLst/>
              </a:prstGeom>
              <a:solidFill>
                <a:srgbClr val="E34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a:p>
            </p:txBody>
          </p:sp>
        </p:grpSp>
        <p:sp>
          <p:nvSpPr>
            <p:cNvPr id="87" name="TextBox 86">
              <a:extLst>
                <a:ext uri="{FF2B5EF4-FFF2-40B4-BE49-F238E27FC236}">
                  <a16:creationId xmlns:a16="http://schemas.microsoft.com/office/drawing/2014/main" id="{9C168133-FF3F-B224-C769-4BA1D78E3A9F}"/>
                </a:ext>
              </a:extLst>
            </p:cNvPr>
            <p:cNvSpPr txBox="1"/>
            <p:nvPr/>
          </p:nvSpPr>
          <p:spPr>
            <a:xfrm>
              <a:off x="10176967" y="1050760"/>
              <a:ext cx="1023037" cy="343620"/>
            </a:xfrm>
            <a:prstGeom prst="rect">
              <a:avLst/>
            </a:prstGeom>
            <a:noFill/>
          </p:spPr>
          <p:txBody>
            <a:bodyPr wrap="none" rtlCol="0">
              <a:spAutoFit/>
            </a:bodyPr>
            <a:lstStyle/>
            <a:p>
              <a:pPr algn="ctr"/>
              <a:r>
                <a:rPr lang="de-DE" sz="1633">
                  <a:solidFill>
                    <a:srgbClr val="E34486"/>
                  </a:solidFill>
                  <a:latin typeface="Bahnschrift" panose="020B0502040204020203" pitchFamily="34" charset="0"/>
                </a:rPr>
                <a:t>Jan </a:t>
              </a:r>
              <a:r>
                <a:rPr lang="sr-Latn-RS" sz="1633">
                  <a:solidFill>
                    <a:srgbClr val="E34486"/>
                  </a:solidFill>
                  <a:latin typeface="Bahnschrift" panose="020B0502040204020203" pitchFamily="34" charset="0"/>
                </a:rPr>
                <a:t>202</a:t>
              </a:r>
              <a:r>
                <a:rPr lang="de-DE" sz="1633">
                  <a:solidFill>
                    <a:srgbClr val="E34486"/>
                  </a:solidFill>
                  <a:latin typeface="Bahnschrift" panose="020B0502040204020203" pitchFamily="34" charset="0"/>
                </a:rPr>
                <a:t>8</a:t>
              </a:r>
              <a:endParaRPr lang="en-GB" sz="1633" dirty="0">
                <a:solidFill>
                  <a:srgbClr val="E34486"/>
                </a:solidFill>
                <a:latin typeface="Bahnschrift" panose="020B0502040204020203" pitchFamily="34" charset="0"/>
              </a:endParaRPr>
            </a:p>
          </p:txBody>
        </p:sp>
      </p:grpSp>
      <p:sp>
        <p:nvSpPr>
          <p:cNvPr id="94" name="Rectangle 93">
            <a:extLst>
              <a:ext uri="{FF2B5EF4-FFF2-40B4-BE49-F238E27FC236}">
                <a16:creationId xmlns:a16="http://schemas.microsoft.com/office/drawing/2014/main" id="{3AEAC3FB-1AD3-AE4F-5A10-3BC6F14D5559}"/>
              </a:ext>
            </a:extLst>
          </p:cNvPr>
          <p:cNvSpPr/>
          <p:nvPr/>
        </p:nvSpPr>
        <p:spPr>
          <a:xfrm>
            <a:off x="545400" y="285462"/>
            <a:ext cx="5568322" cy="8162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a:p>
        </p:txBody>
      </p:sp>
      <p:sp>
        <p:nvSpPr>
          <p:cNvPr id="97" name="TextBox 96">
            <a:extLst>
              <a:ext uri="{FF2B5EF4-FFF2-40B4-BE49-F238E27FC236}">
                <a16:creationId xmlns:a16="http://schemas.microsoft.com/office/drawing/2014/main" id="{BE1A2AC6-CE5A-6D27-BA08-82A9F41BBD5E}"/>
              </a:ext>
            </a:extLst>
          </p:cNvPr>
          <p:cNvSpPr txBox="1"/>
          <p:nvPr/>
        </p:nvSpPr>
        <p:spPr>
          <a:xfrm>
            <a:off x="661125" y="429430"/>
            <a:ext cx="3817834" cy="539058"/>
          </a:xfrm>
          <a:prstGeom prst="rect">
            <a:avLst/>
          </a:prstGeom>
          <a:noFill/>
        </p:spPr>
        <p:txBody>
          <a:bodyPr wrap="square" rtlCol="0">
            <a:spAutoFit/>
          </a:bodyPr>
          <a:lstStyle/>
          <a:p>
            <a:r>
              <a:rPr lang="de-DE" sz="2903">
                <a:solidFill>
                  <a:srgbClr val="70AD47"/>
                </a:solidFill>
                <a:latin typeface="Berlin Sans FB Demi" panose="020E0802020502020306" pitchFamily="34" charset="0"/>
              </a:rPr>
              <a:t>Agri-Mocks Roadmap</a:t>
            </a:r>
            <a:endParaRPr lang="en-GB" sz="2903" dirty="0">
              <a:solidFill>
                <a:srgbClr val="70AD47"/>
              </a:solidFill>
              <a:latin typeface="Berlin Sans FB Demi" panose="020E0802020502020306" pitchFamily="34" charset="0"/>
            </a:endParaRPr>
          </a:p>
        </p:txBody>
      </p:sp>
      <p:sp>
        <p:nvSpPr>
          <p:cNvPr id="102" name="TextBox 84">
            <a:extLst>
              <a:ext uri="{FF2B5EF4-FFF2-40B4-BE49-F238E27FC236}">
                <a16:creationId xmlns:a16="http://schemas.microsoft.com/office/drawing/2014/main" id="{FBA0D301-AB49-CD94-2567-B06298FFD229}"/>
              </a:ext>
            </a:extLst>
          </p:cNvPr>
          <p:cNvSpPr txBox="1"/>
          <p:nvPr/>
        </p:nvSpPr>
        <p:spPr>
          <a:xfrm>
            <a:off x="9634534" y="6574583"/>
            <a:ext cx="1186062" cy="218971"/>
          </a:xfrm>
          <a:prstGeom prst="rect">
            <a:avLst/>
          </a:prstGeom>
          <a:noFill/>
        </p:spPr>
        <p:txBody>
          <a:bodyPr wrap="square" rtlCol="0">
            <a:spAutoFit/>
          </a:bodyPr>
          <a:lstStyle/>
          <a:p>
            <a:pPr algn="r">
              <a:lnSpc>
                <a:spcPct val="107000"/>
              </a:lnSpc>
            </a:pPr>
            <a:r>
              <a:rPr lang="en-GB" sz="816">
                <a:solidFill>
                  <a:schemeClr val="bg1">
                    <a:lumMod val="85000"/>
                  </a:schemeClr>
                </a:solidFill>
                <a:latin typeface="Bahnschrift" panose="020B0502040204020203"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 TemplateLab.com</a:t>
            </a:r>
            <a:endParaRPr lang="en-GB" sz="816">
              <a:solidFill>
                <a:schemeClr val="bg1">
                  <a:lumMod val="85000"/>
                </a:schemeClr>
              </a:solidFill>
              <a:latin typeface="Bahnschrift" panose="020B0502040204020203" pitchFamily="34" charset="0"/>
              <a:ea typeface="Open Sans" panose="020B0606030504020204" pitchFamily="34" charset="0"/>
              <a:cs typeface="Open Sans" panose="020B0606030504020204" pitchFamily="34" charset="0"/>
            </a:endParaRPr>
          </a:p>
        </p:txBody>
      </p:sp>
      <p:grpSp>
        <p:nvGrpSpPr>
          <p:cNvPr id="21" name="Group 20">
            <a:extLst>
              <a:ext uri="{FF2B5EF4-FFF2-40B4-BE49-F238E27FC236}">
                <a16:creationId xmlns:a16="http://schemas.microsoft.com/office/drawing/2014/main" id="{3743BADF-74BB-5FF5-A17E-349690680DB4}"/>
              </a:ext>
            </a:extLst>
          </p:cNvPr>
          <p:cNvGrpSpPr/>
          <p:nvPr/>
        </p:nvGrpSpPr>
        <p:grpSpPr>
          <a:xfrm>
            <a:off x="73462" y="3689818"/>
            <a:ext cx="2642350" cy="2972317"/>
            <a:chOff x="73462" y="3689818"/>
            <a:chExt cx="2642350" cy="2972317"/>
          </a:xfrm>
        </p:grpSpPr>
        <p:grpSp>
          <p:nvGrpSpPr>
            <p:cNvPr id="19" name="Group 18">
              <a:extLst>
                <a:ext uri="{FF2B5EF4-FFF2-40B4-BE49-F238E27FC236}">
                  <a16:creationId xmlns:a16="http://schemas.microsoft.com/office/drawing/2014/main" id="{DA0CA10D-BBF5-B9DC-CFDB-F9D5F8029284}"/>
                </a:ext>
              </a:extLst>
            </p:cNvPr>
            <p:cNvGrpSpPr/>
            <p:nvPr/>
          </p:nvGrpSpPr>
          <p:grpSpPr>
            <a:xfrm>
              <a:off x="73462" y="3689818"/>
              <a:ext cx="2642350" cy="2972317"/>
              <a:chOff x="7337919" y="4257040"/>
              <a:chExt cx="2912702" cy="3276429"/>
            </a:xfrm>
          </p:grpSpPr>
          <p:sp>
            <p:nvSpPr>
              <p:cNvPr id="15" name="Oval 14">
                <a:extLst>
                  <a:ext uri="{FF2B5EF4-FFF2-40B4-BE49-F238E27FC236}">
                    <a16:creationId xmlns:a16="http://schemas.microsoft.com/office/drawing/2014/main" id="{FA82F8CA-257C-3411-D3F9-C75A3CE22166}"/>
                  </a:ext>
                </a:extLst>
              </p:cNvPr>
              <p:cNvSpPr/>
              <p:nvPr/>
            </p:nvSpPr>
            <p:spPr>
              <a:xfrm rot="21121176">
                <a:off x="8708142" y="6891190"/>
                <a:ext cx="1542479" cy="261620"/>
              </a:xfrm>
              <a:prstGeom prst="ellipse">
                <a:avLst/>
              </a:prstGeom>
              <a:gradFill flip="none" rotWithShape="1">
                <a:gsLst>
                  <a:gs pos="12000">
                    <a:schemeClr val="tx1">
                      <a:alpha val="71000"/>
                    </a:schemeClr>
                  </a:gs>
                  <a:gs pos="82000">
                    <a:srgbClr val="31313D">
                      <a:alpha val="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a:p>
            </p:txBody>
          </p:sp>
          <p:grpSp>
            <p:nvGrpSpPr>
              <p:cNvPr id="13" name="Group 12">
                <a:extLst>
                  <a:ext uri="{FF2B5EF4-FFF2-40B4-BE49-F238E27FC236}">
                    <a16:creationId xmlns:a16="http://schemas.microsoft.com/office/drawing/2014/main" id="{CCCF4EEF-450A-732D-3BCE-A5840D754318}"/>
                  </a:ext>
                </a:extLst>
              </p:cNvPr>
              <p:cNvGrpSpPr/>
              <p:nvPr/>
            </p:nvGrpSpPr>
            <p:grpSpPr>
              <a:xfrm>
                <a:off x="7337919" y="4257040"/>
                <a:ext cx="2107280" cy="3276429"/>
                <a:chOff x="7337919" y="4257040"/>
                <a:chExt cx="2107280" cy="3276429"/>
              </a:xfrm>
            </p:grpSpPr>
            <p:grpSp>
              <p:nvGrpSpPr>
                <p:cNvPr id="11" name="Group 10">
                  <a:extLst>
                    <a:ext uri="{FF2B5EF4-FFF2-40B4-BE49-F238E27FC236}">
                      <a16:creationId xmlns:a16="http://schemas.microsoft.com/office/drawing/2014/main" id="{7FCFC1BC-E336-2FC6-CE6C-9415B544F5CD}"/>
                    </a:ext>
                  </a:extLst>
                </p:cNvPr>
                <p:cNvGrpSpPr/>
                <p:nvPr/>
              </p:nvGrpSpPr>
              <p:grpSpPr>
                <a:xfrm>
                  <a:off x="8077199" y="4257040"/>
                  <a:ext cx="1368000" cy="2944960"/>
                  <a:chOff x="8077199" y="4257040"/>
                  <a:chExt cx="1368000" cy="2944960"/>
                </a:xfrm>
              </p:grpSpPr>
              <p:sp>
                <p:nvSpPr>
                  <p:cNvPr id="7" name="Rectangle: Rounded Corners 6">
                    <a:extLst>
                      <a:ext uri="{FF2B5EF4-FFF2-40B4-BE49-F238E27FC236}">
                        <a16:creationId xmlns:a16="http://schemas.microsoft.com/office/drawing/2014/main" id="{A2A533DC-CB4A-15C8-C1B0-36F8EC1C7C71}"/>
                      </a:ext>
                    </a:extLst>
                  </p:cNvPr>
                  <p:cNvSpPr/>
                  <p:nvPr/>
                </p:nvSpPr>
                <p:spPr>
                  <a:xfrm>
                    <a:off x="8077199" y="4257040"/>
                    <a:ext cx="1368000" cy="1368000"/>
                  </a:xfrm>
                  <a:prstGeom prst="roundRect">
                    <a:avLst/>
                  </a:prstGeom>
                  <a:noFill/>
                  <a:ln w="57150">
                    <a:solidFill>
                      <a:srgbClr val="F37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a:p>
                </p:txBody>
              </p:sp>
              <p:cxnSp>
                <p:nvCxnSpPr>
                  <p:cNvPr id="9" name="Straight Connector 8">
                    <a:extLst>
                      <a:ext uri="{FF2B5EF4-FFF2-40B4-BE49-F238E27FC236}">
                        <a16:creationId xmlns:a16="http://schemas.microsoft.com/office/drawing/2014/main" id="{D63BCF3D-57AA-352F-E205-47930D95C24F}"/>
                      </a:ext>
                    </a:extLst>
                  </p:cNvPr>
                  <p:cNvCxnSpPr>
                    <a:cxnSpLocks/>
                    <a:stCxn id="7" idx="2"/>
                  </p:cNvCxnSpPr>
                  <p:nvPr/>
                </p:nvCxnSpPr>
                <p:spPr>
                  <a:xfrm>
                    <a:off x="8761200" y="5625040"/>
                    <a:ext cx="0" cy="1486960"/>
                  </a:xfrm>
                  <a:prstGeom prst="line">
                    <a:avLst/>
                  </a:prstGeom>
                  <a:ln w="57150">
                    <a:solidFill>
                      <a:srgbClr val="F37F28"/>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3AC34263-656F-E683-7AD6-01EA1361CF4F}"/>
                      </a:ext>
                    </a:extLst>
                  </p:cNvPr>
                  <p:cNvSpPr/>
                  <p:nvPr/>
                </p:nvSpPr>
                <p:spPr>
                  <a:xfrm>
                    <a:off x="8671200" y="7022000"/>
                    <a:ext cx="180000" cy="1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a:p>
                </p:txBody>
              </p:sp>
            </p:grpSp>
            <p:sp>
              <p:nvSpPr>
                <p:cNvPr id="12" name="TextBox 11">
                  <a:extLst>
                    <a:ext uri="{FF2B5EF4-FFF2-40B4-BE49-F238E27FC236}">
                      <a16:creationId xmlns:a16="http://schemas.microsoft.com/office/drawing/2014/main" id="{8783ED35-04A0-BF90-8FB9-5683DF779137}"/>
                    </a:ext>
                  </a:extLst>
                </p:cNvPr>
                <p:cNvSpPr txBox="1"/>
                <p:nvPr/>
              </p:nvSpPr>
              <p:spPr>
                <a:xfrm>
                  <a:off x="7337919" y="6200434"/>
                  <a:ext cx="1295575" cy="1333035"/>
                </a:xfrm>
                <a:prstGeom prst="rect">
                  <a:avLst/>
                </a:prstGeom>
                <a:noFill/>
              </p:spPr>
              <p:txBody>
                <a:bodyPr wrap="none" rtlCol="0">
                  <a:spAutoFit/>
                </a:bodyPr>
                <a:lstStyle/>
                <a:p>
                  <a:pPr algn="ctr"/>
                  <a:r>
                    <a:rPr lang="de-DE" sz="3629">
                      <a:solidFill>
                        <a:srgbClr val="F37F28"/>
                      </a:solidFill>
                      <a:latin typeface="Bahnschrift" panose="020B0502040204020203" pitchFamily="34" charset="0"/>
                    </a:rPr>
                    <a:t>Apr</a:t>
                  </a:r>
                </a:p>
                <a:p>
                  <a:pPr algn="ctr"/>
                  <a:r>
                    <a:rPr lang="sr-Latn-RS" sz="3629">
                      <a:solidFill>
                        <a:srgbClr val="F37F28"/>
                      </a:solidFill>
                      <a:latin typeface="Bahnschrift" panose="020B0502040204020203" pitchFamily="34" charset="0"/>
                    </a:rPr>
                    <a:t>202</a:t>
                  </a:r>
                  <a:r>
                    <a:rPr lang="de-DE" sz="3629">
                      <a:solidFill>
                        <a:srgbClr val="F37F28"/>
                      </a:solidFill>
                      <a:latin typeface="Bahnschrift" panose="020B0502040204020203" pitchFamily="34" charset="0"/>
                    </a:rPr>
                    <a:t>5</a:t>
                  </a:r>
                  <a:endParaRPr lang="en-GB" sz="3629" dirty="0">
                    <a:solidFill>
                      <a:srgbClr val="F37F28"/>
                    </a:solidFill>
                    <a:latin typeface="Bahnschrift" panose="020B0502040204020203" pitchFamily="34" charset="0"/>
                  </a:endParaRPr>
                </a:p>
              </p:txBody>
            </p:sp>
          </p:grpSp>
        </p:grpSp>
        <p:sp>
          <p:nvSpPr>
            <p:cNvPr id="4" name="TextBox 3">
              <a:extLst>
                <a:ext uri="{FF2B5EF4-FFF2-40B4-BE49-F238E27FC236}">
                  <a16:creationId xmlns:a16="http://schemas.microsoft.com/office/drawing/2014/main" id="{9305AAC0-8609-2321-90D7-C85F8F71D775}"/>
                </a:ext>
              </a:extLst>
            </p:cNvPr>
            <p:cNvSpPr txBox="1"/>
            <p:nvPr/>
          </p:nvSpPr>
          <p:spPr>
            <a:xfrm>
              <a:off x="937596" y="4060173"/>
              <a:ext cx="872547" cy="646331"/>
            </a:xfrm>
            <a:prstGeom prst="rect">
              <a:avLst/>
            </a:prstGeom>
            <a:noFill/>
          </p:spPr>
          <p:txBody>
            <a:bodyPr wrap="none" rtlCol="0">
              <a:spAutoFit/>
            </a:bodyPr>
            <a:lstStyle/>
            <a:p>
              <a:r>
                <a:rPr lang="en-DE" dirty="0">
                  <a:latin typeface="Berlin Sans FB" panose="020E0602020502020306" pitchFamily="34" charset="0"/>
                </a:rPr>
                <a:t>Where </a:t>
              </a:r>
            </a:p>
            <a:p>
              <a:r>
                <a:rPr lang="en-DE" dirty="0">
                  <a:latin typeface="Berlin Sans FB" panose="020E0602020502020306" pitchFamily="34" charset="0"/>
                </a:rPr>
                <a:t>we are</a:t>
              </a:r>
            </a:p>
          </p:txBody>
        </p:sp>
      </p:grpSp>
      <p:grpSp>
        <p:nvGrpSpPr>
          <p:cNvPr id="24" name="Group 23">
            <a:extLst>
              <a:ext uri="{FF2B5EF4-FFF2-40B4-BE49-F238E27FC236}">
                <a16:creationId xmlns:a16="http://schemas.microsoft.com/office/drawing/2014/main" id="{C6D3CE23-F3D2-64C5-7C9B-2A2001EFAE1A}"/>
              </a:ext>
            </a:extLst>
          </p:cNvPr>
          <p:cNvGrpSpPr/>
          <p:nvPr/>
        </p:nvGrpSpPr>
        <p:grpSpPr>
          <a:xfrm>
            <a:off x="7344728" y="3256137"/>
            <a:ext cx="1910556" cy="3389062"/>
            <a:chOff x="7344728" y="3256137"/>
            <a:chExt cx="1910556" cy="3389062"/>
          </a:xfrm>
        </p:grpSpPr>
        <p:grpSp>
          <p:nvGrpSpPr>
            <p:cNvPr id="34" name="Group 33">
              <a:extLst>
                <a:ext uri="{FF2B5EF4-FFF2-40B4-BE49-F238E27FC236}">
                  <a16:creationId xmlns:a16="http://schemas.microsoft.com/office/drawing/2014/main" id="{B33FBD1D-EDB4-5C45-17B6-96FD757B87EC}"/>
                </a:ext>
              </a:extLst>
            </p:cNvPr>
            <p:cNvGrpSpPr/>
            <p:nvPr/>
          </p:nvGrpSpPr>
          <p:grpSpPr>
            <a:xfrm>
              <a:off x="7359636" y="3256137"/>
              <a:ext cx="1895648" cy="3389062"/>
              <a:chOff x="8161020" y="4344670"/>
              <a:chExt cx="2089601" cy="3735813"/>
            </a:xfrm>
          </p:grpSpPr>
          <p:sp>
            <p:nvSpPr>
              <p:cNvPr id="39" name="Oval 38">
                <a:extLst>
                  <a:ext uri="{FF2B5EF4-FFF2-40B4-BE49-F238E27FC236}">
                    <a16:creationId xmlns:a16="http://schemas.microsoft.com/office/drawing/2014/main" id="{DF14EC42-9FF6-4342-1C94-2670307D901B}"/>
                  </a:ext>
                </a:extLst>
              </p:cNvPr>
              <p:cNvSpPr/>
              <p:nvPr/>
            </p:nvSpPr>
            <p:spPr>
              <a:xfrm rot="21121176">
                <a:off x="8708142" y="6891190"/>
                <a:ext cx="1542479" cy="261620"/>
              </a:xfrm>
              <a:prstGeom prst="ellipse">
                <a:avLst/>
              </a:prstGeom>
              <a:gradFill flip="none" rotWithShape="1">
                <a:gsLst>
                  <a:gs pos="12000">
                    <a:schemeClr val="tx1">
                      <a:alpha val="71000"/>
                    </a:schemeClr>
                  </a:gs>
                  <a:gs pos="82000">
                    <a:srgbClr val="31313D">
                      <a:alpha val="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a:p>
            </p:txBody>
          </p:sp>
          <p:grpSp>
            <p:nvGrpSpPr>
              <p:cNvPr id="40" name="Group 39">
                <a:extLst>
                  <a:ext uri="{FF2B5EF4-FFF2-40B4-BE49-F238E27FC236}">
                    <a16:creationId xmlns:a16="http://schemas.microsoft.com/office/drawing/2014/main" id="{75C7FD89-11EC-3EFA-95EB-E0BB22614F2A}"/>
                  </a:ext>
                </a:extLst>
              </p:cNvPr>
              <p:cNvGrpSpPr/>
              <p:nvPr/>
            </p:nvGrpSpPr>
            <p:grpSpPr>
              <a:xfrm>
                <a:off x="8161020" y="4344670"/>
                <a:ext cx="1595907" cy="3735813"/>
                <a:chOff x="8161020" y="4344670"/>
                <a:chExt cx="1595907" cy="3735813"/>
              </a:xfrm>
            </p:grpSpPr>
            <p:grpSp>
              <p:nvGrpSpPr>
                <p:cNvPr id="41" name="Group 40">
                  <a:extLst>
                    <a:ext uri="{FF2B5EF4-FFF2-40B4-BE49-F238E27FC236}">
                      <a16:creationId xmlns:a16="http://schemas.microsoft.com/office/drawing/2014/main" id="{C2B3C865-B190-5CDD-8D26-A343B6DB2AEE}"/>
                    </a:ext>
                  </a:extLst>
                </p:cNvPr>
                <p:cNvGrpSpPr/>
                <p:nvPr/>
              </p:nvGrpSpPr>
              <p:grpSpPr>
                <a:xfrm>
                  <a:off x="8161020" y="4344670"/>
                  <a:ext cx="1152000" cy="2854960"/>
                  <a:chOff x="8161020" y="4344670"/>
                  <a:chExt cx="1152000" cy="2854960"/>
                </a:xfrm>
              </p:grpSpPr>
              <p:sp>
                <p:nvSpPr>
                  <p:cNvPr id="43" name="Rectangle: Rounded Corners 42">
                    <a:extLst>
                      <a:ext uri="{FF2B5EF4-FFF2-40B4-BE49-F238E27FC236}">
                        <a16:creationId xmlns:a16="http://schemas.microsoft.com/office/drawing/2014/main" id="{77538B5C-A105-3E79-C44D-A2A523C52D95}"/>
                      </a:ext>
                    </a:extLst>
                  </p:cNvPr>
                  <p:cNvSpPr/>
                  <p:nvPr/>
                </p:nvSpPr>
                <p:spPr>
                  <a:xfrm>
                    <a:off x="8161020" y="4344670"/>
                    <a:ext cx="1152000" cy="1152000"/>
                  </a:xfrm>
                  <a:prstGeom prst="roundRect">
                    <a:avLst/>
                  </a:prstGeom>
                  <a:noFill/>
                  <a:ln w="57150">
                    <a:solidFill>
                      <a:srgbClr val="CD42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a:p>
                </p:txBody>
              </p:sp>
              <p:cxnSp>
                <p:nvCxnSpPr>
                  <p:cNvPr id="44" name="Straight Connector 43">
                    <a:extLst>
                      <a:ext uri="{FF2B5EF4-FFF2-40B4-BE49-F238E27FC236}">
                        <a16:creationId xmlns:a16="http://schemas.microsoft.com/office/drawing/2014/main" id="{130CF70C-DA78-062E-7661-79A6727E8BC3}"/>
                      </a:ext>
                    </a:extLst>
                  </p:cNvPr>
                  <p:cNvCxnSpPr>
                    <a:cxnSpLocks/>
                    <a:stCxn id="43" idx="2"/>
                    <a:endCxn id="45" idx="0"/>
                  </p:cNvCxnSpPr>
                  <p:nvPr/>
                </p:nvCxnSpPr>
                <p:spPr>
                  <a:xfrm flipH="1">
                    <a:off x="8731956" y="5496670"/>
                    <a:ext cx="5064" cy="1522960"/>
                  </a:xfrm>
                  <a:prstGeom prst="line">
                    <a:avLst/>
                  </a:prstGeom>
                  <a:ln w="57150">
                    <a:solidFill>
                      <a:srgbClr val="CD424D"/>
                    </a:solidFill>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ECDEFC3A-67FE-4377-84B4-AA2190F2498A}"/>
                      </a:ext>
                    </a:extLst>
                  </p:cNvPr>
                  <p:cNvSpPr/>
                  <p:nvPr/>
                </p:nvSpPr>
                <p:spPr>
                  <a:xfrm>
                    <a:off x="8641956" y="7019630"/>
                    <a:ext cx="180000" cy="180000"/>
                  </a:xfrm>
                  <a:prstGeom prst="ellipse">
                    <a:avLst/>
                  </a:prstGeom>
                  <a:solidFill>
                    <a:srgbClr val="CD4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a:p>
                </p:txBody>
              </p:sp>
            </p:grpSp>
            <p:sp>
              <p:nvSpPr>
                <p:cNvPr id="42" name="TextBox 41">
                  <a:extLst>
                    <a:ext uri="{FF2B5EF4-FFF2-40B4-BE49-F238E27FC236}">
                      <a16:creationId xmlns:a16="http://schemas.microsoft.com/office/drawing/2014/main" id="{0C5C5546-5246-E7DC-2E8B-8E79E4669582}"/>
                    </a:ext>
                  </a:extLst>
                </p:cNvPr>
                <p:cNvSpPr txBox="1"/>
                <p:nvPr/>
              </p:nvSpPr>
              <p:spPr>
                <a:xfrm>
                  <a:off x="8788249" y="7116966"/>
                  <a:ext cx="968678" cy="963517"/>
                </a:xfrm>
                <a:prstGeom prst="rect">
                  <a:avLst/>
                </a:prstGeom>
                <a:noFill/>
              </p:spPr>
              <p:txBody>
                <a:bodyPr wrap="none" rtlCol="0">
                  <a:spAutoFit/>
                </a:bodyPr>
                <a:lstStyle/>
                <a:p>
                  <a:pPr algn="ctr"/>
                  <a:r>
                    <a:rPr lang="de-DE" sz="2540">
                      <a:solidFill>
                        <a:srgbClr val="CD424D"/>
                      </a:solidFill>
                      <a:latin typeface="Bahnschrift" panose="020B0502040204020203" pitchFamily="34" charset="0"/>
                    </a:rPr>
                    <a:t>Aug</a:t>
                  </a:r>
                  <a:endParaRPr lang="sr-Latn-RS" sz="2540" dirty="0">
                    <a:solidFill>
                      <a:srgbClr val="CD424D"/>
                    </a:solidFill>
                    <a:latin typeface="Bahnschrift" panose="020B0502040204020203" pitchFamily="34" charset="0"/>
                  </a:endParaRPr>
                </a:p>
                <a:p>
                  <a:pPr algn="ctr"/>
                  <a:r>
                    <a:rPr lang="sr-Latn-RS" sz="2540">
                      <a:solidFill>
                        <a:srgbClr val="CD424D"/>
                      </a:solidFill>
                      <a:latin typeface="Bahnschrift" panose="020B0502040204020203" pitchFamily="34" charset="0"/>
                    </a:rPr>
                    <a:t>202</a:t>
                  </a:r>
                  <a:r>
                    <a:rPr lang="de-DE" sz="2540">
                      <a:solidFill>
                        <a:srgbClr val="CD424D"/>
                      </a:solidFill>
                      <a:latin typeface="Bahnschrift" panose="020B0502040204020203" pitchFamily="34" charset="0"/>
                    </a:rPr>
                    <a:t>5</a:t>
                  </a:r>
                  <a:endParaRPr lang="en-GB" sz="2540" dirty="0">
                    <a:solidFill>
                      <a:srgbClr val="CD424D"/>
                    </a:solidFill>
                    <a:latin typeface="Bahnschrift" panose="020B0502040204020203" pitchFamily="34" charset="0"/>
                  </a:endParaRPr>
                </a:p>
              </p:txBody>
            </p:sp>
          </p:grpSp>
        </p:grpSp>
        <p:sp>
          <p:nvSpPr>
            <p:cNvPr id="6" name="TextBox 5">
              <a:extLst>
                <a:ext uri="{FF2B5EF4-FFF2-40B4-BE49-F238E27FC236}">
                  <a16:creationId xmlns:a16="http://schemas.microsoft.com/office/drawing/2014/main" id="{F1EFB705-B36C-438B-9864-879F8D9E114B}"/>
                </a:ext>
              </a:extLst>
            </p:cNvPr>
            <p:cNvSpPr txBox="1"/>
            <p:nvPr/>
          </p:nvSpPr>
          <p:spPr>
            <a:xfrm>
              <a:off x="7344728" y="3289007"/>
              <a:ext cx="1111202" cy="923330"/>
            </a:xfrm>
            <a:prstGeom prst="rect">
              <a:avLst/>
            </a:prstGeom>
            <a:noFill/>
          </p:spPr>
          <p:txBody>
            <a:bodyPr wrap="none" rtlCol="0">
              <a:spAutoFit/>
            </a:bodyPr>
            <a:lstStyle/>
            <a:p>
              <a:pPr algn="ctr"/>
              <a:r>
                <a:rPr lang="en-GB" dirty="0">
                  <a:latin typeface="Berlin Sans FB" panose="020E0602020502020306" pitchFamily="34" charset="0"/>
                </a:rPr>
                <a:t>W</a:t>
              </a:r>
              <a:r>
                <a:rPr lang="en-DE" dirty="0">
                  <a:latin typeface="Berlin Sans FB" panose="020E0602020502020306" pitchFamily="34" charset="0"/>
                </a:rPr>
                <a:t>hat we </a:t>
              </a:r>
            </a:p>
            <a:p>
              <a:pPr algn="ctr"/>
              <a:r>
                <a:rPr lang="en-DE" dirty="0">
                  <a:latin typeface="Berlin Sans FB" panose="020E0602020502020306" pitchFamily="34" charset="0"/>
                </a:rPr>
                <a:t>need to </a:t>
              </a:r>
            </a:p>
            <a:p>
              <a:pPr algn="ctr"/>
              <a:r>
                <a:rPr lang="en-DE" dirty="0">
                  <a:latin typeface="Berlin Sans FB" panose="020E0602020502020306" pitchFamily="34" charset="0"/>
                </a:rPr>
                <a:t>do first</a:t>
              </a:r>
            </a:p>
          </p:txBody>
        </p:sp>
      </p:grpSp>
      <p:grpSp>
        <p:nvGrpSpPr>
          <p:cNvPr id="23" name="Group 22">
            <a:extLst>
              <a:ext uri="{FF2B5EF4-FFF2-40B4-BE49-F238E27FC236}">
                <a16:creationId xmlns:a16="http://schemas.microsoft.com/office/drawing/2014/main" id="{DFFF4DDE-8722-2AE3-FACF-E0044ACC7BD1}"/>
              </a:ext>
            </a:extLst>
          </p:cNvPr>
          <p:cNvGrpSpPr/>
          <p:nvPr/>
        </p:nvGrpSpPr>
        <p:grpSpPr>
          <a:xfrm>
            <a:off x="4086749" y="962571"/>
            <a:ext cx="2009251" cy="2406732"/>
            <a:chOff x="2140114" y="1207020"/>
            <a:chExt cx="2009251" cy="2406732"/>
          </a:xfrm>
        </p:grpSpPr>
        <p:grpSp>
          <p:nvGrpSpPr>
            <p:cNvPr id="49" name="Group 48">
              <a:extLst>
                <a:ext uri="{FF2B5EF4-FFF2-40B4-BE49-F238E27FC236}">
                  <a16:creationId xmlns:a16="http://schemas.microsoft.com/office/drawing/2014/main" id="{6DF049F9-0406-26EB-E885-3A905F02ADF4}"/>
                </a:ext>
              </a:extLst>
            </p:cNvPr>
            <p:cNvGrpSpPr/>
            <p:nvPr/>
          </p:nvGrpSpPr>
          <p:grpSpPr>
            <a:xfrm>
              <a:off x="2140114" y="1207020"/>
              <a:ext cx="2009251" cy="2406732"/>
              <a:chOff x="7799089" y="4086195"/>
              <a:chExt cx="2214829" cy="2652976"/>
            </a:xfrm>
          </p:grpSpPr>
          <p:grpSp>
            <p:nvGrpSpPr>
              <p:cNvPr id="50" name="Group 49">
                <a:extLst>
                  <a:ext uri="{FF2B5EF4-FFF2-40B4-BE49-F238E27FC236}">
                    <a16:creationId xmlns:a16="http://schemas.microsoft.com/office/drawing/2014/main" id="{680CF36D-1BFC-275D-E100-65CD8E9395DE}"/>
                  </a:ext>
                </a:extLst>
              </p:cNvPr>
              <p:cNvGrpSpPr/>
              <p:nvPr/>
            </p:nvGrpSpPr>
            <p:grpSpPr>
              <a:xfrm>
                <a:off x="7799089" y="4605424"/>
                <a:ext cx="2214829" cy="2133747"/>
                <a:chOff x="7799089" y="4605424"/>
                <a:chExt cx="2214829" cy="2133747"/>
              </a:xfrm>
            </p:grpSpPr>
            <p:sp>
              <p:nvSpPr>
                <p:cNvPr id="55" name="Oval 54">
                  <a:extLst>
                    <a:ext uri="{FF2B5EF4-FFF2-40B4-BE49-F238E27FC236}">
                      <a16:creationId xmlns:a16="http://schemas.microsoft.com/office/drawing/2014/main" id="{A5C42D07-099B-379F-48EF-1567637B5F11}"/>
                    </a:ext>
                  </a:extLst>
                </p:cNvPr>
                <p:cNvSpPr/>
                <p:nvPr/>
              </p:nvSpPr>
              <p:spPr>
                <a:xfrm rot="21121176">
                  <a:off x="8718884" y="6355014"/>
                  <a:ext cx="1295034" cy="223416"/>
                </a:xfrm>
                <a:prstGeom prst="ellipse">
                  <a:avLst/>
                </a:prstGeom>
                <a:gradFill flip="none" rotWithShape="1">
                  <a:gsLst>
                    <a:gs pos="12000">
                      <a:schemeClr val="tx1">
                        <a:alpha val="71000"/>
                      </a:schemeClr>
                    </a:gs>
                    <a:gs pos="82000">
                      <a:srgbClr val="31313D">
                        <a:alpha val="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a:p>
              </p:txBody>
            </p:sp>
            <p:grpSp>
              <p:nvGrpSpPr>
                <p:cNvPr id="56" name="Group 55">
                  <a:extLst>
                    <a:ext uri="{FF2B5EF4-FFF2-40B4-BE49-F238E27FC236}">
                      <a16:creationId xmlns:a16="http://schemas.microsoft.com/office/drawing/2014/main" id="{DA81CF1A-850B-D0D2-B615-6203A3F2DC8B}"/>
                    </a:ext>
                  </a:extLst>
                </p:cNvPr>
                <p:cNvGrpSpPr/>
                <p:nvPr/>
              </p:nvGrpSpPr>
              <p:grpSpPr>
                <a:xfrm>
                  <a:off x="7799089" y="4605424"/>
                  <a:ext cx="1461285" cy="2133747"/>
                  <a:chOff x="7799089" y="4605424"/>
                  <a:chExt cx="1461285" cy="2133747"/>
                </a:xfrm>
              </p:grpSpPr>
              <p:grpSp>
                <p:nvGrpSpPr>
                  <p:cNvPr id="57" name="Group 56">
                    <a:extLst>
                      <a:ext uri="{FF2B5EF4-FFF2-40B4-BE49-F238E27FC236}">
                        <a16:creationId xmlns:a16="http://schemas.microsoft.com/office/drawing/2014/main" id="{CE4BB011-C245-C193-D0E0-234E3D2EB3B3}"/>
                      </a:ext>
                    </a:extLst>
                  </p:cNvPr>
                  <p:cNvGrpSpPr/>
                  <p:nvPr/>
                </p:nvGrpSpPr>
                <p:grpSpPr>
                  <a:xfrm>
                    <a:off x="8216374" y="4605424"/>
                    <a:ext cx="1044000" cy="2028741"/>
                    <a:chOff x="8216374" y="4605424"/>
                    <a:chExt cx="1044000" cy="2028741"/>
                  </a:xfrm>
                </p:grpSpPr>
                <p:sp>
                  <p:nvSpPr>
                    <p:cNvPr id="59" name="Rectangle: Rounded Corners 58">
                      <a:extLst>
                        <a:ext uri="{FF2B5EF4-FFF2-40B4-BE49-F238E27FC236}">
                          <a16:creationId xmlns:a16="http://schemas.microsoft.com/office/drawing/2014/main" id="{A6A43911-C680-F191-0E72-714244F33C73}"/>
                        </a:ext>
                      </a:extLst>
                    </p:cNvPr>
                    <p:cNvSpPr/>
                    <p:nvPr/>
                  </p:nvSpPr>
                  <p:spPr>
                    <a:xfrm>
                      <a:off x="8216374" y="4605424"/>
                      <a:ext cx="1044000" cy="1044000"/>
                    </a:xfrm>
                    <a:prstGeom prst="roundRect">
                      <a:avLst/>
                    </a:prstGeom>
                    <a:noFill/>
                    <a:ln w="38100">
                      <a:solidFill>
                        <a:srgbClr val="3C8B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a:p>
                  </p:txBody>
                </p:sp>
                <p:cxnSp>
                  <p:nvCxnSpPr>
                    <p:cNvPr id="60" name="Straight Connector 59">
                      <a:extLst>
                        <a:ext uri="{FF2B5EF4-FFF2-40B4-BE49-F238E27FC236}">
                          <a16:creationId xmlns:a16="http://schemas.microsoft.com/office/drawing/2014/main" id="{F69CA923-2026-EAE3-1FE0-4DA77EC6590B}"/>
                        </a:ext>
                      </a:extLst>
                    </p:cNvPr>
                    <p:cNvCxnSpPr>
                      <a:cxnSpLocks/>
                      <a:stCxn id="59" idx="2"/>
                    </p:cNvCxnSpPr>
                    <p:nvPr/>
                  </p:nvCxnSpPr>
                  <p:spPr>
                    <a:xfrm>
                      <a:off x="8738374" y="5649424"/>
                      <a:ext cx="0" cy="966444"/>
                    </a:xfrm>
                    <a:prstGeom prst="line">
                      <a:avLst/>
                    </a:prstGeom>
                    <a:ln w="38100">
                      <a:solidFill>
                        <a:srgbClr val="3C8BD9"/>
                      </a:solidFil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77E2D8F3-00C6-5D10-3DD8-B0DEE4ECF72B}"/>
                        </a:ext>
                      </a:extLst>
                    </p:cNvPr>
                    <p:cNvSpPr/>
                    <p:nvPr/>
                  </p:nvSpPr>
                  <p:spPr>
                    <a:xfrm>
                      <a:off x="8664625" y="6490165"/>
                      <a:ext cx="144000" cy="144000"/>
                    </a:xfrm>
                    <a:prstGeom prst="ellipse">
                      <a:avLst/>
                    </a:prstGeom>
                    <a:solidFill>
                      <a:srgbClr val="3C8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a:p>
                  </p:txBody>
                </p:sp>
              </p:grpSp>
              <p:sp>
                <p:nvSpPr>
                  <p:cNvPr id="58" name="TextBox 57">
                    <a:extLst>
                      <a:ext uri="{FF2B5EF4-FFF2-40B4-BE49-F238E27FC236}">
                        <a16:creationId xmlns:a16="http://schemas.microsoft.com/office/drawing/2014/main" id="{753D6EEB-29B0-BCB6-7A16-DC37EE575057}"/>
                      </a:ext>
                    </a:extLst>
                  </p:cNvPr>
                  <p:cNvSpPr txBox="1"/>
                  <p:nvPr/>
                </p:nvSpPr>
                <p:spPr>
                  <a:xfrm>
                    <a:off x="7799089" y="5898780"/>
                    <a:ext cx="848522" cy="840391"/>
                  </a:xfrm>
                  <a:prstGeom prst="rect">
                    <a:avLst/>
                  </a:prstGeom>
                  <a:noFill/>
                </p:spPr>
                <p:txBody>
                  <a:bodyPr wrap="none" rtlCol="0">
                    <a:spAutoFit/>
                  </a:bodyPr>
                  <a:lstStyle/>
                  <a:p>
                    <a:pPr algn="ctr"/>
                    <a:r>
                      <a:rPr lang="de-DE" sz="2177">
                        <a:solidFill>
                          <a:srgbClr val="3C8BD9"/>
                        </a:solidFill>
                        <a:latin typeface="Bahnschrift" panose="020B0502040204020203" pitchFamily="34" charset="0"/>
                      </a:rPr>
                      <a:t>July</a:t>
                    </a:r>
                    <a:endParaRPr lang="sr-Latn-RS" sz="2177" dirty="0">
                      <a:solidFill>
                        <a:srgbClr val="3C8BD9"/>
                      </a:solidFill>
                      <a:latin typeface="Bahnschrift" panose="020B0502040204020203" pitchFamily="34" charset="0"/>
                    </a:endParaRPr>
                  </a:p>
                  <a:p>
                    <a:pPr algn="ctr"/>
                    <a:r>
                      <a:rPr lang="sr-Latn-RS" sz="2177">
                        <a:solidFill>
                          <a:srgbClr val="3C8BD9"/>
                        </a:solidFill>
                        <a:latin typeface="Bahnschrift" panose="020B0502040204020203" pitchFamily="34" charset="0"/>
                      </a:rPr>
                      <a:t>202</a:t>
                    </a:r>
                    <a:r>
                      <a:rPr lang="de-DE" sz="2177">
                        <a:solidFill>
                          <a:srgbClr val="3C8BD9"/>
                        </a:solidFill>
                        <a:latin typeface="Bahnschrift" panose="020B0502040204020203" pitchFamily="34" charset="0"/>
                      </a:rPr>
                      <a:t>6</a:t>
                    </a:r>
                    <a:endParaRPr lang="en-GB" sz="2177" dirty="0">
                      <a:solidFill>
                        <a:srgbClr val="3C8BD9"/>
                      </a:solidFill>
                      <a:latin typeface="Bahnschrift" panose="020B0502040204020203" pitchFamily="34" charset="0"/>
                    </a:endParaRPr>
                  </a:p>
                </p:txBody>
              </p:sp>
            </p:grpSp>
          </p:grpSp>
          <p:sp>
            <p:nvSpPr>
              <p:cNvPr id="54" name="TextBox 53">
                <a:extLst>
                  <a:ext uri="{FF2B5EF4-FFF2-40B4-BE49-F238E27FC236}">
                    <a16:creationId xmlns:a16="http://schemas.microsoft.com/office/drawing/2014/main" id="{910F747B-C24E-83C5-80F8-E72525A0D232}"/>
                  </a:ext>
                </a:extLst>
              </p:cNvPr>
              <p:cNvSpPr txBox="1"/>
              <p:nvPr/>
            </p:nvSpPr>
            <p:spPr>
              <a:xfrm>
                <a:off x="8140398" y="4086195"/>
                <a:ext cx="1341038" cy="424931"/>
              </a:xfrm>
              <a:prstGeom prst="rect">
                <a:avLst/>
              </a:prstGeom>
              <a:noFill/>
            </p:spPr>
            <p:txBody>
              <a:bodyPr wrap="square" rtlCol="0">
                <a:spAutoFit/>
              </a:bodyPr>
              <a:lstStyle/>
              <a:p>
                <a:r>
                  <a:rPr lang="sr-Latn-RS" sz="635">
                    <a:solidFill>
                      <a:schemeClr val="bg1"/>
                    </a:solidFill>
                    <a:latin typeface="Bahnschrift" panose="020B0502040204020203" pitchFamily="34" charset="0"/>
                  </a:rPr>
                  <a:t>Two weeks course to become a Google Adwords expert.</a:t>
                </a:r>
                <a:endParaRPr lang="en-GB" sz="635">
                  <a:solidFill>
                    <a:schemeClr val="bg1"/>
                  </a:solidFill>
                  <a:latin typeface="Bahnschrift" panose="020B0502040204020203" pitchFamily="34" charset="0"/>
                </a:endParaRPr>
              </a:p>
            </p:txBody>
          </p:sp>
        </p:grpSp>
        <p:sp>
          <p:nvSpPr>
            <p:cNvPr id="8" name="TextBox 7">
              <a:extLst>
                <a:ext uri="{FF2B5EF4-FFF2-40B4-BE49-F238E27FC236}">
                  <a16:creationId xmlns:a16="http://schemas.microsoft.com/office/drawing/2014/main" id="{A2C37BEA-B9EE-AE17-27F7-DC02CAC6DA12}"/>
                </a:ext>
              </a:extLst>
            </p:cNvPr>
            <p:cNvSpPr txBox="1"/>
            <p:nvPr/>
          </p:nvSpPr>
          <p:spPr>
            <a:xfrm>
              <a:off x="2466949" y="1794056"/>
              <a:ext cx="1075936" cy="646331"/>
            </a:xfrm>
            <a:prstGeom prst="rect">
              <a:avLst/>
            </a:prstGeom>
            <a:noFill/>
          </p:spPr>
          <p:txBody>
            <a:bodyPr wrap="none" rtlCol="0">
              <a:spAutoFit/>
            </a:bodyPr>
            <a:lstStyle/>
            <a:p>
              <a:pPr algn="ctr"/>
              <a:r>
                <a:rPr lang="en-GB" dirty="0">
                  <a:latin typeface="Berlin Sans FB" panose="020E0602020502020306" pitchFamily="34" charset="0"/>
                </a:rPr>
                <a:t>are we </a:t>
              </a:r>
            </a:p>
            <a:p>
              <a:pPr algn="ctr"/>
              <a:r>
                <a:rPr lang="en-GB" dirty="0">
                  <a:latin typeface="Berlin Sans FB" panose="020E0602020502020306" pitchFamily="34" charset="0"/>
                </a:rPr>
                <a:t>on track?</a:t>
              </a:r>
              <a:endParaRPr lang="en-DE" dirty="0">
                <a:latin typeface="Berlin Sans FB" panose="020E0602020502020306" pitchFamily="34" charset="0"/>
              </a:endParaRPr>
            </a:p>
          </p:txBody>
        </p:sp>
      </p:grpSp>
      <p:grpSp>
        <p:nvGrpSpPr>
          <p:cNvPr id="22" name="Group 21">
            <a:extLst>
              <a:ext uri="{FF2B5EF4-FFF2-40B4-BE49-F238E27FC236}">
                <a16:creationId xmlns:a16="http://schemas.microsoft.com/office/drawing/2014/main" id="{B614E223-0131-E0D7-E723-CDD750690834}"/>
              </a:ext>
            </a:extLst>
          </p:cNvPr>
          <p:cNvGrpSpPr/>
          <p:nvPr/>
        </p:nvGrpSpPr>
        <p:grpSpPr>
          <a:xfrm>
            <a:off x="9791165" y="1519606"/>
            <a:ext cx="1504074" cy="1270581"/>
            <a:chOff x="9791165" y="1519606"/>
            <a:chExt cx="1504074" cy="1270581"/>
          </a:xfrm>
        </p:grpSpPr>
        <p:grpSp>
          <p:nvGrpSpPr>
            <p:cNvPr id="67" name="Group 66">
              <a:extLst>
                <a:ext uri="{FF2B5EF4-FFF2-40B4-BE49-F238E27FC236}">
                  <a16:creationId xmlns:a16="http://schemas.microsoft.com/office/drawing/2014/main" id="{9DF5B494-489D-CA73-E3C4-651B292D2878}"/>
                </a:ext>
              </a:extLst>
            </p:cNvPr>
            <p:cNvGrpSpPr/>
            <p:nvPr/>
          </p:nvGrpSpPr>
          <p:grpSpPr>
            <a:xfrm>
              <a:off x="9873470" y="1526943"/>
              <a:ext cx="1421769" cy="1263244"/>
              <a:chOff x="8344308" y="5056388"/>
              <a:chExt cx="1567237" cy="1392492"/>
            </a:xfrm>
          </p:grpSpPr>
          <p:sp>
            <p:nvSpPr>
              <p:cNvPr id="71" name="Oval 70">
                <a:extLst>
                  <a:ext uri="{FF2B5EF4-FFF2-40B4-BE49-F238E27FC236}">
                    <a16:creationId xmlns:a16="http://schemas.microsoft.com/office/drawing/2014/main" id="{B942E3C6-8BF8-C805-24BE-C98F7B2FE985}"/>
                  </a:ext>
                </a:extLst>
              </p:cNvPr>
              <p:cNvSpPr/>
              <p:nvPr/>
            </p:nvSpPr>
            <p:spPr>
              <a:xfrm rot="21305673">
                <a:off x="8733030" y="6323069"/>
                <a:ext cx="1178515" cy="122008"/>
              </a:xfrm>
              <a:prstGeom prst="ellipse">
                <a:avLst/>
              </a:prstGeom>
              <a:gradFill flip="none" rotWithShape="1">
                <a:gsLst>
                  <a:gs pos="12000">
                    <a:schemeClr val="tx1">
                      <a:alpha val="71000"/>
                    </a:schemeClr>
                  </a:gs>
                  <a:gs pos="82000">
                    <a:srgbClr val="31313D">
                      <a:alpha val="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a:p>
            </p:txBody>
          </p:sp>
          <p:grpSp>
            <p:nvGrpSpPr>
              <p:cNvPr id="72" name="Group 71">
                <a:extLst>
                  <a:ext uri="{FF2B5EF4-FFF2-40B4-BE49-F238E27FC236}">
                    <a16:creationId xmlns:a16="http://schemas.microsoft.com/office/drawing/2014/main" id="{A8A3BEA3-1CC8-DB6D-7A48-5169D4615A55}"/>
                  </a:ext>
                </a:extLst>
              </p:cNvPr>
              <p:cNvGrpSpPr/>
              <p:nvPr/>
            </p:nvGrpSpPr>
            <p:grpSpPr>
              <a:xfrm>
                <a:off x="8344308" y="5056388"/>
                <a:ext cx="1387723" cy="1392492"/>
                <a:chOff x="8344308" y="5056388"/>
                <a:chExt cx="1387723" cy="1392492"/>
              </a:xfrm>
            </p:grpSpPr>
            <p:grpSp>
              <p:nvGrpSpPr>
                <p:cNvPr id="73" name="Group 72">
                  <a:extLst>
                    <a:ext uri="{FF2B5EF4-FFF2-40B4-BE49-F238E27FC236}">
                      <a16:creationId xmlns:a16="http://schemas.microsoft.com/office/drawing/2014/main" id="{BCD3E1C6-ADDE-7AC3-5A43-E95CAA3C2E6E}"/>
                    </a:ext>
                  </a:extLst>
                </p:cNvPr>
                <p:cNvGrpSpPr/>
                <p:nvPr/>
              </p:nvGrpSpPr>
              <p:grpSpPr>
                <a:xfrm>
                  <a:off x="8344308" y="5056388"/>
                  <a:ext cx="756000" cy="1392492"/>
                  <a:chOff x="8344308" y="5056388"/>
                  <a:chExt cx="756000" cy="1392492"/>
                </a:xfrm>
              </p:grpSpPr>
              <p:sp>
                <p:nvSpPr>
                  <p:cNvPr id="75" name="Rectangle: Rounded Corners 74">
                    <a:extLst>
                      <a:ext uri="{FF2B5EF4-FFF2-40B4-BE49-F238E27FC236}">
                        <a16:creationId xmlns:a16="http://schemas.microsoft.com/office/drawing/2014/main" id="{AE524259-777A-7CCD-A6FA-F5DB21FF1C01}"/>
                      </a:ext>
                    </a:extLst>
                  </p:cNvPr>
                  <p:cNvSpPr/>
                  <p:nvPr/>
                </p:nvSpPr>
                <p:spPr>
                  <a:xfrm>
                    <a:off x="8344308" y="5056388"/>
                    <a:ext cx="756000" cy="756000"/>
                  </a:xfrm>
                  <a:prstGeom prst="roundRect">
                    <a:avLst/>
                  </a:prstGeom>
                  <a:noFill/>
                  <a:ln w="28575">
                    <a:solidFill>
                      <a:srgbClr val="B5C4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a:p>
                </p:txBody>
              </p:sp>
              <p:cxnSp>
                <p:nvCxnSpPr>
                  <p:cNvPr id="76" name="Straight Connector 75">
                    <a:extLst>
                      <a:ext uri="{FF2B5EF4-FFF2-40B4-BE49-F238E27FC236}">
                        <a16:creationId xmlns:a16="http://schemas.microsoft.com/office/drawing/2014/main" id="{C674B9B7-CE28-1ED1-77ED-06F83AB70565}"/>
                      </a:ext>
                    </a:extLst>
                  </p:cNvPr>
                  <p:cNvCxnSpPr>
                    <a:cxnSpLocks/>
                    <a:stCxn id="75" idx="2"/>
                  </p:cNvCxnSpPr>
                  <p:nvPr/>
                </p:nvCxnSpPr>
                <p:spPr>
                  <a:xfrm>
                    <a:off x="8722308" y="5812388"/>
                    <a:ext cx="0" cy="564305"/>
                  </a:xfrm>
                  <a:prstGeom prst="line">
                    <a:avLst/>
                  </a:prstGeom>
                  <a:ln w="28575">
                    <a:solidFill>
                      <a:srgbClr val="B5C486"/>
                    </a:solidFill>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8067BDEF-FCDF-1A76-2AFF-6DCF79BB30A6}"/>
                      </a:ext>
                    </a:extLst>
                  </p:cNvPr>
                  <p:cNvSpPr/>
                  <p:nvPr/>
                </p:nvSpPr>
                <p:spPr>
                  <a:xfrm>
                    <a:off x="8666475" y="6340880"/>
                    <a:ext cx="108000" cy="108000"/>
                  </a:xfrm>
                  <a:prstGeom prst="ellipse">
                    <a:avLst/>
                  </a:prstGeom>
                  <a:solidFill>
                    <a:srgbClr val="B5C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a:p>
                </p:txBody>
              </p:sp>
            </p:grpSp>
            <p:sp>
              <p:nvSpPr>
                <p:cNvPr id="74" name="TextBox 73">
                  <a:extLst>
                    <a:ext uri="{FF2B5EF4-FFF2-40B4-BE49-F238E27FC236}">
                      <a16:creationId xmlns:a16="http://schemas.microsoft.com/office/drawing/2014/main" id="{1D5A6D3E-3467-E675-BDF3-5BC42B910D35}"/>
                    </a:ext>
                  </a:extLst>
                </p:cNvPr>
                <p:cNvSpPr txBox="1"/>
                <p:nvPr/>
              </p:nvSpPr>
              <p:spPr>
                <a:xfrm>
                  <a:off x="9047843" y="5524109"/>
                  <a:ext cx="684188" cy="655773"/>
                </a:xfrm>
                <a:prstGeom prst="rect">
                  <a:avLst/>
                </a:prstGeom>
                <a:noFill/>
              </p:spPr>
              <p:txBody>
                <a:bodyPr wrap="none" rtlCol="0">
                  <a:spAutoFit/>
                </a:bodyPr>
                <a:lstStyle/>
                <a:p>
                  <a:pPr algn="ctr"/>
                  <a:r>
                    <a:rPr lang="de-DE" sz="1633">
                      <a:solidFill>
                        <a:srgbClr val="B5C486"/>
                      </a:solidFill>
                      <a:latin typeface="Bahnschrift" panose="020B0502040204020203" pitchFamily="34" charset="0"/>
                    </a:rPr>
                    <a:t>Oct</a:t>
                  </a:r>
                  <a:endParaRPr lang="sr-Latn-RS" sz="1633" dirty="0">
                    <a:solidFill>
                      <a:srgbClr val="B5C486"/>
                    </a:solidFill>
                    <a:latin typeface="Bahnschrift" panose="020B0502040204020203" pitchFamily="34" charset="0"/>
                  </a:endParaRPr>
                </a:p>
                <a:p>
                  <a:pPr algn="ctr"/>
                  <a:r>
                    <a:rPr lang="sr-Latn-RS" sz="1633">
                      <a:solidFill>
                        <a:srgbClr val="B5C486"/>
                      </a:solidFill>
                      <a:latin typeface="Bahnschrift" panose="020B0502040204020203" pitchFamily="34" charset="0"/>
                    </a:rPr>
                    <a:t>202</a:t>
                  </a:r>
                  <a:r>
                    <a:rPr lang="de-DE" sz="1633">
                      <a:solidFill>
                        <a:srgbClr val="B5C486"/>
                      </a:solidFill>
                      <a:latin typeface="Bahnschrift" panose="020B0502040204020203" pitchFamily="34" charset="0"/>
                    </a:rPr>
                    <a:t>7</a:t>
                  </a:r>
                  <a:endParaRPr lang="en-GB" sz="1633" dirty="0">
                    <a:solidFill>
                      <a:srgbClr val="B5C486"/>
                    </a:solidFill>
                    <a:latin typeface="Bahnschrift" panose="020B0502040204020203" pitchFamily="34" charset="0"/>
                  </a:endParaRPr>
                </a:p>
              </p:txBody>
            </p:sp>
          </p:grpSp>
        </p:grpSp>
        <p:sp>
          <p:nvSpPr>
            <p:cNvPr id="20" name="TextBox 19">
              <a:extLst>
                <a:ext uri="{FF2B5EF4-FFF2-40B4-BE49-F238E27FC236}">
                  <a16:creationId xmlns:a16="http://schemas.microsoft.com/office/drawing/2014/main" id="{C0616573-24C7-0B94-81C9-77391DBD3DDE}"/>
                </a:ext>
              </a:extLst>
            </p:cNvPr>
            <p:cNvSpPr txBox="1"/>
            <p:nvPr/>
          </p:nvSpPr>
          <p:spPr>
            <a:xfrm>
              <a:off x="9791165" y="1519606"/>
              <a:ext cx="864340" cy="646331"/>
            </a:xfrm>
            <a:prstGeom prst="rect">
              <a:avLst/>
            </a:prstGeom>
            <a:noFill/>
          </p:spPr>
          <p:txBody>
            <a:bodyPr wrap="none" rtlCol="0">
              <a:spAutoFit/>
            </a:bodyPr>
            <a:lstStyle/>
            <a:p>
              <a:pPr algn="ctr"/>
              <a:r>
                <a:rPr lang="en-GB" dirty="0">
                  <a:latin typeface="Berlin Sans FB" panose="020E0602020502020306" pitchFamily="34" charset="0"/>
                </a:rPr>
                <a:t>g</a:t>
              </a:r>
              <a:r>
                <a:rPr lang="en-DE" dirty="0">
                  <a:latin typeface="Berlin Sans FB" panose="020E0602020502020306" pitchFamily="34" charset="0"/>
                </a:rPr>
                <a:t>etting</a:t>
              </a:r>
            </a:p>
            <a:p>
              <a:pPr algn="ctr"/>
              <a:r>
                <a:rPr lang="en-DE" dirty="0">
                  <a:latin typeface="Berlin Sans FB" panose="020E0602020502020306" pitchFamily="34" charset="0"/>
                </a:rPr>
                <a:t>there</a:t>
              </a:r>
            </a:p>
          </p:txBody>
        </p:sp>
      </p:grpSp>
      <p:pic>
        <p:nvPicPr>
          <p:cNvPr id="62" name="Grafik 5" descr="Ein Bild, das Electric Blue (Farbe), Schrift, Blau, Symbol enthält.&#10;&#10;Automatisch generierte Beschreibung">
            <a:extLst>
              <a:ext uri="{FF2B5EF4-FFF2-40B4-BE49-F238E27FC236}">
                <a16:creationId xmlns:a16="http://schemas.microsoft.com/office/drawing/2014/main" id="{260C8190-2E20-362B-E604-62E42EA19CB5}"/>
              </a:ext>
            </a:extLst>
          </p:cNvPr>
          <p:cNvPicPr>
            <a:picLocks noChangeAspect="1"/>
          </p:cNvPicPr>
          <p:nvPr/>
        </p:nvPicPr>
        <p:blipFill>
          <a:blip r:embed="rId5"/>
          <a:stretch>
            <a:fillRect/>
          </a:stretch>
        </p:blipFill>
        <p:spPr>
          <a:xfrm>
            <a:off x="9557431" y="5905809"/>
            <a:ext cx="2632659" cy="955341"/>
          </a:xfrm>
          <a:prstGeom prst="rect">
            <a:avLst/>
          </a:prstGeom>
        </p:spPr>
      </p:pic>
    </p:spTree>
    <p:extLst>
      <p:ext uri="{BB962C8B-B14F-4D97-AF65-F5344CB8AC3E}">
        <p14:creationId xmlns:p14="http://schemas.microsoft.com/office/powerpoint/2010/main" val="418419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dissolv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dissolv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dissolve">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3F918D-29E5-96A3-2EDB-3A60F7F5DD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0426" y="1283977"/>
            <a:ext cx="12272852" cy="5602651"/>
          </a:xfrm>
          <a:prstGeom prst="rect">
            <a:avLst/>
          </a:prstGeom>
          <a:scene3d>
            <a:camera prst="orthographicFront">
              <a:rot lat="0" lon="21299999" rev="0"/>
            </a:camera>
            <a:lightRig rig="threePt" dir="t"/>
          </a:scene3d>
        </p:spPr>
      </p:pic>
      <p:grpSp>
        <p:nvGrpSpPr>
          <p:cNvPr id="5" name="Group 4">
            <a:extLst>
              <a:ext uri="{FF2B5EF4-FFF2-40B4-BE49-F238E27FC236}">
                <a16:creationId xmlns:a16="http://schemas.microsoft.com/office/drawing/2014/main" id="{CCE0FF48-D7D1-053E-7488-FB06CEB1EFF2}"/>
              </a:ext>
            </a:extLst>
          </p:cNvPr>
          <p:cNvGrpSpPr/>
          <p:nvPr/>
        </p:nvGrpSpPr>
        <p:grpSpPr>
          <a:xfrm>
            <a:off x="745451" y="442913"/>
            <a:ext cx="5698207" cy="5590036"/>
            <a:chOff x="353883" y="3689817"/>
            <a:chExt cx="2361928" cy="2671614"/>
          </a:xfrm>
        </p:grpSpPr>
        <p:grpSp>
          <p:nvGrpSpPr>
            <p:cNvPr id="6" name="Group 5">
              <a:extLst>
                <a:ext uri="{FF2B5EF4-FFF2-40B4-BE49-F238E27FC236}">
                  <a16:creationId xmlns:a16="http://schemas.microsoft.com/office/drawing/2014/main" id="{7F4D16A8-428F-DAA6-68F6-135997FC84F1}"/>
                </a:ext>
              </a:extLst>
            </p:cNvPr>
            <p:cNvGrpSpPr/>
            <p:nvPr/>
          </p:nvGrpSpPr>
          <p:grpSpPr>
            <a:xfrm>
              <a:off x="353883" y="3689817"/>
              <a:ext cx="2361928" cy="2671614"/>
              <a:chOff x="7647032" y="4257040"/>
              <a:chExt cx="2603589" cy="2944960"/>
            </a:xfrm>
          </p:grpSpPr>
          <p:sp>
            <p:nvSpPr>
              <p:cNvPr id="8" name="Oval 7">
                <a:extLst>
                  <a:ext uri="{FF2B5EF4-FFF2-40B4-BE49-F238E27FC236}">
                    <a16:creationId xmlns:a16="http://schemas.microsoft.com/office/drawing/2014/main" id="{BFB63030-155A-9D9E-A5DD-5CE0CF176C3A}"/>
                  </a:ext>
                </a:extLst>
              </p:cNvPr>
              <p:cNvSpPr/>
              <p:nvPr/>
            </p:nvSpPr>
            <p:spPr>
              <a:xfrm rot="21121176">
                <a:off x="8708142" y="6891190"/>
                <a:ext cx="1542479" cy="261620"/>
              </a:xfrm>
              <a:prstGeom prst="ellipse">
                <a:avLst/>
              </a:prstGeom>
              <a:gradFill flip="none" rotWithShape="1">
                <a:gsLst>
                  <a:gs pos="12000">
                    <a:schemeClr val="tx1">
                      <a:alpha val="71000"/>
                    </a:schemeClr>
                  </a:gs>
                  <a:gs pos="82000">
                    <a:srgbClr val="31313D">
                      <a:alpha val="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a:p>
            </p:txBody>
          </p:sp>
          <p:grpSp>
            <p:nvGrpSpPr>
              <p:cNvPr id="9" name="Group 8">
                <a:extLst>
                  <a:ext uri="{FF2B5EF4-FFF2-40B4-BE49-F238E27FC236}">
                    <a16:creationId xmlns:a16="http://schemas.microsoft.com/office/drawing/2014/main" id="{40B2C882-E18E-26C2-DF9D-5D27F33F8A00}"/>
                  </a:ext>
                </a:extLst>
              </p:cNvPr>
              <p:cNvGrpSpPr/>
              <p:nvPr/>
            </p:nvGrpSpPr>
            <p:grpSpPr>
              <a:xfrm>
                <a:off x="7647032" y="4257040"/>
                <a:ext cx="1798167" cy="2944960"/>
                <a:chOff x="7647032" y="4257040"/>
                <a:chExt cx="1798167" cy="2944960"/>
              </a:xfrm>
            </p:grpSpPr>
            <p:grpSp>
              <p:nvGrpSpPr>
                <p:cNvPr id="10" name="Group 9">
                  <a:extLst>
                    <a:ext uri="{FF2B5EF4-FFF2-40B4-BE49-F238E27FC236}">
                      <a16:creationId xmlns:a16="http://schemas.microsoft.com/office/drawing/2014/main" id="{9735BBD2-DB6C-17A7-54E5-CB8424112D92}"/>
                    </a:ext>
                  </a:extLst>
                </p:cNvPr>
                <p:cNvGrpSpPr/>
                <p:nvPr/>
              </p:nvGrpSpPr>
              <p:grpSpPr>
                <a:xfrm>
                  <a:off x="8077199" y="4257040"/>
                  <a:ext cx="1368000" cy="2944960"/>
                  <a:chOff x="8077199" y="4257040"/>
                  <a:chExt cx="1368000" cy="2944960"/>
                </a:xfrm>
              </p:grpSpPr>
              <p:sp>
                <p:nvSpPr>
                  <p:cNvPr id="12" name="Rectangle: Rounded Corners 6">
                    <a:extLst>
                      <a:ext uri="{FF2B5EF4-FFF2-40B4-BE49-F238E27FC236}">
                        <a16:creationId xmlns:a16="http://schemas.microsoft.com/office/drawing/2014/main" id="{58A7660A-3F22-C3D3-FDA2-53F8E0B75DF3}"/>
                      </a:ext>
                    </a:extLst>
                  </p:cNvPr>
                  <p:cNvSpPr/>
                  <p:nvPr/>
                </p:nvSpPr>
                <p:spPr>
                  <a:xfrm>
                    <a:off x="8077199" y="4257040"/>
                    <a:ext cx="1368000" cy="1368000"/>
                  </a:xfrm>
                  <a:prstGeom prst="roundRect">
                    <a:avLst/>
                  </a:prstGeom>
                  <a:noFill/>
                  <a:ln w="57150">
                    <a:solidFill>
                      <a:srgbClr val="F37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a:p>
                </p:txBody>
              </p:sp>
              <p:cxnSp>
                <p:nvCxnSpPr>
                  <p:cNvPr id="13" name="Straight Connector 12">
                    <a:extLst>
                      <a:ext uri="{FF2B5EF4-FFF2-40B4-BE49-F238E27FC236}">
                        <a16:creationId xmlns:a16="http://schemas.microsoft.com/office/drawing/2014/main" id="{AA0AB615-CCFE-AF13-7BC8-B0DE28F9B300}"/>
                      </a:ext>
                    </a:extLst>
                  </p:cNvPr>
                  <p:cNvCxnSpPr>
                    <a:cxnSpLocks/>
                    <a:stCxn id="12" idx="2"/>
                  </p:cNvCxnSpPr>
                  <p:nvPr/>
                </p:nvCxnSpPr>
                <p:spPr>
                  <a:xfrm>
                    <a:off x="8761200" y="5625040"/>
                    <a:ext cx="0" cy="1486960"/>
                  </a:xfrm>
                  <a:prstGeom prst="line">
                    <a:avLst/>
                  </a:prstGeom>
                  <a:ln w="57150">
                    <a:solidFill>
                      <a:srgbClr val="F37F28"/>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8340CF2A-F4D5-7E80-B15F-15EB1A867DA4}"/>
                      </a:ext>
                    </a:extLst>
                  </p:cNvPr>
                  <p:cNvSpPr/>
                  <p:nvPr/>
                </p:nvSpPr>
                <p:spPr>
                  <a:xfrm>
                    <a:off x="8671200" y="7022000"/>
                    <a:ext cx="180000" cy="1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a:p>
                </p:txBody>
              </p:sp>
            </p:grpSp>
            <p:sp>
              <p:nvSpPr>
                <p:cNvPr id="11" name="TextBox 10">
                  <a:extLst>
                    <a:ext uri="{FF2B5EF4-FFF2-40B4-BE49-F238E27FC236}">
                      <a16:creationId xmlns:a16="http://schemas.microsoft.com/office/drawing/2014/main" id="{2DC62AB9-D831-3998-8341-485EB247EF96}"/>
                    </a:ext>
                  </a:extLst>
                </p:cNvPr>
                <p:cNvSpPr txBox="1"/>
                <p:nvPr/>
              </p:nvSpPr>
              <p:spPr>
                <a:xfrm>
                  <a:off x="7647032" y="6368520"/>
                  <a:ext cx="1005778" cy="637090"/>
                </a:xfrm>
                <a:prstGeom prst="rect">
                  <a:avLst/>
                </a:prstGeom>
                <a:noFill/>
              </p:spPr>
              <p:txBody>
                <a:bodyPr wrap="none" rtlCol="0">
                  <a:spAutoFit/>
                </a:bodyPr>
                <a:lstStyle/>
                <a:p>
                  <a:pPr algn="ctr"/>
                  <a:r>
                    <a:rPr lang="de-DE" sz="3629">
                      <a:solidFill>
                        <a:srgbClr val="F37F28"/>
                      </a:solidFill>
                      <a:latin typeface="Bahnschrift" panose="020B0502040204020203" pitchFamily="34" charset="0"/>
                    </a:rPr>
                    <a:t>April/May</a:t>
                  </a:r>
                  <a:endParaRPr lang="sr-Latn-RS" sz="3629" dirty="0">
                    <a:solidFill>
                      <a:srgbClr val="F37F28"/>
                    </a:solidFill>
                    <a:latin typeface="Bahnschrift" panose="020B0502040204020203" pitchFamily="34" charset="0"/>
                  </a:endParaRPr>
                </a:p>
                <a:p>
                  <a:pPr algn="ctr"/>
                  <a:r>
                    <a:rPr lang="sr-Latn-RS" sz="3629">
                      <a:solidFill>
                        <a:srgbClr val="F37F28"/>
                      </a:solidFill>
                      <a:latin typeface="Bahnschrift" panose="020B0502040204020203" pitchFamily="34" charset="0"/>
                    </a:rPr>
                    <a:t>202</a:t>
                  </a:r>
                  <a:r>
                    <a:rPr lang="de-DE" sz="3629">
                      <a:solidFill>
                        <a:srgbClr val="F37F28"/>
                      </a:solidFill>
                      <a:latin typeface="Bahnschrift" panose="020B0502040204020203" pitchFamily="34" charset="0"/>
                    </a:rPr>
                    <a:t>5</a:t>
                  </a:r>
                  <a:endParaRPr lang="en-GB" sz="3629" dirty="0">
                    <a:solidFill>
                      <a:srgbClr val="F37F28"/>
                    </a:solidFill>
                    <a:latin typeface="Bahnschrift" panose="020B0502040204020203" pitchFamily="34" charset="0"/>
                  </a:endParaRPr>
                </a:p>
              </p:txBody>
            </p:sp>
          </p:grpSp>
        </p:grpSp>
        <p:sp>
          <p:nvSpPr>
            <p:cNvPr id="7" name="TextBox 6">
              <a:extLst>
                <a:ext uri="{FF2B5EF4-FFF2-40B4-BE49-F238E27FC236}">
                  <a16:creationId xmlns:a16="http://schemas.microsoft.com/office/drawing/2014/main" id="{ED8F4B70-DFA0-99A3-69B6-75785587691A}"/>
                </a:ext>
              </a:extLst>
            </p:cNvPr>
            <p:cNvSpPr txBox="1"/>
            <p:nvPr/>
          </p:nvSpPr>
          <p:spPr>
            <a:xfrm>
              <a:off x="921325" y="3872451"/>
              <a:ext cx="886623" cy="838435"/>
            </a:xfrm>
            <a:prstGeom prst="rect">
              <a:avLst/>
            </a:prstGeom>
            <a:noFill/>
          </p:spPr>
          <p:txBody>
            <a:bodyPr wrap="square" rtlCol="0">
              <a:spAutoFit/>
            </a:bodyPr>
            <a:lstStyle/>
            <a:p>
              <a:r>
                <a:rPr lang="en-DE" sz="5400" dirty="0">
                  <a:latin typeface="Berlin Sans FB" panose="020E0602020502020306" pitchFamily="34" charset="0"/>
                </a:rPr>
                <a:t>Where </a:t>
              </a:r>
            </a:p>
            <a:p>
              <a:r>
                <a:rPr lang="en-DE" sz="5400" dirty="0">
                  <a:latin typeface="Berlin Sans FB" panose="020E0602020502020306" pitchFamily="34" charset="0"/>
                </a:rPr>
                <a:t>we are</a:t>
              </a:r>
            </a:p>
          </p:txBody>
        </p:sp>
      </p:grpSp>
      <p:pic>
        <p:nvPicPr>
          <p:cNvPr id="15" name="Grafik 5" descr="Ein Bild, das Electric Blue (Farbe), Schrift, Blau, Symbol enthält.&#10;&#10;Automatisch generierte Beschreibung">
            <a:extLst>
              <a:ext uri="{FF2B5EF4-FFF2-40B4-BE49-F238E27FC236}">
                <a16:creationId xmlns:a16="http://schemas.microsoft.com/office/drawing/2014/main" id="{260C8190-2E20-362B-E604-62E42EA19CB5}"/>
              </a:ext>
            </a:extLst>
          </p:cNvPr>
          <p:cNvPicPr>
            <a:picLocks noChangeAspect="1"/>
          </p:cNvPicPr>
          <p:nvPr/>
        </p:nvPicPr>
        <p:blipFill>
          <a:blip r:embed="rId4"/>
          <a:stretch>
            <a:fillRect/>
          </a:stretch>
        </p:blipFill>
        <p:spPr>
          <a:xfrm>
            <a:off x="9557431" y="5905809"/>
            <a:ext cx="2632659" cy="955341"/>
          </a:xfrm>
          <a:prstGeom prst="rect">
            <a:avLst/>
          </a:prstGeom>
        </p:spPr>
      </p:pic>
    </p:spTree>
    <p:extLst>
      <p:ext uri="{BB962C8B-B14F-4D97-AF65-F5344CB8AC3E}">
        <p14:creationId xmlns:p14="http://schemas.microsoft.com/office/powerpoint/2010/main" val="1907773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944B39-62DF-C239-06A6-7FE6044776CB}"/>
              </a:ext>
            </a:extLst>
          </p:cNvPr>
          <p:cNvPicPr>
            <a:picLocks noChangeAspect="1"/>
          </p:cNvPicPr>
          <p:nvPr/>
        </p:nvPicPr>
        <p:blipFill>
          <a:blip r:embed="rId3"/>
          <a:stretch>
            <a:fillRect/>
          </a:stretch>
        </p:blipFill>
        <p:spPr>
          <a:xfrm>
            <a:off x="3769360" y="1029009"/>
            <a:ext cx="4876800" cy="4876800"/>
          </a:xfrm>
          <a:prstGeom prst="rect">
            <a:avLst/>
          </a:prstGeom>
        </p:spPr>
      </p:pic>
      <p:sp>
        <p:nvSpPr>
          <p:cNvPr id="9" name="TextBox 8">
            <a:extLst>
              <a:ext uri="{FF2B5EF4-FFF2-40B4-BE49-F238E27FC236}">
                <a16:creationId xmlns:a16="http://schemas.microsoft.com/office/drawing/2014/main" id="{504F5433-D6D5-28EE-44BB-6BA6AD34EA39}"/>
              </a:ext>
            </a:extLst>
          </p:cNvPr>
          <p:cNvSpPr txBox="1"/>
          <p:nvPr/>
        </p:nvSpPr>
        <p:spPr>
          <a:xfrm>
            <a:off x="414338" y="404812"/>
            <a:ext cx="4981364" cy="144655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DE" sz="4400" b="0" i="0" u="none" strike="noStrike" kern="1200" cap="none" spc="0" normalizeH="0" baseline="0" noProof="0" dirty="0">
                <a:ln>
                  <a:noFill/>
                </a:ln>
                <a:solidFill>
                  <a:srgbClr val="F7CAAA"/>
                </a:solidFill>
                <a:effectLst/>
                <a:uLnTx/>
                <a:uFillTx/>
                <a:latin typeface="Calibri" panose="020F0502020204030204"/>
                <a:ea typeface="+mn-ea"/>
                <a:cs typeface="+mn-cs"/>
              </a:rPr>
              <a:t>What are we good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F7CAAA"/>
                </a:solidFill>
                <a:effectLst/>
                <a:uLnTx/>
                <a:uFillTx/>
                <a:latin typeface="Calibri" panose="020F0502020204030204"/>
                <a:ea typeface="+mn-ea"/>
                <a:cs typeface="+mn-cs"/>
              </a:rPr>
              <a:t>individually</a:t>
            </a:r>
            <a:r>
              <a:rPr kumimoji="0" lang="en-DE" sz="4400" b="0" i="0" u="none" strike="noStrike" kern="1200" cap="none" spc="0" normalizeH="0" baseline="0" noProof="0" dirty="0">
                <a:ln>
                  <a:noFill/>
                </a:ln>
                <a:solidFill>
                  <a:srgbClr val="F7CAAA"/>
                </a:solidFill>
                <a:effectLst/>
                <a:uLnTx/>
                <a:uFillTx/>
                <a:latin typeface="Calibri" panose="020F0502020204030204"/>
                <a:ea typeface="+mn-ea"/>
                <a:cs typeface="+mn-cs"/>
              </a:rPr>
              <a:t>?</a:t>
            </a:r>
          </a:p>
        </p:txBody>
      </p:sp>
      <p:pic>
        <p:nvPicPr>
          <p:cNvPr id="5" name="Grafik 5" descr="Ein Bild, das Electric Blue (Farbe), Schrift, Blau, Symbol enthält.&#10;&#10;Automatisch generierte Beschreibung">
            <a:extLst>
              <a:ext uri="{FF2B5EF4-FFF2-40B4-BE49-F238E27FC236}">
                <a16:creationId xmlns:a16="http://schemas.microsoft.com/office/drawing/2014/main" id="{260C8190-2E20-362B-E604-62E42EA19CB5}"/>
              </a:ext>
            </a:extLst>
          </p:cNvPr>
          <p:cNvPicPr>
            <a:picLocks noChangeAspect="1"/>
          </p:cNvPicPr>
          <p:nvPr/>
        </p:nvPicPr>
        <p:blipFill>
          <a:blip r:embed="rId4"/>
          <a:stretch>
            <a:fillRect/>
          </a:stretch>
        </p:blipFill>
        <p:spPr>
          <a:xfrm>
            <a:off x="9557431" y="5905809"/>
            <a:ext cx="2632659" cy="955341"/>
          </a:xfrm>
          <a:prstGeom prst="rect">
            <a:avLst/>
          </a:prstGeom>
        </p:spPr>
      </p:pic>
    </p:spTree>
    <p:extLst>
      <p:ext uri="{BB962C8B-B14F-4D97-AF65-F5344CB8AC3E}">
        <p14:creationId xmlns:p14="http://schemas.microsoft.com/office/powerpoint/2010/main" val="22655924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de-DE"/>
              <a:t>Input 2: Barriers &amp; Enablers in EVE</a:t>
            </a:r>
          </a:p>
        </p:txBody>
      </p:sp>
      <p:sp>
        <p:nvSpPr>
          <p:cNvPr id="3" name="Text Placeholder 2"/>
          <p:cNvSpPr>
            <a:spLocks noGrp="1"/>
          </p:cNvSpPr>
          <p:nvPr>
            <p:ph type="body" sz="quarter" idx="13"/>
          </p:nvPr>
        </p:nvSpPr>
        <p:spPr/>
        <p:txBody>
          <a:bodyPr/>
          <a:lstStyle/>
          <a:p>
            <a:r>
              <a:rPr lang="de-DE"/>
              <a:t>Factors in online learning design</a:t>
            </a:r>
          </a:p>
        </p:txBody>
      </p:sp>
      <p:sp>
        <p:nvSpPr>
          <p:cNvPr id="4" name="Text Placeholder 3"/>
          <p:cNvSpPr>
            <a:spLocks noGrp="1"/>
          </p:cNvSpPr>
          <p:nvPr>
            <p:ph type="body" sz="quarter" idx="14"/>
          </p:nvPr>
        </p:nvSpPr>
        <p:spPr/>
        <p:txBody>
          <a:bodyPr/>
          <a:lstStyle/>
          <a:p>
            <a:r>
              <a:rPr lang="de-DE"/>
              <a:t>Anja </a:t>
            </a:r>
          </a:p>
        </p:txBody>
      </p:sp>
      <p:sp>
        <p:nvSpPr>
          <p:cNvPr id="5" name="Text Placeholder 4"/>
          <p:cNvSpPr>
            <a:spLocks noGrp="1"/>
          </p:cNvSpPr>
          <p:nvPr>
            <p:ph type="body" sz="quarter" idx="17"/>
          </p:nvPr>
        </p:nvSpPr>
        <p:spPr>
          <a:xfrm>
            <a:off x="1295400" y="5717315"/>
            <a:ext cx="4522469" cy="376492"/>
          </a:xfrm>
        </p:spPr>
        <p:txBody>
          <a:bodyPr/>
          <a:lstStyle/>
          <a:p>
            <a:r>
              <a:rPr lang="de-DE"/>
              <a:t>Day 3 – 30.04.2025 (morning)</a:t>
            </a:r>
          </a:p>
        </p:txBody>
      </p:sp>
      <p:pic>
        <p:nvPicPr>
          <p:cNvPr id="7" name="Grafik 5" descr="Ein Bild, das Electric Blue (Farbe), Schrift, Blau, Symbol enthält.&#10;&#10;Automatisch generierte Beschreibung">
            <a:extLst>
              <a:ext uri="{FF2B5EF4-FFF2-40B4-BE49-F238E27FC236}">
                <a16:creationId xmlns:a16="http://schemas.microsoft.com/office/drawing/2014/main" id="{260C8190-2E20-362B-E604-62E42EA19CB5}"/>
              </a:ext>
            </a:extLst>
          </p:cNvPr>
          <p:cNvPicPr>
            <a:picLocks noChangeAspect="1"/>
          </p:cNvPicPr>
          <p:nvPr/>
        </p:nvPicPr>
        <p:blipFill>
          <a:blip r:embed="rId2"/>
          <a:stretch>
            <a:fillRect/>
          </a:stretch>
        </p:blipFill>
        <p:spPr>
          <a:xfrm>
            <a:off x="9559341" y="0"/>
            <a:ext cx="2632659" cy="955341"/>
          </a:xfrm>
          <a:prstGeom prst="rect">
            <a:avLst/>
          </a:prstGeom>
        </p:spPr>
      </p:pic>
    </p:spTree>
    <p:extLst>
      <p:ext uri="{BB962C8B-B14F-4D97-AF65-F5344CB8AC3E}">
        <p14:creationId xmlns:p14="http://schemas.microsoft.com/office/powerpoint/2010/main" val="6148156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00376" y="91829"/>
            <a:ext cx="5760670" cy="6604049"/>
          </a:xfrm>
          <a:prstGeom prst="rect">
            <a:avLst/>
          </a:prstGeom>
        </p:spPr>
      </p:pic>
      <p:sp>
        <p:nvSpPr>
          <p:cNvPr id="5" name="Pie 4"/>
          <p:cNvSpPr/>
          <p:nvPr/>
        </p:nvSpPr>
        <p:spPr>
          <a:xfrm rot="16200000">
            <a:off x="3964190" y="1502192"/>
            <a:ext cx="3931137" cy="3918365"/>
          </a:xfrm>
          <a:prstGeom prst="pie">
            <a:avLst>
              <a:gd name="adj1" fmla="val 19827876"/>
              <a:gd name="adj2" fmla="val 161804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A05F6441-B5D3-0405-AACD-9ED19D97466B}"/>
              </a:ext>
            </a:extLst>
          </p:cNvPr>
          <p:cNvSpPr/>
          <p:nvPr/>
        </p:nvSpPr>
        <p:spPr>
          <a:xfrm>
            <a:off x="5434149" y="2965269"/>
            <a:ext cx="979714" cy="100584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err="1">
                <a:ln>
                  <a:noFill/>
                </a:ln>
                <a:solidFill>
                  <a:prstClr val="black"/>
                </a:solidFill>
                <a:effectLst/>
                <a:uLnTx/>
                <a:uFillTx/>
                <a:latin typeface="Calibri" panose="020F0502020204030204"/>
                <a:ea typeface="+mn-ea"/>
                <a:cs typeface="+mn-cs"/>
              </a:rPr>
              <a:t>Enablers</a:t>
            </a:r>
            <a:endParaRPr kumimoji="0" lang="de-DE"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prstClr val="black"/>
                </a:solidFill>
                <a:effectLst/>
                <a:uLnTx/>
                <a:uFillTx/>
                <a:latin typeface="Calibri" panose="020F0502020204030204"/>
                <a:ea typeface="+mn-ea"/>
                <a:cs typeface="+mn-cs"/>
              </a:rPr>
              <a:t>__________</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err="1">
                <a:ln>
                  <a:noFill/>
                </a:ln>
                <a:solidFill>
                  <a:prstClr val="black"/>
                </a:solidFill>
                <a:effectLst/>
                <a:uLnTx/>
                <a:uFillTx/>
                <a:latin typeface="Calibri" panose="020F0502020204030204"/>
                <a:ea typeface="+mn-ea"/>
                <a:cs typeface="+mn-cs"/>
              </a:rPr>
              <a:t>Barriers</a:t>
            </a:r>
            <a:endParaRPr kumimoji="0" lang="de-DE"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8270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00376" y="91829"/>
            <a:ext cx="5760670" cy="6604049"/>
          </a:xfrm>
          <a:prstGeom prst="rect">
            <a:avLst/>
          </a:prstGeom>
        </p:spPr>
      </p:pic>
      <p:sp>
        <p:nvSpPr>
          <p:cNvPr id="5" name="Pie 4"/>
          <p:cNvSpPr/>
          <p:nvPr/>
        </p:nvSpPr>
        <p:spPr>
          <a:xfrm rot="5400000">
            <a:off x="3966077" y="1502972"/>
            <a:ext cx="3931137" cy="3902634"/>
          </a:xfrm>
          <a:prstGeom prst="pie">
            <a:avLst>
              <a:gd name="adj1" fmla="val 19843605"/>
              <a:gd name="adj2" fmla="val 1619785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F64E9140-8C33-DE99-6913-04E2F29F18A2}"/>
              </a:ext>
            </a:extLst>
          </p:cNvPr>
          <p:cNvSpPr/>
          <p:nvPr/>
        </p:nvSpPr>
        <p:spPr>
          <a:xfrm>
            <a:off x="5434149" y="2965269"/>
            <a:ext cx="979714" cy="100584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err="1">
                <a:ln>
                  <a:noFill/>
                </a:ln>
                <a:solidFill>
                  <a:prstClr val="black"/>
                </a:solidFill>
                <a:effectLst/>
                <a:uLnTx/>
                <a:uFillTx/>
                <a:latin typeface="Calibri" panose="020F0502020204030204"/>
                <a:ea typeface="+mn-ea"/>
                <a:cs typeface="+mn-cs"/>
              </a:rPr>
              <a:t>Enablers</a:t>
            </a:r>
            <a:endParaRPr kumimoji="0" lang="de-DE"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prstClr val="black"/>
                </a:solidFill>
                <a:effectLst/>
                <a:uLnTx/>
                <a:uFillTx/>
                <a:latin typeface="Calibri" panose="020F0502020204030204"/>
                <a:ea typeface="+mn-ea"/>
                <a:cs typeface="+mn-cs"/>
              </a:rPr>
              <a:t>__________</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err="1">
                <a:ln>
                  <a:noFill/>
                </a:ln>
                <a:solidFill>
                  <a:prstClr val="black"/>
                </a:solidFill>
                <a:effectLst/>
                <a:uLnTx/>
                <a:uFillTx/>
                <a:latin typeface="Calibri" panose="020F0502020204030204"/>
                <a:ea typeface="+mn-ea"/>
                <a:cs typeface="+mn-cs"/>
              </a:rPr>
              <a:t>Barriers</a:t>
            </a:r>
            <a:endParaRPr kumimoji="0" lang="de-DE"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607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00376" y="91829"/>
            <a:ext cx="5760670" cy="6604049"/>
          </a:xfrm>
          <a:prstGeom prst="rect">
            <a:avLst/>
          </a:prstGeom>
        </p:spPr>
      </p:pic>
      <p:sp>
        <p:nvSpPr>
          <p:cNvPr id="5" name="Pie 4"/>
          <p:cNvSpPr/>
          <p:nvPr/>
        </p:nvSpPr>
        <p:spPr>
          <a:xfrm rot="19896022">
            <a:off x="3971805" y="1488602"/>
            <a:ext cx="3931137" cy="3985847"/>
          </a:xfrm>
          <a:prstGeom prst="pie">
            <a:avLst>
              <a:gd name="adj1" fmla="val 19671682"/>
              <a:gd name="adj2" fmla="val 1611200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E4D3FACB-9A10-5722-A598-8C3E208C3F04}"/>
              </a:ext>
            </a:extLst>
          </p:cNvPr>
          <p:cNvSpPr/>
          <p:nvPr/>
        </p:nvSpPr>
        <p:spPr>
          <a:xfrm>
            <a:off x="5434149" y="2965269"/>
            <a:ext cx="979714" cy="100584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err="1">
                <a:ln>
                  <a:noFill/>
                </a:ln>
                <a:solidFill>
                  <a:prstClr val="black"/>
                </a:solidFill>
                <a:effectLst/>
                <a:uLnTx/>
                <a:uFillTx/>
                <a:latin typeface="Calibri" panose="020F0502020204030204"/>
                <a:ea typeface="+mn-ea"/>
                <a:cs typeface="+mn-cs"/>
              </a:rPr>
              <a:t>Enablers</a:t>
            </a:r>
            <a:endParaRPr kumimoji="0" lang="de-DE"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prstClr val="black"/>
                </a:solidFill>
                <a:effectLst/>
                <a:uLnTx/>
                <a:uFillTx/>
                <a:latin typeface="Calibri" panose="020F0502020204030204"/>
                <a:ea typeface="+mn-ea"/>
                <a:cs typeface="+mn-cs"/>
              </a:rPr>
              <a:t>__________</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err="1">
                <a:ln>
                  <a:noFill/>
                </a:ln>
                <a:solidFill>
                  <a:prstClr val="black"/>
                </a:solidFill>
                <a:effectLst/>
                <a:uLnTx/>
                <a:uFillTx/>
                <a:latin typeface="Calibri" panose="020F0502020204030204"/>
                <a:ea typeface="+mn-ea"/>
                <a:cs typeface="+mn-cs"/>
              </a:rPr>
              <a:t>Barriers</a:t>
            </a:r>
            <a:endParaRPr kumimoji="0" lang="de-DE"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641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00376" y="165075"/>
            <a:ext cx="5760670" cy="6604049"/>
          </a:xfrm>
          <a:prstGeom prst="rect">
            <a:avLst/>
          </a:prstGeom>
        </p:spPr>
      </p:pic>
      <p:sp>
        <p:nvSpPr>
          <p:cNvPr id="5" name="Pie 4"/>
          <p:cNvSpPr/>
          <p:nvPr/>
        </p:nvSpPr>
        <p:spPr>
          <a:xfrm rot="9105087">
            <a:off x="3962780" y="1521539"/>
            <a:ext cx="3931184" cy="3985847"/>
          </a:xfrm>
          <a:prstGeom prst="pie">
            <a:avLst>
              <a:gd name="adj1" fmla="val 19683858"/>
              <a:gd name="adj2" fmla="val 160999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6A96905B-46B5-EC06-7C58-2CE62CF41DE9}"/>
              </a:ext>
            </a:extLst>
          </p:cNvPr>
          <p:cNvSpPr/>
          <p:nvPr/>
        </p:nvSpPr>
        <p:spPr>
          <a:xfrm>
            <a:off x="5434149" y="3031005"/>
            <a:ext cx="979714" cy="100584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err="1">
                <a:ln>
                  <a:noFill/>
                </a:ln>
                <a:solidFill>
                  <a:prstClr val="black"/>
                </a:solidFill>
                <a:effectLst/>
                <a:uLnTx/>
                <a:uFillTx/>
                <a:latin typeface="Calibri" panose="020F0502020204030204"/>
                <a:ea typeface="+mn-ea"/>
                <a:cs typeface="+mn-cs"/>
              </a:rPr>
              <a:t>Enablers</a:t>
            </a:r>
            <a:endParaRPr kumimoji="0" lang="de-DE"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prstClr val="black"/>
                </a:solidFill>
                <a:effectLst/>
                <a:uLnTx/>
                <a:uFillTx/>
                <a:latin typeface="Calibri" panose="020F0502020204030204"/>
                <a:ea typeface="+mn-ea"/>
                <a:cs typeface="+mn-cs"/>
              </a:rPr>
              <a:t>__________</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err="1">
                <a:ln>
                  <a:noFill/>
                </a:ln>
                <a:solidFill>
                  <a:prstClr val="black"/>
                </a:solidFill>
                <a:effectLst/>
                <a:uLnTx/>
                <a:uFillTx/>
                <a:latin typeface="Calibri" panose="020F0502020204030204"/>
                <a:ea typeface="+mn-ea"/>
                <a:cs typeface="+mn-cs"/>
              </a:rPr>
              <a:t>Barriers</a:t>
            </a:r>
            <a:endParaRPr kumimoji="0" lang="de-DE"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729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00376" y="91829"/>
            <a:ext cx="5760670" cy="6604049"/>
          </a:xfrm>
          <a:prstGeom prst="rect">
            <a:avLst/>
          </a:prstGeom>
        </p:spPr>
      </p:pic>
      <p:sp>
        <p:nvSpPr>
          <p:cNvPr id="5" name="Pie 4"/>
          <p:cNvSpPr/>
          <p:nvPr/>
        </p:nvSpPr>
        <p:spPr>
          <a:xfrm rot="1798184">
            <a:off x="3958742" y="1474428"/>
            <a:ext cx="3931137" cy="3985847"/>
          </a:xfrm>
          <a:prstGeom prst="pie">
            <a:avLst>
              <a:gd name="adj1" fmla="val 19806544"/>
              <a:gd name="adj2" fmla="val 161593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95AA885A-1DC9-1910-295B-051B2AA47BDF}"/>
              </a:ext>
            </a:extLst>
          </p:cNvPr>
          <p:cNvSpPr/>
          <p:nvPr/>
        </p:nvSpPr>
        <p:spPr>
          <a:xfrm>
            <a:off x="5434149" y="2965269"/>
            <a:ext cx="979714" cy="100584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err="1">
                <a:ln>
                  <a:noFill/>
                </a:ln>
                <a:solidFill>
                  <a:prstClr val="black"/>
                </a:solidFill>
                <a:effectLst/>
                <a:uLnTx/>
                <a:uFillTx/>
                <a:latin typeface="Calibri" panose="020F0502020204030204"/>
                <a:ea typeface="+mn-ea"/>
                <a:cs typeface="+mn-cs"/>
              </a:rPr>
              <a:t>Enablers</a:t>
            </a:r>
            <a:endParaRPr kumimoji="0" lang="de-DE"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prstClr val="black"/>
                </a:solidFill>
                <a:effectLst/>
                <a:uLnTx/>
                <a:uFillTx/>
                <a:latin typeface="Calibri" panose="020F0502020204030204"/>
                <a:ea typeface="+mn-ea"/>
                <a:cs typeface="+mn-cs"/>
              </a:rPr>
              <a:t>__________</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err="1">
                <a:ln>
                  <a:noFill/>
                </a:ln>
                <a:solidFill>
                  <a:prstClr val="black"/>
                </a:solidFill>
                <a:effectLst/>
                <a:uLnTx/>
                <a:uFillTx/>
                <a:latin typeface="Calibri" panose="020F0502020204030204"/>
                <a:ea typeface="+mn-ea"/>
                <a:cs typeface="+mn-cs"/>
              </a:rPr>
              <a:t>Barriers</a:t>
            </a:r>
            <a:endParaRPr kumimoji="0" lang="de-DE"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9463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00376" y="91829"/>
            <a:ext cx="5760670" cy="6604049"/>
          </a:xfrm>
          <a:prstGeom prst="rect">
            <a:avLst/>
          </a:prstGeom>
        </p:spPr>
      </p:pic>
      <p:sp>
        <p:nvSpPr>
          <p:cNvPr id="5" name="Pie 4"/>
          <p:cNvSpPr/>
          <p:nvPr/>
        </p:nvSpPr>
        <p:spPr>
          <a:xfrm rot="12715700">
            <a:off x="3975442" y="1495693"/>
            <a:ext cx="3910840" cy="3928653"/>
          </a:xfrm>
          <a:prstGeom prst="pie">
            <a:avLst>
              <a:gd name="adj1" fmla="val 19699627"/>
              <a:gd name="adj2" fmla="val 1603668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CC51DB45-2D76-4DA9-8EAA-A31207A5CD7E}"/>
              </a:ext>
            </a:extLst>
          </p:cNvPr>
          <p:cNvSpPr/>
          <p:nvPr/>
        </p:nvSpPr>
        <p:spPr>
          <a:xfrm>
            <a:off x="5434149" y="2965269"/>
            <a:ext cx="979714" cy="100584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err="1">
                <a:ln>
                  <a:noFill/>
                </a:ln>
                <a:solidFill>
                  <a:prstClr val="black"/>
                </a:solidFill>
                <a:effectLst/>
                <a:uLnTx/>
                <a:uFillTx/>
                <a:latin typeface="Calibri" panose="020F0502020204030204"/>
                <a:ea typeface="+mn-ea"/>
                <a:cs typeface="+mn-cs"/>
              </a:rPr>
              <a:t>Enablers</a:t>
            </a:r>
            <a:endParaRPr kumimoji="0" lang="de-DE"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prstClr val="black"/>
                </a:solidFill>
                <a:effectLst/>
                <a:uLnTx/>
                <a:uFillTx/>
                <a:latin typeface="Calibri" panose="020F0502020204030204"/>
                <a:ea typeface="+mn-ea"/>
                <a:cs typeface="+mn-cs"/>
              </a:rPr>
              <a:t>__________</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err="1">
                <a:ln>
                  <a:noFill/>
                </a:ln>
                <a:solidFill>
                  <a:prstClr val="black"/>
                </a:solidFill>
                <a:effectLst/>
                <a:uLnTx/>
                <a:uFillTx/>
                <a:latin typeface="Calibri" panose="020F0502020204030204"/>
                <a:ea typeface="+mn-ea"/>
                <a:cs typeface="+mn-cs"/>
              </a:rPr>
              <a:t>Barriers</a:t>
            </a:r>
            <a:endParaRPr kumimoji="0" lang="de-DE"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4197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B3E21-D7B8-F9F8-B78E-FD4B06A4DC93}"/>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5502365A-B3ED-F5E3-C771-6664DCB162B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096001" y="0"/>
            <a:ext cx="6858000" cy="6858000"/>
          </a:xfrm>
          <a:prstGeom prst="rect">
            <a:avLst/>
          </a:prstGeom>
        </p:spPr>
      </p:pic>
    </p:spTree>
    <p:extLst>
      <p:ext uri="{BB962C8B-B14F-4D97-AF65-F5344CB8AC3E}">
        <p14:creationId xmlns:p14="http://schemas.microsoft.com/office/powerpoint/2010/main" val="727107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Grafik 5" descr="Ein Bild, das Electric Blue (Farbe), Schrift, Blau, Symbol enthält.&#10;&#10;Automatisch generierte Beschreibung">
            <a:extLst>
              <a:ext uri="{FF2B5EF4-FFF2-40B4-BE49-F238E27FC236}">
                <a16:creationId xmlns:a16="http://schemas.microsoft.com/office/drawing/2014/main" id="{260C8190-2E20-362B-E604-62E42EA19CB5}"/>
              </a:ext>
            </a:extLst>
          </p:cNvPr>
          <p:cNvPicPr>
            <a:picLocks noChangeAspect="1"/>
          </p:cNvPicPr>
          <p:nvPr/>
        </p:nvPicPr>
        <p:blipFill>
          <a:blip r:embed="rId2"/>
          <a:stretch>
            <a:fillRect/>
          </a:stretch>
        </p:blipFill>
        <p:spPr>
          <a:xfrm>
            <a:off x="9869154" y="1"/>
            <a:ext cx="2322846" cy="842916"/>
          </a:xfrm>
          <a:prstGeom prst="rect">
            <a:avLst/>
          </a:prstGeom>
        </p:spPr>
      </p:pic>
      <p:sp>
        <p:nvSpPr>
          <p:cNvPr id="2" name="Rectangle 1"/>
          <p:cNvSpPr/>
          <p:nvPr/>
        </p:nvSpPr>
        <p:spPr>
          <a:xfrm>
            <a:off x="3075297" y="0"/>
            <a:ext cx="5952207"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One Stroke Script LET" pitchFamily="2" charset="0"/>
                <a:ea typeface="+mn-ea"/>
                <a:cs typeface="+mn-cs"/>
              </a:rPr>
              <a:t>HOW TO </a:t>
            </a:r>
            <a:r>
              <a:rPr kumimoji="0" lang="en-US" sz="5400" b="1" i="0" u="none" strike="noStrike" kern="1200" cap="none" spc="0" normalizeH="0" baseline="0" noProof="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One Stroke Script LET" pitchFamily="2" charset="0"/>
                <a:ea typeface="+mn-ea"/>
                <a:cs typeface="+mn-cs"/>
              </a:rPr>
              <a:t>THINK BETTER</a:t>
            </a:r>
          </a:p>
        </p:txBody>
      </p:sp>
      <p:grpSp>
        <p:nvGrpSpPr>
          <p:cNvPr id="74" name="Group 73"/>
          <p:cNvGrpSpPr/>
          <p:nvPr/>
        </p:nvGrpSpPr>
        <p:grpSpPr>
          <a:xfrm>
            <a:off x="478931" y="0"/>
            <a:ext cx="10889401" cy="6478728"/>
            <a:chOff x="420316" y="112183"/>
            <a:chExt cx="10889401" cy="6478728"/>
          </a:xfrm>
        </p:grpSpPr>
        <p:sp>
          <p:nvSpPr>
            <p:cNvPr id="3" name="TextBox 2"/>
            <p:cNvSpPr txBox="1"/>
            <p:nvPr/>
          </p:nvSpPr>
          <p:spPr>
            <a:xfrm>
              <a:off x="420316" y="112183"/>
              <a:ext cx="123072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FROM THE WORK OF NANCY KLINE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„More Time to Think“</a:t>
              </a:r>
            </a:p>
          </p:txBody>
        </p:sp>
        <p:grpSp>
          <p:nvGrpSpPr>
            <p:cNvPr id="31" name="Group 30"/>
            <p:cNvGrpSpPr/>
            <p:nvPr/>
          </p:nvGrpSpPr>
          <p:grpSpPr>
            <a:xfrm>
              <a:off x="921830" y="1331961"/>
              <a:ext cx="10256685" cy="5258950"/>
              <a:chOff x="1289820" y="1422050"/>
              <a:chExt cx="10256685" cy="5258950"/>
            </a:xfrm>
          </p:grpSpPr>
          <p:sp>
            <p:nvSpPr>
              <p:cNvPr id="16" name="Rectangle 15"/>
              <p:cNvSpPr/>
              <p:nvPr/>
            </p:nvSpPr>
            <p:spPr>
              <a:xfrm>
                <a:off x="1289820" y="4116219"/>
                <a:ext cx="1937873" cy="256478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p:nvPr/>
            </p:nvSpPr>
            <p:spPr>
              <a:xfrm>
                <a:off x="1289821" y="1422050"/>
                <a:ext cx="1937873" cy="256478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p:cNvSpPr/>
              <p:nvPr/>
            </p:nvSpPr>
            <p:spPr>
              <a:xfrm>
                <a:off x="3371381" y="4116219"/>
                <a:ext cx="1937873" cy="256478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3371382" y="1422050"/>
                <a:ext cx="1937873" cy="256478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p:nvSpPr>
            <p:spPr>
              <a:xfrm>
                <a:off x="5445509" y="4116219"/>
                <a:ext cx="1937873" cy="256478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5445510" y="1422050"/>
                <a:ext cx="1937873" cy="256478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7527070" y="4116219"/>
                <a:ext cx="1937873" cy="256478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7527071" y="1422051"/>
                <a:ext cx="1937873" cy="237634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p:cNvSpPr/>
              <p:nvPr/>
            </p:nvSpPr>
            <p:spPr>
              <a:xfrm>
                <a:off x="9608631" y="4116219"/>
                <a:ext cx="1937873" cy="256478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9608632" y="1422050"/>
                <a:ext cx="1937873" cy="256478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0" name="TextBox 39"/>
            <p:cNvSpPr txBox="1"/>
            <p:nvPr/>
          </p:nvSpPr>
          <p:spPr>
            <a:xfrm>
              <a:off x="921829" y="3065745"/>
              <a:ext cx="19378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Dosis Light" pitchFamily="2" charset="0"/>
                  <a:ea typeface="+mn-ea"/>
                  <a:cs typeface="+mn-cs"/>
                </a:rPr>
                <a:t>Listening without interruption is an art of creation</a:t>
              </a:r>
            </a:p>
          </p:txBody>
        </p:sp>
        <p:sp>
          <p:nvSpPr>
            <p:cNvPr id="41" name="TextBox 40"/>
            <p:cNvSpPr txBox="1"/>
            <p:nvPr/>
          </p:nvSpPr>
          <p:spPr>
            <a:xfrm>
              <a:off x="2992766" y="3110402"/>
              <a:ext cx="193787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Dosis Light" pitchFamily="2" charset="0"/>
                  <a:ea typeface="+mn-ea"/>
                  <a:cs typeface="+mn-cs"/>
                </a:rPr>
                <a:t>Our thinking is different &amp; equal</a:t>
              </a:r>
            </a:p>
          </p:txBody>
        </p:sp>
        <p:sp>
          <p:nvSpPr>
            <p:cNvPr id="42" name="TextBox 41"/>
            <p:cNvSpPr txBox="1"/>
            <p:nvPr/>
          </p:nvSpPr>
          <p:spPr>
            <a:xfrm>
              <a:off x="1105232" y="1103345"/>
              <a:ext cx="1568173"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b="0" i="0" u="none" strike="noStrike" kern="1200" cap="none" spc="0" normalizeH="0" baseline="0" noProof="0">
                  <a:ln>
                    <a:noFill/>
                  </a:ln>
                  <a:solidFill>
                    <a:srgbClr val="FF0000"/>
                  </a:solidFill>
                  <a:effectLst/>
                  <a:uLnTx/>
                  <a:uFillTx/>
                  <a:latin typeface="One Stroke Script LET" pitchFamily="2" charset="0"/>
                  <a:ea typeface="+mn-ea"/>
                  <a:cs typeface="+mn-cs"/>
                </a:rPr>
                <a:t>ATTENTION</a:t>
              </a:r>
            </a:p>
          </p:txBody>
        </p:sp>
        <p:sp>
          <p:nvSpPr>
            <p:cNvPr id="43" name="TextBox 42"/>
            <p:cNvSpPr txBox="1"/>
            <p:nvPr/>
          </p:nvSpPr>
          <p:spPr>
            <a:xfrm>
              <a:off x="3223662" y="1101128"/>
              <a:ext cx="1482462"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b="0" i="0" u="none" strike="noStrike" kern="1200" cap="none" spc="0" normalizeH="0" baseline="0" noProof="0">
                  <a:ln>
                    <a:noFill/>
                  </a:ln>
                  <a:solidFill>
                    <a:srgbClr val="FF0000"/>
                  </a:solidFill>
                  <a:effectLst/>
                  <a:uLnTx/>
                  <a:uFillTx/>
                  <a:latin typeface="One Stroke Script LET" pitchFamily="2" charset="0"/>
                  <a:ea typeface="+mn-ea"/>
                  <a:cs typeface="+mn-cs"/>
                </a:rPr>
                <a:t>EQUALITY</a:t>
              </a:r>
            </a:p>
          </p:txBody>
        </p:sp>
        <p:sp>
          <p:nvSpPr>
            <p:cNvPr id="44" name="TextBox 43"/>
            <p:cNvSpPr txBox="1"/>
            <p:nvPr/>
          </p:nvSpPr>
          <p:spPr>
            <a:xfrm>
              <a:off x="5548847" y="1108673"/>
              <a:ext cx="995216"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b="0" i="0" u="none" strike="noStrike" kern="1200" cap="none" spc="0" normalizeH="0" baseline="0" noProof="0">
                  <a:ln>
                    <a:noFill/>
                  </a:ln>
                  <a:solidFill>
                    <a:srgbClr val="FF0000"/>
                  </a:solidFill>
                  <a:effectLst/>
                  <a:uLnTx/>
                  <a:uFillTx/>
                  <a:latin typeface="One Stroke Script LET" pitchFamily="2" charset="0"/>
                  <a:ea typeface="+mn-ea"/>
                  <a:cs typeface="+mn-cs"/>
                </a:rPr>
                <a:t>EASE</a:t>
              </a:r>
            </a:p>
          </p:txBody>
        </p:sp>
        <p:sp>
          <p:nvSpPr>
            <p:cNvPr id="47" name="TextBox 46"/>
            <p:cNvSpPr txBox="1"/>
            <p:nvPr/>
          </p:nvSpPr>
          <p:spPr>
            <a:xfrm>
              <a:off x="7270833" y="1104901"/>
              <a:ext cx="1718391"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b="0" i="0" u="none" strike="noStrike" kern="1200" cap="none" spc="0" normalizeH="0" baseline="0" noProof="0">
                  <a:ln>
                    <a:noFill/>
                  </a:ln>
                  <a:solidFill>
                    <a:srgbClr val="FF0000"/>
                  </a:solidFill>
                  <a:effectLst/>
                  <a:uLnTx/>
                  <a:uFillTx/>
                  <a:latin typeface="One Stroke Script LET" pitchFamily="2" charset="0"/>
                  <a:ea typeface="+mn-ea"/>
                  <a:cs typeface="+mn-cs"/>
                </a:rPr>
                <a:t>APPRECIATION</a:t>
              </a:r>
            </a:p>
          </p:txBody>
        </p:sp>
        <p:sp>
          <p:nvSpPr>
            <p:cNvPr id="48" name="TextBox 47"/>
            <p:cNvSpPr txBox="1"/>
            <p:nvPr/>
          </p:nvSpPr>
          <p:spPr>
            <a:xfrm>
              <a:off x="9109437" y="1098285"/>
              <a:ext cx="2200280"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b="0" i="0" u="none" strike="noStrike" kern="1200" cap="none" spc="0" normalizeH="0" baseline="0" noProof="0">
                  <a:ln>
                    <a:noFill/>
                  </a:ln>
                  <a:solidFill>
                    <a:srgbClr val="FF0000"/>
                  </a:solidFill>
                  <a:effectLst/>
                  <a:uLnTx/>
                  <a:uFillTx/>
                  <a:latin typeface="One Stroke Script LET" pitchFamily="2" charset="0"/>
                  <a:ea typeface="+mn-ea"/>
                  <a:cs typeface="+mn-cs"/>
                </a:rPr>
                <a:t>ENCOURAGEMENT</a:t>
              </a:r>
            </a:p>
          </p:txBody>
        </p:sp>
        <p:sp>
          <p:nvSpPr>
            <p:cNvPr id="49" name="TextBox 48"/>
            <p:cNvSpPr txBox="1"/>
            <p:nvPr/>
          </p:nvSpPr>
          <p:spPr>
            <a:xfrm>
              <a:off x="1035681" y="3970854"/>
              <a:ext cx="1772272"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b="0" i="0" u="none" strike="noStrike" kern="1200" cap="none" spc="0" normalizeH="0" baseline="0" noProof="0">
                  <a:ln>
                    <a:noFill/>
                  </a:ln>
                  <a:solidFill>
                    <a:srgbClr val="FF0000"/>
                  </a:solidFill>
                  <a:effectLst/>
                  <a:uLnTx/>
                  <a:uFillTx/>
                  <a:latin typeface="One Stroke Script LET" pitchFamily="2" charset="0"/>
                  <a:ea typeface="+mn-ea"/>
                  <a:cs typeface="+mn-cs"/>
                </a:rPr>
                <a:t>INFORMATION</a:t>
              </a:r>
            </a:p>
          </p:txBody>
        </p:sp>
        <p:sp>
          <p:nvSpPr>
            <p:cNvPr id="50" name="TextBox 49"/>
            <p:cNvSpPr txBox="1"/>
            <p:nvPr/>
          </p:nvSpPr>
          <p:spPr>
            <a:xfrm>
              <a:off x="3347704" y="3993588"/>
              <a:ext cx="1234378"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b="0" i="0" u="none" strike="noStrike" kern="1200" cap="none" spc="0" normalizeH="0" baseline="0" noProof="0">
                  <a:ln>
                    <a:noFill/>
                  </a:ln>
                  <a:solidFill>
                    <a:srgbClr val="FF0000"/>
                  </a:solidFill>
                  <a:effectLst/>
                  <a:uLnTx/>
                  <a:uFillTx/>
                  <a:latin typeface="One Stroke Script LET" pitchFamily="2" charset="0"/>
                  <a:ea typeface="+mn-ea"/>
                  <a:cs typeface="+mn-cs"/>
                </a:rPr>
                <a:t>FEELINGS</a:t>
              </a:r>
            </a:p>
          </p:txBody>
        </p:sp>
        <p:sp>
          <p:nvSpPr>
            <p:cNvPr id="51" name="TextBox 50"/>
            <p:cNvSpPr txBox="1"/>
            <p:nvPr/>
          </p:nvSpPr>
          <p:spPr>
            <a:xfrm>
              <a:off x="5339418" y="3977202"/>
              <a:ext cx="1414074"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b="0" i="0" u="none" strike="noStrike" kern="1200" cap="none" spc="0" normalizeH="0" baseline="0" noProof="0">
                  <a:ln>
                    <a:noFill/>
                  </a:ln>
                  <a:solidFill>
                    <a:srgbClr val="FF0000"/>
                  </a:solidFill>
                  <a:effectLst/>
                  <a:uLnTx/>
                  <a:uFillTx/>
                  <a:latin typeface="One Stroke Script LET" pitchFamily="2" charset="0"/>
                  <a:ea typeface="+mn-ea"/>
                  <a:cs typeface="+mn-cs"/>
                </a:rPr>
                <a:t>DIVERSITY</a:t>
              </a:r>
            </a:p>
          </p:txBody>
        </p:sp>
        <p:sp>
          <p:nvSpPr>
            <p:cNvPr id="52" name="TextBox 51"/>
            <p:cNvSpPr txBox="1"/>
            <p:nvPr/>
          </p:nvSpPr>
          <p:spPr>
            <a:xfrm>
              <a:off x="7460276" y="3777378"/>
              <a:ext cx="1335481"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b="0" i="0" u="none" strike="noStrike" kern="1200" cap="none" spc="0" normalizeH="0" baseline="0" noProof="0">
                  <a:ln>
                    <a:noFill/>
                  </a:ln>
                  <a:solidFill>
                    <a:srgbClr val="FF0000"/>
                  </a:solidFill>
                  <a:effectLst/>
                  <a:uLnTx/>
                  <a:uFillTx/>
                  <a:latin typeface="One Stroke Script LET" pitchFamily="2" charset="0"/>
                  <a:ea typeface="+mn-ea"/>
                  <a:cs typeface="+mn-cs"/>
                </a:rPr>
                <a:t>INCISIVE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b="0" i="0" u="none" strike="noStrike" kern="1200" cap="none" spc="0" normalizeH="0" baseline="0" noProof="0">
                  <a:ln>
                    <a:noFill/>
                  </a:ln>
                  <a:solidFill>
                    <a:srgbClr val="FF0000"/>
                  </a:solidFill>
                  <a:effectLst/>
                  <a:uLnTx/>
                  <a:uFillTx/>
                  <a:latin typeface="One Stroke Script LET" pitchFamily="2" charset="0"/>
                  <a:ea typeface="+mn-ea"/>
                  <a:cs typeface="+mn-cs"/>
                </a:rPr>
                <a:t>QUESTION</a:t>
              </a:r>
            </a:p>
          </p:txBody>
        </p:sp>
        <p:sp>
          <p:nvSpPr>
            <p:cNvPr id="53" name="TextBox 52"/>
            <p:cNvSpPr txBox="1"/>
            <p:nvPr/>
          </p:nvSpPr>
          <p:spPr>
            <a:xfrm>
              <a:off x="9711969" y="3962043"/>
              <a:ext cx="995216"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b="0" i="0" u="none" strike="noStrike" kern="1200" cap="none" spc="0" normalizeH="0" baseline="0" noProof="0">
                  <a:ln>
                    <a:noFill/>
                  </a:ln>
                  <a:solidFill>
                    <a:srgbClr val="FF0000"/>
                  </a:solidFill>
                  <a:effectLst/>
                  <a:uLnTx/>
                  <a:uFillTx/>
                  <a:latin typeface="One Stroke Script LET" pitchFamily="2" charset="0"/>
                  <a:ea typeface="+mn-ea"/>
                  <a:cs typeface="+mn-cs"/>
                </a:rPr>
                <a:t>PLACE</a:t>
              </a:r>
            </a:p>
          </p:txBody>
        </p:sp>
        <p:sp>
          <p:nvSpPr>
            <p:cNvPr id="54" name="TextBox 53"/>
            <p:cNvSpPr txBox="1"/>
            <p:nvPr/>
          </p:nvSpPr>
          <p:spPr>
            <a:xfrm>
              <a:off x="5061844" y="3009989"/>
              <a:ext cx="19378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Dosis Light" pitchFamily="2" charset="0"/>
                  <a:ea typeface="+mn-ea"/>
                  <a:cs typeface="+mn-cs"/>
                </a:rPr>
                <a:t>You cannot think in a hurry. Create freedom from rushing.</a:t>
              </a:r>
            </a:p>
          </p:txBody>
        </p:sp>
        <p:sp>
          <p:nvSpPr>
            <p:cNvPr id="55" name="TextBox 54"/>
            <p:cNvSpPr txBox="1"/>
            <p:nvPr/>
          </p:nvSpPr>
          <p:spPr>
            <a:xfrm>
              <a:off x="7166390" y="3068407"/>
              <a:ext cx="193787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Dosis Light" pitchFamily="2" charset="0"/>
                  <a:ea typeface="+mn-ea"/>
                  <a:cs typeface="+mn-cs"/>
                </a:rPr>
                <a:t>Appreciate 5x more than you criticize</a:t>
              </a:r>
            </a:p>
          </p:txBody>
        </p:sp>
        <p:sp>
          <p:nvSpPr>
            <p:cNvPr id="56" name="TextBox 55"/>
            <p:cNvSpPr txBox="1"/>
            <p:nvPr/>
          </p:nvSpPr>
          <p:spPr>
            <a:xfrm>
              <a:off x="9247951" y="3040285"/>
              <a:ext cx="19378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Dosis Light" pitchFamily="2" charset="0"/>
                  <a:ea typeface="+mn-ea"/>
                  <a:cs typeface="+mn-cs"/>
                </a:rPr>
                <a:t>Eliminating competition improves thinking</a:t>
              </a:r>
            </a:p>
          </p:txBody>
        </p:sp>
        <p:sp>
          <p:nvSpPr>
            <p:cNvPr id="57" name="TextBox 56"/>
            <p:cNvSpPr txBox="1"/>
            <p:nvPr/>
          </p:nvSpPr>
          <p:spPr>
            <a:xfrm>
              <a:off x="915617" y="5742756"/>
              <a:ext cx="19378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Dosis Light" pitchFamily="2" charset="0"/>
                  <a:ea typeface="+mn-ea"/>
                  <a:cs typeface="+mn-cs"/>
                </a:rPr>
                <a:t>What are you denying that would liberate your thinking?</a:t>
              </a:r>
            </a:p>
          </p:txBody>
        </p:sp>
        <p:sp>
          <p:nvSpPr>
            <p:cNvPr id="58" name="TextBox 57"/>
            <p:cNvSpPr txBox="1"/>
            <p:nvPr/>
          </p:nvSpPr>
          <p:spPr>
            <a:xfrm>
              <a:off x="5084829" y="5738230"/>
              <a:ext cx="193787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Dosis Light" pitchFamily="2" charset="0"/>
                  <a:ea typeface="+mn-ea"/>
                  <a:cs typeface="+mn-cs"/>
                </a:rPr>
                <a:t>People will think for themselves</a:t>
              </a:r>
            </a:p>
          </p:txBody>
        </p:sp>
        <p:sp>
          <p:nvSpPr>
            <p:cNvPr id="59" name="TextBox 58"/>
            <p:cNvSpPr txBox="1"/>
            <p:nvPr/>
          </p:nvSpPr>
          <p:spPr>
            <a:xfrm>
              <a:off x="2995958" y="5738231"/>
              <a:ext cx="193787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Dosis Light" pitchFamily="2" charset="0"/>
                  <a:ea typeface="+mn-ea"/>
                  <a:cs typeface="+mn-cs"/>
                </a:rPr>
                <a:t>Fear prevents thinking. Laughter helps.</a:t>
              </a:r>
            </a:p>
          </p:txBody>
        </p:sp>
        <p:sp>
          <p:nvSpPr>
            <p:cNvPr id="60" name="TextBox 59"/>
            <p:cNvSpPr txBox="1"/>
            <p:nvPr/>
          </p:nvSpPr>
          <p:spPr>
            <a:xfrm>
              <a:off x="7166390" y="5862350"/>
              <a:ext cx="193787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Dosis Light" pitchFamily="2" charset="0"/>
                  <a:ea typeface="+mn-ea"/>
                  <a:cs typeface="+mn-cs"/>
                </a:rPr>
                <a:t>Remove false, limiting assumptions</a:t>
              </a:r>
            </a:p>
          </p:txBody>
        </p:sp>
        <p:sp>
          <p:nvSpPr>
            <p:cNvPr id="61" name="TextBox 60"/>
            <p:cNvSpPr txBox="1"/>
            <p:nvPr/>
          </p:nvSpPr>
          <p:spPr>
            <a:xfrm>
              <a:off x="9240210" y="5865866"/>
              <a:ext cx="193787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Dosis Light" pitchFamily="2" charset="0"/>
                  <a:ea typeface="+mn-ea"/>
                  <a:cs typeface="+mn-cs"/>
                </a:rPr>
                <a:t>The place – and your body - matters</a:t>
              </a:r>
            </a:p>
          </p:txBody>
        </p:sp>
        <p:pic>
          <p:nvPicPr>
            <p:cNvPr id="62" name="Picture 61"/>
            <p:cNvPicPr>
              <a:picLocks noChangeAspect="1"/>
            </p:cNvPicPr>
            <p:nvPr/>
          </p:nvPicPr>
          <p:blipFill>
            <a:blip r:embed="rId3"/>
            <a:stretch>
              <a:fillRect/>
            </a:stretch>
          </p:blipFill>
          <p:spPr>
            <a:xfrm>
              <a:off x="7369480" y="1815319"/>
              <a:ext cx="1525960" cy="1126512"/>
            </a:xfrm>
            <a:prstGeom prst="rect">
              <a:avLst/>
            </a:prstGeom>
          </p:spPr>
        </p:pic>
        <p:pic>
          <p:nvPicPr>
            <p:cNvPr id="63" name="Picture 62"/>
            <p:cNvPicPr>
              <a:picLocks noChangeAspect="1"/>
            </p:cNvPicPr>
            <p:nvPr/>
          </p:nvPicPr>
          <p:blipFill>
            <a:blip r:embed="rId4"/>
            <a:stretch>
              <a:fillRect/>
            </a:stretch>
          </p:blipFill>
          <p:spPr>
            <a:xfrm>
              <a:off x="1149926" y="1817536"/>
              <a:ext cx="1564495" cy="1124295"/>
            </a:xfrm>
            <a:prstGeom prst="rect">
              <a:avLst/>
            </a:prstGeom>
          </p:spPr>
        </p:pic>
        <p:pic>
          <p:nvPicPr>
            <p:cNvPr id="64" name="Picture 63"/>
            <p:cNvPicPr>
              <a:picLocks noChangeAspect="1"/>
            </p:cNvPicPr>
            <p:nvPr/>
          </p:nvPicPr>
          <p:blipFill>
            <a:blip r:embed="rId5"/>
            <a:stretch>
              <a:fillRect/>
            </a:stretch>
          </p:blipFill>
          <p:spPr>
            <a:xfrm>
              <a:off x="3181608" y="1815319"/>
              <a:ext cx="1553481" cy="1126512"/>
            </a:xfrm>
            <a:prstGeom prst="rect">
              <a:avLst/>
            </a:prstGeom>
          </p:spPr>
        </p:pic>
        <p:pic>
          <p:nvPicPr>
            <p:cNvPr id="65" name="Picture 64"/>
            <p:cNvPicPr>
              <a:picLocks noChangeAspect="1"/>
            </p:cNvPicPr>
            <p:nvPr/>
          </p:nvPicPr>
          <p:blipFill rotWithShape="1">
            <a:blip r:embed="rId6"/>
            <a:srcRect l="8084" t="28989" r="9742" b="29157"/>
            <a:stretch/>
          </p:blipFill>
          <p:spPr>
            <a:xfrm>
              <a:off x="5272512" y="1815319"/>
              <a:ext cx="1564188" cy="1130326"/>
            </a:xfrm>
            <a:prstGeom prst="rect">
              <a:avLst/>
            </a:prstGeom>
          </p:spPr>
        </p:pic>
        <p:pic>
          <p:nvPicPr>
            <p:cNvPr id="66" name="Picture 65"/>
            <p:cNvPicPr>
              <a:picLocks noChangeAspect="1"/>
            </p:cNvPicPr>
            <p:nvPr/>
          </p:nvPicPr>
          <p:blipFill>
            <a:blip r:embed="rId7"/>
            <a:stretch>
              <a:fillRect/>
            </a:stretch>
          </p:blipFill>
          <p:spPr>
            <a:xfrm>
              <a:off x="9364263" y="1815319"/>
              <a:ext cx="1689768" cy="1126512"/>
            </a:xfrm>
            <a:prstGeom prst="rect">
              <a:avLst/>
            </a:prstGeom>
          </p:spPr>
        </p:pic>
        <p:pic>
          <p:nvPicPr>
            <p:cNvPr id="67" name="Picture 66"/>
            <p:cNvPicPr>
              <a:picLocks noChangeAspect="1"/>
            </p:cNvPicPr>
            <p:nvPr/>
          </p:nvPicPr>
          <p:blipFill>
            <a:blip r:embed="rId8"/>
            <a:stretch>
              <a:fillRect/>
            </a:stretch>
          </p:blipFill>
          <p:spPr>
            <a:xfrm>
              <a:off x="1105232" y="4561907"/>
              <a:ext cx="1558641" cy="953088"/>
            </a:xfrm>
            <a:prstGeom prst="rect">
              <a:avLst/>
            </a:prstGeom>
          </p:spPr>
        </p:pic>
        <p:pic>
          <p:nvPicPr>
            <p:cNvPr id="68" name="Picture 67"/>
            <p:cNvPicPr>
              <a:picLocks noChangeAspect="1"/>
            </p:cNvPicPr>
            <p:nvPr/>
          </p:nvPicPr>
          <p:blipFill>
            <a:blip r:embed="rId9"/>
            <a:stretch>
              <a:fillRect/>
            </a:stretch>
          </p:blipFill>
          <p:spPr>
            <a:xfrm>
              <a:off x="3195586" y="4543398"/>
              <a:ext cx="1553481" cy="953088"/>
            </a:xfrm>
            <a:prstGeom prst="rect">
              <a:avLst/>
            </a:prstGeom>
          </p:spPr>
        </p:pic>
        <p:pic>
          <p:nvPicPr>
            <p:cNvPr id="69" name="Picture 68"/>
            <p:cNvPicPr>
              <a:picLocks noChangeAspect="1"/>
            </p:cNvPicPr>
            <p:nvPr/>
          </p:nvPicPr>
          <p:blipFill>
            <a:blip r:embed="rId10"/>
            <a:stretch>
              <a:fillRect/>
            </a:stretch>
          </p:blipFill>
          <p:spPr>
            <a:xfrm>
              <a:off x="5272512" y="4519327"/>
              <a:ext cx="1502632" cy="999488"/>
            </a:xfrm>
            <a:prstGeom prst="rect">
              <a:avLst/>
            </a:prstGeom>
          </p:spPr>
        </p:pic>
        <p:sp>
          <p:nvSpPr>
            <p:cNvPr id="70" name="Rectangle 69"/>
            <p:cNvSpPr/>
            <p:nvPr/>
          </p:nvSpPr>
          <p:spPr>
            <a:xfrm>
              <a:off x="6668429" y="4939990"/>
              <a:ext cx="168271" cy="6579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ectangle 70"/>
            <p:cNvSpPr/>
            <p:nvPr/>
          </p:nvSpPr>
          <p:spPr>
            <a:xfrm>
              <a:off x="6651683" y="4125450"/>
              <a:ext cx="168271" cy="6579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Picture 71"/>
            <p:cNvPicPr>
              <a:picLocks noChangeAspect="1"/>
            </p:cNvPicPr>
            <p:nvPr/>
          </p:nvPicPr>
          <p:blipFill>
            <a:blip r:embed="rId11"/>
            <a:stretch>
              <a:fillRect/>
            </a:stretch>
          </p:blipFill>
          <p:spPr>
            <a:xfrm>
              <a:off x="7369480" y="4709135"/>
              <a:ext cx="1525960" cy="1054985"/>
            </a:xfrm>
            <a:prstGeom prst="rect">
              <a:avLst/>
            </a:prstGeom>
          </p:spPr>
        </p:pic>
        <p:pic>
          <p:nvPicPr>
            <p:cNvPr id="73" name="Picture 72"/>
            <p:cNvPicPr>
              <a:picLocks noChangeAspect="1"/>
            </p:cNvPicPr>
            <p:nvPr/>
          </p:nvPicPr>
          <p:blipFill>
            <a:blip r:embed="rId12"/>
            <a:stretch>
              <a:fillRect/>
            </a:stretch>
          </p:blipFill>
          <p:spPr>
            <a:xfrm flipH="1">
              <a:off x="9452984" y="4514469"/>
              <a:ext cx="1519816" cy="1231882"/>
            </a:xfrm>
            <a:prstGeom prst="rect">
              <a:avLst/>
            </a:prstGeom>
          </p:spPr>
        </p:pic>
      </p:grpSp>
    </p:spTree>
    <p:extLst>
      <p:ext uri="{BB962C8B-B14F-4D97-AF65-F5344CB8AC3E}">
        <p14:creationId xmlns:p14="http://schemas.microsoft.com/office/powerpoint/2010/main" val="9071399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de-DE"/>
              <a:t>Input 3: New ways in learning</a:t>
            </a:r>
          </a:p>
        </p:txBody>
      </p:sp>
      <p:sp>
        <p:nvSpPr>
          <p:cNvPr id="3" name="Text Placeholder 2"/>
          <p:cNvSpPr>
            <a:spLocks noGrp="1"/>
          </p:cNvSpPr>
          <p:nvPr>
            <p:ph type="body" sz="quarter" idx="13"/>
          </p:nvPr>
        </p:nvSpPr>
        <p:spPr/>
        <p:txBody>
          <a:bodyPr/>
          <a:lstStyle/>
          <a:p>
            <a:r>
              <a:rPr lang="de-DE"/>
              <a:t>Some ideas for Agri-Mocks activities</a:t>
            </a:r>
          </a:p>
        </p:txBody>
      </p:sp>
      <p:sp>
        <p:nvSpPr>
          <p:cNvPr id="4" name="Text Placeholder 3"/>
          <p:cNvSpPr>
            <a:spLocks noGrp="1"/>
          </p:cNvSpPr>
          <p:nvPr>
            <p:ph type="body" sz="quarter" idx="14"/>
          </p:nvPr>
        </p:nvSpPr>
        <p:spPr/>
        <p:txBody>
          <a:bodyPr/>
          <a:lstStyle/>
          <a:p>
            <a:r>
              <a:rPr lang="de-DE"/>
              <a:t>Anja &amp; Emad Helmy</a:t>
            </a:r>
          </a:p>
        </p:txBody>
      </p:sp>
      <p:sp>
        <p:nvSpPr>
          <p:cNvPr id="5" name="Text Placeholder 4"/>
          <p:cNvSpPr>
            <a:spLocks noGrp="1"/>
          </p:cNvSpPr>
          <p:nvPr>
            <p:ph type="body" sz="quarter" idx="17"/>
          </p:nvPr>
        </p:nvSpPr>
        <p:spPr>
          <a:xfrm>
            <a:off x="1295400" y="5717315"/>
            <a:ext cx="3733799" cy="376492"/>
          </a:xfrm>
        </p:spPr>
        <p:txBody>
          <a:bodyPr/>
          <a:lstStyle/>
          <a:p>
            <a:r>
              <a:rPr lang="de-DE"/>
              <a:t>Day 3 – 30.04.2025 (afetrnoon)</a:t>
            </a:r>
          </a:p>
        </p:txBody>
      </p:sp>
    </p:spTree>
    <p:extLst>
      <p:ext uri="{BB962C8B-B14F-4D97-AF65-F5344CB8AC3E}">
        <p14:creationId xmlns:p14="http://schemas.microsoft.com/office/powerpoint/2010/main" val="25551517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9483" t="8906" r="9531" b="21397"/>
          <a:stretch/>
        </p:blipFill>
        <p:spPr>
          <a:xfrm>
            <a:off x="3287210" y="115747"/>
            <a:ext cx="4896091" cy="6632353"/>
          </a:xfrm>
          <a:prstGeom prst="rect">
            <a:avLst/>
          </a:prstGeom>
        </p:spPr>
      </p:pic>
      <p:pic>
        <p:nvPicPr>
          <p:cNvPr id="4" name="Picture 3"/>
          <p:cNvPicPr>
            <a:picLocks noChangeAspect="1"/>
          </p:cNvPicPr>
          <p:nvPr/>
        </p:nvPicPr>
        <p:blipFill>
          <a:blip r:embed="rId3"/>
          <a:stretch>
            <a:fillRect/>
          </a:stretch>
        </p:blipFill>
        <p:spPr>
          <a:xfrm>
            <a:off x="3434575" y="3973986"/>
            <a:ext cx="914400" cy="1202462"/>
          </a:xfrm>
          <a:prstGeom prst="rect">
            <a:avLst/>
          </a:prstGeom>
        </p:spPr>
      </p:pic>
      <p:pic>
        <p:nvPicPr>
          <p:cNvPr id="5" name="Picture 4"/>
          <p:cNvPicPr>
            <a:picLocks noChangeAspect="1"/>
          </p:cNvPicPr>
          <p:nvPr/>
        </p:nvPicPr>
        <p:blipFill>
          <a:blip r:embed="rId4"/>
          <a:stretch>
            <a:fillRect/>
          </a:stretch>
        </p:blipFill>
        <p:spPr>
          <a:xfrm>
            <a:off x="3423424" y="5694366"/>
            <a:ext cx="1296113" cy="884959"/>
          </a:xfrm>
          <a:prstGeom prst="rect">
            <a:avLst/>
          </a:prstGeom>
        </p:spPr>
      </p:pic>
      <p:pic>
        <p:nvPicPr>
          <p:cNvPr id="6" name="Picture 5"/>
          <p:cNvPicPr>
            <a:picLocks noChangeAspect="1"/>
          </p:cNvPicPr>
          <p:nvPr/>
        </p:nvPicPr>
        <p:blipFill>
          <a:blip r:embed="rId5"/>
          <a:stretch>
            <a:fillRect/>
          </a:stretch>
        </p:blipFill>
        <p:spPr>
          <a:xfrm>
            <a:off x="6866235" y="5165297"/>
            <a:ext cx="1106887" cy="1235504"/>
          </a:xfrm>
          <a:prstGeom prst="rect">
            <a:avLst/>
          </a:prstGeom>
        </p:spPr>
      </p:pic>
      <p:pic>
        <p:nvPicPr>
          <p:cNvPr id="7" name="Picture 6"/>
          <p:cNvPicPr>
            <a:picLocks noChangeAspect="1"/>
          </p:cNvPicPr>
          <p:nvPr/>
        </p:nvPicPr>
        <p:blipFill>
          <a:blip r:embed="rId6"/>
          <a:stretch>
            <a:fillRect/>
          </a:stretch>
        </p:blipFill>
        <p:spPr>
          <a:xfrm>
            <a:off x="7184551" y="3511458"/>
            <a:ext cx="998749" cy="1395079"/>
          </a:xfrm>
          <a:prstGeom prst="rect">
            <a:avLst/>
          </a:prstGeom>
        </p:spPr>
      </p:pic>
      <p:pic>
        <p:nvPicPr>
          <p:cNvPr id="8" name="Picture 7"/>
          <p:cNvPicPr>
            <a:picLocks noChangeAspect="1"/>
          </p:cNvPicPr>
          <p:nvPr/>
        </p:nvPicPr>
        <p:blipFill>
          <a:blip r:embed="rId7"/>
          <a:stretch>
            <a:fillRect/>
          </a:stretch>
        </p:blipFill>
        <p:spPr>
          <a:xfrm>
            <a:off x="7170235" y="714722"/>
            <a:ext cx="945028" cy="1244442"/>
          </a:xfrm>
          <a:prstGeom prst="rect">
            <a:avLst/>
          </a:prstGeom>
        </p:spPr>
      </p:pic>
      <p:pic>
        <p:nvPicPr>
          <p:cNvPr id="9" name="Picture 8"/>
          <p:cNvPicPr>
            <a:picLocks noChangeAspect="1"/>
          </p:cNvPicPr>
          <p:nvPr/>
        </p:nvPicPr>
        <p:blipFill>
          <a:blip r:embed="rId8"/>
          <a:stretch>
            <a:fillRect/>
          </a:stretch>
        </p:blipFill>
        <p:spPr>
          <a:xfrm>
            <a:off x="6000828" y="157990"/>
            <a:ext cx="1078509" cy="1024039"/>
          </a:xfrm>
          <a:prstGeom prst="rect">
            <a:avLst/>
          </a:prstGeom>
        </p:spPr>
      </p:pic>
      <p:pic>
        <p:nvPicPr>
          <p:cNvPr id="10" name="Picture 9"/>
          <p:cNvPicPr>
            <a:picLocks noChangeAspect="1"/>
          </p:cNvPicPr>
          <p:nvPr/>
        </p:nvPicPr>
        <p:blipFill>
          <a:blip r:embed="rId9"/>
          <a:stretch>
            <a:fillRect/>
          </a:stretch>
        </p:blipFill>
        <p:spPr>
          <a:xfrm>
            <a:off x="3486157" y="459357"/>
            <a:ext cx="1054961" cy="1410599"/>
          </a:xfrm>
          <a:prstGeom prst="rect">
            <a:avLst/>
          </a:prstGeom>
        </p:spPr>
      </p:pic>
    </p:spTree>
    <p:extLst>
      <p:ext uri="{BB962C8B-B14F-4D97-AF65-F5344CB8AC3E}">
        <p14:creationId xmlns:p14="http://schemas.microsoft.com/office/powerpoint/2010/main" val="185800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
                                        </p:tgtEl>
                                      </p:cBhvr>
                                      <p:by x="150000" y="150000"/>
                                    </p:animScale>
                                  </p:childTnLst>
                                </p:cTn>
                              </p:par>
                              <p:par>
                                <p:cTn id="7" presetID="35" presetClass="path" presetSubtype="0" accel="50000" decel="50000" fill="hold" nodeType="withEffect">
                                  <p:stCondLst>
                                    <p:cond delay="0"/>
                                  </p:stCondLst>
                                  <p:childTnLst>
                                    <p:animMotion origin="layout" path="M 3.33333E-6 4.07407E-6 L -0.20482 0.00277 " pathEditMode="relative" rAng="0" ptsTypes="AA">
                                      <p:cBhvr>
                                        <p:cTn id="8" dur="2000" fill="hold"/>
                                        <p:tgtEl>
                                          <p:spTgt spid="10"/>
                                        </p:tgtEl>
                                        <p:attrNameLst>
                                          <p:attrName>ppt_x</p:attrName>
                                          <p:attrName>ppt_y</p:attrName>
                                        </p:attrNameLst>
                                      </p:cBhvr>
                                      <p:rCtr x="-10247" y="139"/>
                                    </p:animMotion>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nodeType="clickEffect">
                                  <p:stCondLst>
                                    <p:cond delay="0"/>
                                  </p:stCondLst>
                                  <p:childTnLst>
                                    <p:animScale>
                                      <p:cBhvr>
                                        <p:cTn id="12" dur="2000" fill="hold"/>
                                        <p:tgtEl>
                                          <p:spTgt spid="4"/>
                                        </p:tgtEl>
                                      </p:cBhvr>
                                      <p:by x="150000" y="150000"/>
                                    </p:animScale>
                                  </p:childTnLst>
                                </p:cTn>
                              </p:par>
                              <p:par>
                                <p:cTn id="13" presetID="35" presetClass="path" presetSubtype="0" accel="50000" decel="50000" fill="hold" nodeType="withEffect">
                                  <p:stCondLst>
                                    <p:cond delay="0"/>
                                  </p:stCondLst>
                                  <p:childTnLst>
                                    <p:animMotion origin="layout" path="M -8.33333E-7 0.00972 L -0.16823 -0.14144 " pathEditMode="relative" rAng="0" ptsTypes="AA">
                                      <p:cBhvr>
                                        <p:cTn id="14" dur="2000" fill="hold"/>
                                        <p:tgtEl>
                                          <p:spTgt spid="4"/>
                                        </p:tgtEl>
                                        <p:attrNameLst>
                                          <p:attrName>ppt_x</p:attrName>
                                          <p:attrName>ppt_y</p:attrName>
                                        </p:attrNameLst>
                                      </p:cBhvr>
                                      <p:rCtr x="-8411" y="-7569"/>
                                    </p:animMotion>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nodeType="clickEffect">
                                  <p:stCondLst>
                                    <p:cond delay="0"/>
                                  </p:stCondLst>
                                  <p:childTnLst>
                                    <p:animMotion origin="layout" path="M -4.16667E-6 4.07407E-6 L -0.17851 -0.02987 " pathEditMode="relative" rAng="0" ptsTypes="AA">
                                      <p:cBhvr>
                                        <p:cTn id="18" dur="2000" fill="hold"/>
                                        <p:tgtEl>
                                          <p:spTgt spid="5"/>
                                        </p:tgtEl>
                                        <p:attrNameLst>
                                          <p:attrName>ppt_x</p:attrName>
                                          <p:attrName>ppt_y</p:attrName>
                                        </p:attrNameLst>
                                      </p:cBhvr>
                                      <p:rCtr x="-8932" y="-1505"/>
                                    </p:animMotion>
                                  </p:childTnLst>
                                </p:cTn>
                              </p:par>
                              <p:par>
                                <p:cTn id="19" presetID="6" presetClass="emph" presetSubtype="0" fill="hold" nodeType="withEffect">
                                  <p:stCondLst>
                                    <p:cond delay="0"/>
                                  </p:stCondLst>
                                  <p:childTnLst>
                                    <p:animScale>
                                      <p:cBhvr>
                                        <p:cTn id="20" dur="2000" fill="hold"/>
                                        <p:tgtEl>
                                          <p:spTgt spid="5"/>
                                        </p:tgtEl>
                                      </p:cBhvr>
                                      <p:by x="150000" y="150000"/>
                                    </p:animScale>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nodeType="clickEffect">
                                  <p:stCondLst>
                                    <p:cond delay="0"/>
                                  </p:stCondLst>
                                  <p:childTnLst>
                                    <p:animScale>
                                      <p:cBhvr>
                                        <p:cTn id="24" dur="2000" fill="hold"/>
                                        <p:tgtEl>
                                          <p:spTgt spid="9"/>
                                        </p:tgtEl>
                                      </p:cBhvr>
                                      <p:by x="150000" y="150000"/>
                                    </p:animScale>
                                  </p:childTnLst>
                                </p:cTn>
                              </p:par>
                              <p:par>
                                <p:cTn id="25" presetID="63" presetClass="path" presetSubtype="0" accel="50000" decel="50000" fill="hold" nodeType="withEffect">
                                  <p:stCondLst>
                                    <p:cond delay="0"/>
                                  </p:stCondLst>
                                  <p:childTnLst>
                                    <p:animMotion origin="layout" path="M 1.875E-6 4.81481E-6 L 0.35742 0.08078 " pathEditMode="relative" rAng="0" ptsTypes="AA">
                                      <p:cBhvr>
                                        <p:cTn id="26" dur="2000" fill="hold"/>
                                        <p:tgtEl>
                                          <p:spTgt spid="9"/>
                                        </p:tgtEl>
                                        <p:attrNameLst>
                                          <p:attrName>ppt_x</p:attrName>
                                          <p:attrName>ppt_y</p:attrName>
                                        </p:attrNameLst>
                                      </p:cBhvr>
                                      <p:rCtr x="17865" y="4028"/>
                                    </p:animMotion>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nodeType="clickEffect">
                                  <p:stCondLst>
                                    <p:cond delay="0"/>
                                  </p:stCondLst>
                                  <p:childTnLst>
                                    <p:animScale>
                                      <p:cBhvr>
                                        <p:cTn id="30" dur="2000" fill="hold"/>
                                        <p:tgtEl>
                                          <p:spTgt spid="8"/>
                                        </p:tgtEl>
                                      </p:cBhvr>
                                      <p:by x="150000" y="150000"/>
                                    </p:animScale>
                                  </p:childTnLst>
                                </p:cTn>
                              </p:par>
                              <p:par>
                                <p:cTn id="31" presetID="63" presetClass="path" presetSubtype="0" accel="50000" decel="50000" fill="hold" nodeType="withEffect">
                                  <p:stCondLst>
                                    <p:cond delay="0"/>
                                  </p:stCondLst>
                                  <p:childTnLst>
                                    <p:animMotion origin="layout" path="M -2.91667E-6 2.59259E-6 L 0.13776 0.16111 " pathEditMode="relative" rAng="0" ptsTypes="AA">
                                      <p:cBhvr>
                                        <p:cTn id="32" dur="2000" fill="hold"/>
                                        <p:tgtEl>
                                          <p:spTgt spid="8"/>
                                        </p:tgtEl>
                                        <p:attrNameLst>
                                          <p:attrName>ppt_x</p:attrName>
                                          <p:attrName>ppt_y</p:attrName>
                                        </p:attrNameLst>
                                      </p:cBhvr>
                                      <p:rCtr x="6888" y="8056"/>
                                    </p:animMotion>
                                  </p:childTnLst>
                                </p:cTn>
                              </p:par>
                            </p:childTnLst>
                          </p:cTn>
                        </p:par>
                      </p:childTnLst>
                    </p:cTn>
                  </p:par>
                  <p:par>
                    <p:cTn id="33" fill="hold">
                      <p:stCondLst>
                        <p:cond delay="indefinite"/>
                      </p:stCondLst>
                      <p:childTnLst>
                        <p:par>
                          <p:cTn id="34" fill="hold">
                            <p:stCondLst>
                              <p:cond delay="0"/>
                            </p:stCondLst>
                            <p:childTnLst>
                              <p:par>
                                <p:cTn id="35" presetID="6" presetClass="emph" presetSubtype="0" fill="hold" nodeType="clickEffect">
                                  <p:stCondLst>
                                    <p:cond delay="0"/>
                                  </p:stCondLst>
                                  <p:childTnLst>
                                    <p:animScale>
                                      <p:cBhvr>
                                        <p:cTn id="36" dur="2000" fill="hold"/>
                                        <p:tgtEl>
                                          <p:spTgt spid="7"/>
                                        </p:tgtEl>
                                      </p:cBhvr>
                                      <p:by x="150000" y="150000"/>
                                    </p:animScale>
                                  </p:childTnLst>
                                </p:cTn>
                              </p:par>
                              <p:par>
                                <p:cTn id="37" presetID="63" presetClass="path" presetSubtype="0" accel="50000" decel="50000" fill="hold" nodeType="withEffect">
                                  <p:stCondLst>
                                    <p:cond delay="0"/>
                                  </p:stCondLst>
                                  <p:childTnLst>
                                    <p:animMotion origin="layout" path="M 1.66667E-6 2.59259E-6 L 0.28698 -0.06135 " pathEditMode="relative" rAng="0" ptsTypes="AA">
                                      <p:cBhvr>
                                        <p:cTn id="38" dur="2000" fill="hold"/>
                                        <p:tgtEl>
                                          <p:spTgt spid="7"/>
                                        </p:tgtEl>
                                        <p:attrNameLst>
                                          <p:attrName>ppt_x</p:attrName>
                                          <p:attrName>ppt_y</p:attrName>
                                        </p:attrNameLst>
                                      </p:cBhvr>
                                      <p:rCtr x="14349" y="-3079"/>
                                    </p:animMotion>
                                  </p:childTnLst>
                                </p:cTn>
                              </p:par>
                            </p:childTnLst>
                          </p:cTn>
                        </p:par>
                      </p:childTnLst>
                    </p:cTn>
                  </p:par>
                  <p:par>
                    <p:cTn id="39" fill="hold">
                      <p:stCondLst>
                        <p:cond delay="indefinite"/>
                      </p:stCondLst>
                      <p:childTnLst>
                        <p:par>
                          <p:cTn id="40" fill="hold">
                            <p:stCondLst>
                              <p:cond delay="0"/>
                            </p:stCondLst>
                            <p:childTnLst>
                              <p:par>
                                <p:cTn id="41" presetID="6" presetClass="emph" presetSubtype="0" fill="hold" nodeType="clickEffect">
                                  <p:stCondLst>
                                    <p:cond delay="0"/>
                                  </p:stCondLst>
                                  <p:childTnLst>
                                    <p:animScale>
                                      <p:cBhvr>
                                        <p:cTn id="42" dur="2000" fill="hold"/>
                                        <p:tgtEl>
                                          <p:spTgt spid="6"/>
                                        </p:tgtEl>
                                      </p:cBhvr>
                                      <p:by x="150000" y="150000"/>
                                    </p:animScale>
                                  </p:childTnLst>
                                </p:cTn>
                              </p:par>
                              <p:par>
                                <p:cTn id="43" presetID="63" presetClass="path" presetSubtype="0" accel="50000" decel="50000" fill="hold" nodeType="withEffect">
                                  <p:stCondLst>
                                    <p:cond delay="0"/>
                                  </p:stCondLst>
                                  <p:childTnLst>
                                    <p:animMotion origin="layout" path="M -3.54167E-6 2.96296E-6 L 0.19193 -0.04514 " pathEditMode="relative" rAng="0" ptsTypes="AA">
                                      <p:cBhvr>
                                        <p:cTn id="44" dur="2000" fill="hold"/>
                                        <p:tgtEl>
                                          <p:spTgt spid="6"/>
                                        </p:tgtEl>
                                        <p:attrNameLst>
                                          <p:attrName>ppt_x</p:attrName>
                                          <p:attrName>ppt_y</p:attrName>
                                        </p:attrNameLst>
                                      </p:cBhvr>
                                      <p:rCtr x="9596" y="-22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96529" y="1186446"/>
            <a:ext cx="4441371" cy="4441371"/>
          </a:xfrm>
          <a:prstGeom prst="rect">
            <a:avLst/>
          </a:prstGeom>
        </p:spPr>
      </p:pic>
      <p:sp>
        <p:nvSpPr>
          <p:cNvPr id="48" name="TextBox 47"/>
          <p:cNvSpPr txBox="1"/>
          <p:nvPr/>
        </p:nvSpPr>
        <p:spPr>
          <a:xfrm>
            <a:off x="4255129" y="1253123"/>
            <a:ext cx="1608314" cy="584775"/>
          </a:xfrm>
          <a:prstGeom prst="rect">
            <a:avLst/>
          </a:prstGeom>
          <a:noFill/>
        </p:spPr>
        <p:txBody>
          <a:bodyPr wrap="square" rtlCol="0">
            <a:spAutoFit/>
          </a:bodyPr>
          <a:lstStyle/>
          <a:p>
            <a:r>
              <a:rPr lang="de-DE" sz="1600" b="1">
                <a:solidFill>
                  <a:schemeClr val="bg1"/>
                </a:solidFill>
              </a:rPr>
              <a:t>Gamification</a:t>
            </a:r>
          </a:p>
          <a:p>
            <a:r>
              <a:rPr lang="de-DE" sz="1600" b="1">
                <a:solidFill>
                  <a:schemeClr val="bg1"/>
                </a:solidFill>
              </a:rPr>
              <a:t>of moodle</a:t>
            </a:r>
          </a:p>
        </p:txBody>
      </p:sp>
      <p:sp>
        <p:nvSpPr>
          <p:cNvPr id="47" name="TextBox 46"/>
          <p:cNvSpPr txBox="1"/>
          <p:nvPr/>
        </p:nvSpPr>
        <p:spPr>
          <a:xfrm>
            <a:off x="3768163" y="1951355"/>
            <a:ext cx="1285395" cy="584775"/>
          </a:xfrm>
          <a:prstGeom prst="rect">
            <a:avLst/>
          </a:prstGeom>
          <a:noFill/>
        </p:spPr>
        <p:txBody>
          <a:bodyPr wrap="square" rtlCol="0">
            <a:spAutoFit/>
          </a:bodyPr>
          <a:lstStyle/>
          <a:p>
            <a:r>
              <a:rPr lang="de-DE" sz="1600" b="1">
                <a:solidFill>
                  <a:schemeClr val="bg1"/>
                </a:solidFill>
              </a:rPr>
              <a:t>Virtual classr</a:t>
            </a:r>
            <a:r>
              <a:rPr lang="de-DE" sz="1600" b="1"/>
              <a:t>oom</a:t>
            </a:r>
          </a:p>
        </p:txBody>
      </p:sp>
      <p:sp>
        <p:nvSpPr>
          <p:cNvPr id="46" name="TextBox 45"/>
          <p:cNvSpPr txBox="1"/>
          <p:nvPr/>
        </p:nvSpPr>
        <p:spPr>
          <a:xfrm>
            <a:off x="3834311" y="4527245"/>
            <a:ext cx="1285395" cy="584775"/>
          </a:xfrm>
          <a:prstGeom prst="rect">
            <a:avLst/>
          </a:prstGeom>
          <a:noFill/>
        </p:spPr>
        <p:txBody>
          <a:bodyPr wrap="square" rtlCol="0">
            <a:spAutoFit/>
          </a:bodyPr>
          <a:lstStyle/>
          <a:p>
            <a:r>
              <a:rPr lang="de-DE" sz="1600" b="1">
                <a:solidFill>
                  <a:schemeClr val="bg1"/>
                </a:solidFill>
              </a:rPr>
              <a:t>Digital citizenship</a:t>
            </a:r>
          </a:p>
        </p:txBody>
      </p:sp>
      <p:sp>
        <p:nvSpPr>
          <p:cNvPr id="45" name="TextBox 44"/>
          <p:cNvSpPr txBox="1"/>
          <p:nvPr/>
        </p:nvSpPr>
        <p:spPr>
          <a:xfrm>
            <a:off x="5465158" y="4656772"/>
            <a:ext cx="1285395" cy="830997"/>
          </a:xfrm>
          <a:prstGeom prst="rect">
            <a:avLst/>
          </a:prstGeom>
          <a:noFill/>
        </p:spPr>
        <p:txBody>
          <a:bodyPr wrap="square" rtlCol="0">
            <a:spAutoFit/>
          </a:bodyPr>
          <a:lstStyle/>
          <a:p>
            <a:pPr algn="ctr"/>
            <a:r>
              <a:rPr lang="de-DE" sz="1600" b="1">
                <a:solidFill>
                  <a:schemeClr val="bg1"/>
                </a:solidFill>
              </a:rPr>
              <a:t>Youtubers,</a:t>
            </a:r>
          </a:p>
          <a:p>
            <a:pPr algn="ctr"/>
            <a:r>
              <a:rPr lang="de-DE" sz="1600" b="1">
                <a:solidFill>
                  <a:schemeClr val="bg1"/>
                </a:solidFill>
              </a:rPr>
              <a:t>Create songs with AI</a:t>
            </a:r>
          </a:p>
        </p:txBody>
      </p:sp>
      <p:sp>
        <p:nvSpPr>
          <p:cNvPr id="44" name="TextBox 43"/>
          <p:cNvSpPr txBox="1"/>
          <p:nvPr/>
        </p:nvSpPr>
        <p:spPr>
          <a:xfrm>
            <a:off x="7357082" y="4761315"/>
            <a:ext cx="1285395" cy="338554"/>
          </a:xfrm>
          <a:prstGeom prst="rect">
            <a:avLst/>
          </a:prstGeom>
          <a:noFill/>
        </p:spPr>
        <p:txBody>
          <a:bodyPr wrap="square" rtlCol="0">
            <a:spAutoFit/>
          </a:bodyPr>
          <a:lstStyle/>
          <a:p>
            <a:r>
              <a:rPr lang="de-DE" sz="1600" b="1">
                <a:solidFill>
                  <a:schemeClr val="bg1"/>
                </a:solidFill>
              </a:rPr>
              <a:t>Simulations</a:t>
            </a:r>
          </a:p>
        </p:txBody>
      </p:sp>
      <p:sp>
        <p:nvSpPr>
          <p:cNvPr id="43" name="TextBox 42"/>
          <p:cNvSpPr txBox="1"/>
          <p:nvPr/>
        </p:nvSpPr>
        <p:spPr>
          <a:xfrm>
            <a:off x="7474685" y="2307935"/>
            <a:ext cx="1285395" cy="584775"/>
          </a:xfrm>
          <a:prstGeom prst="rect">
            <a:avLst/>
          </a:prstGeom>
          <a:noFill/>
        </p:spPr>
        <p:txBody>
          <a:bodyPr wrap="square" rtlCol="0">
            <a:spAutoFit/>
          </a:bodyPr>
          <a:lstStyle/>
          <a:p>
            <a:r>
              <a:rPr lang="de-DE" sz="1600" b="1">
                <a:solidFill>
                  <a:schemeClr val="bg1"/>
                </a:solidFill>
              </a:rPr>
              <a:t>Create a blog</a:t>
            </a:r>
          </a:p>
        </p:txBody>
      </p:sp>
      <p:sp>
        <p:nvSpPr>
          <p:cNvPr id="9" name="TextBox 8"/>
          <p:cNvSpPr txBox="1"/>
          <p:nvPr/>
        </p:nvSpPr>
        <p:spPr>
          <a:xfrm>
            <a:off x="6725336" y="1264627"/>
            <a:ext cx="1285395" cy="830997"/>
          </a:xfrm>
          <a:prstGeom prst="rect">
            <a:avLst/>
          </a:prstGeom>
          <a:noFill/>
        </p:spPr>
        <p:txBody>
          <a:bodyPr wrap="square" rtlCol="0">
            <a:spAutoFit/>
          </a:bodyPr>
          <a:lstStyle/>
          <a:p>
            <a:r>
              <a:rPr lang="de-DE" sz="1600" b="1">
                <a:solidFill>
                  <a:schemeClr val="bg1"/>
                </a:solidFill>
              </a:rPr>
              <a:t>Keep me posted, be social</a:t>
            </a:r>
          </a:p>
        </p:txBody>
      </p:sp>
      <p:sp>
        <p:nvSpPr>
          <p:cNvPr id="20" name="Freeform 19"/>
          <p:cNvSpPr/>
          <p:nvPr/>
        </p:nvSpPr>
        <p:spPr>
          <a:xfrm>
            <a:off x="3039035" y="528918"/>
            <a:ext cx="3119718" cy="2895600"/>
          </a:xfrm>
          <a:custGeom>
            <a:avLst/>
            <a:gdLst>
              <a:gd name="connsiteX0" fmla="*/ 0 w 3119718"/>
              <a:gd name="connsiteY0" fmla="*/ 0 h 2895600"/>
              <a:gd name="connsiteX1" fmla="*/ 3119718 w 3119718"/>
              <a:gd name="connsiteY1" fmla="*/ 2868706 h 2895600"/>
              <a:gd name="connsiteX2" fmla="*/ 3101789 w 3119718"/>
              <a:gd name="connsiteY2" fmla="*/ 2895600 h 2895600"/>
              <a:gd name="connsiteX3" fmla="*/ 0 w 3119718"/>
              <a:gd name="connsiteY3" fmla="*/ 412376 h 2895600"/>
              <a:gd name="connsiteX4" fmla="*/ 0 w 3119718"/>
              <a:gd name="connsiteY4" fmla="*/ 0 h 289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9718" h="2895600">
                <a:moveTo>
                  <a:pt x="0" y="0"/>
                </a:moveTo>
                <a:lnTo>
                  <a:pt x="3119718" y="2868706"/>
                </a:lnTo>
                <a:lnTo>
                  <a:pt x="3101789" y="2895600"/>
                </a:lnTo>
                <a:lnTo>
                  <a:pt x="0" y="412376"/>
                </a:lnTo>
                <a:lnTo>
                  <a:pt x="0" y="0"/>
                </a:lnTo>
                <a:close/>
              </a:path>
            </a:pathLst>
          </a:custGeom>
          <a:noFill/>
          <a:ln>
            <a:noFill/>
          </a:ln>
          <a:effectLst>
            <a:innerShdw blurRad="63500" dist="50800" dir="10800000">
              <a:prstClr val="black">
                <a:alpha val="50000"/>
              </a:prstClr>
            </a:inn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grpSp>
        <p:nvGrpSpPr>
          <p:cNvPr id="28" name="Group 27"/>
          <p:cNvGrpSpPr/>
          <p:nvPr/>
        </p:nvGrpSpPr>
        <p:grpSpPr>
          <a:xfrm>
            <a:off x="3007240" y="242599"/>
            <a:ext cx="3128682" cy="3092823"/>
            <a:chOff x="3017686" y="340660"/>
            <a:chExt cx="3128682" cy="3092823"/>
          </a:xfrm>
        </p:grpSpPr>
        <p:sp>
          <p:nvSpPr>
            <p:cNvPr id="8" name="Freeform 7"/>
            <p:cNvSpPr/>
            <p:nvPr/>
          </p:nvSpPr>
          <p:spPr>
            <a:xfrm>
              <a:off x="3030069" y="340660"/>
              <a:ext cx="3108515" cy="3092823"/>
            </a:xfrm>
            <a:custGeom>
              <a:avLst/>
              <a:gdLst>
                <a:gd name="connsiteX0" fmla="*/ 0 w 3092824"/>
                <a:gd name="connsiteY0" fmla="*/ 609600 h 3092823"/>
                <a:gd name="connsiteX1" fmla="*/ 3092824 w 3092824"/>
                <a:gd name="connsiteY1" fmla="*/ 3092823 h 3092823"/>
                <a:gd name="connsiteX2" fmla="*/ 3092824 w 3092824"/>
                <a:gd name="connsiteY2" fmla="*/ 0 h 3092823"/>
                <a:gd name="connsiteX3" fmla="*/ 0 w 3092824"/>
                <a:gd name="connsiteY3" fmla="*/ 0 h 3092823"/>
                <a:gd name="connsiteX4" fmla="*/ 0 w 3092824"/>
                <a:gd name="connsiteY4" fmla="*/ 609600 h 3092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2824" h="3092823">
                  <a:moveTo>
                    <a:pt x="0" y="609600"/>
                  </a:moveTo>
                  <a:lnTo>
                    <a:pt x="3092824" y="3092823"/>
                  </a:lnTo>
                  <a:lnTo>
                    <a:pt x="3092824" y="0"/>
                  </a:lnTo>
                  <a:lnTo>
                    <a:pt x="0" y="0"/>
                  </a:lnTo>
                  <a:lnTo>
                    <a:pt x="0" y="609600"/>
                  </a:lnTo>
                  <a:close/>
                </a:path>
              </a:pathLst>
            </a:custGeom>
            <a:solidFill>
              <a:schemeClr val="tx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Freeform 20"/>
            <p:cNvSpPr/>
            <p:nvPr/>
          </p:nvSpPr>
          <p:spPr>
            <a:xfrm>
              <a:off x="3017686" y="470628"/>
              <a:ext cx="3128682" cy="2949389"/>
            </a:xfrm>
            <a:custGeom>
              <a:avLst/>
              <a:gdLst>
                <a:gd name="connsiteX0" fmla="*/ 0 w 3128682"/>
                <a:gd name="connsiteY0" fmla="*/ 0 h 2949389"/>
                <a:gd name="connsiteX1" fmla="*/ 3128682 w 3128682"/>
                <a:gd name="connsiteY1" fmla="*/ 2949389 h 2949389"/>
                <a:gd name="connsiteX2" fmla="*/ 0 w 3128682"/>
                <a:gd name="connsiteY2" fmla="*/ 493059 h 2949389"/>
                <a:gd name="connsiteX3" fmla="*/ 0 w 3128682"/>
                <a:gd name="connsiteY3" fmla="*/ 0 h 2949389"/>
              </a:gdLst>
              <a:ahLst/>
              <a:cxnLst>
                <a:cxn ang="0">
                  <a:pos x="connsiteX0" y="connsiteY0"/>
                </a:cxn>
                <a:cxn ang="0">
                  <a:pos x="connsiteX1" y="connsiteY1"/>
                </a:cxn>
                <a:cxn ang="0">
                  <a:pos x="connsiteX2" y="connsiteY2"/>
                </a:cxn>
                <a:cxn ang="0">
                  <a:pos x="connsiteX3" y="connsiteY3"/>
                </a:cxn>
              </a:cxnLst>
              <a:rect l="l" t="t" r="r" b="b"/>
              <a:pathLst>
                <a:path w="3128682" h="2949389">
                  <a:moveTo>
                    <a:pt x="0" y="0"/>
                  </a:moveTo>
                  <a:lnTo>
                    <a:pt x="3128682" y="2949389"/>
                  </a:lnTo>
                  <a:lnTo>
                    <a:pt x="0" y="493059"/>
                  </a:lnTo>
                  <a:lnTo>
                    <a:pt x="0" y="0"/>
                  </a:lnTo>
                  <a:close/>
                </a:path>
              </a:pathLst>
            </a:custGeom>
            <a:solidFill>
              <a:schemeClr val="tx1"/>
            </a:solidFill>
            <a:ln>
              <a:noFill/>
            </a:ln>
            <a:effectLst>
              <a:innerShdw blurRad="127000" dist="1143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4" name="Group 33"/>
          <p:cNvGrpSpPr/>
          <p:nvPr/>
        </p:nvGrpSpPr>
        <p:grpSpPr>
          <a:xfrm>
            <a:off x="5038565" y="227707"/>
            <a:ext cx="4200360" cy="3084979"/>
            <a:chOff x="5092950" y="325358"/>
            <a:chExt cx="4200360" cy="3084979"/>
          </a:xfrm>
        </p:grpSpPr>
        <p:sp>
          <p:nvSpPr>
            <p:cNvPr id="11" name="Freeform 10"/>
            <p:cNvSpPr/>
            <p:nvPr/>
          </p:nvSpPr>
          <p:spPr>
            <a:xfrm rot="10800000" flipV="1">
              <a:off x="6187036" y="325358"/>
              <a:ext cx="3106274" cy="3084979"/>
            </a:xfrm>
            <a:custGeom>
              <a:avLst/>
              <a:gdLst>
                <a:gd name="connsiteX0" fmla="*/ 0 w 3092824"/>
                <a:gd name="connsiteY0" fmla="*/ 609600 h 3092823"/>
                <a:gd name="connsiteX1" fmla="*/ 3092824 w 3092824"/>
                <a:gd name="connsiteY1" fmla="*/ 3092823 h 3092823"/>
                <a:gd name="connsiteX2" fmla="*/ 3092824 w 3092824"/>
                <a:gd name="connsiteY2" fmla="*/ 0 h 3092823"/>
                <a:gd name="connsiteX3" fmla="*/ 0 w 3092824"/>
                <a:gd name="connsiteY3" fmla="*/ 0 h 3092823"/>
                <a:gd name="connsiteX4" fmla="*/ 0 w 3092824"/>
                <a:gd name="connsiteY4" fmla="*/ 609600 h 3092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2824" h="3092823">
                  <a:moveTo>
                    <a:pt x="0" y="609600"/>
                  </a:moveTo>
                  <a:lnTo>
                    <a:pt x="3092824" y="3092823"/>
                  </a:lnTo>
                  <a:lnTo>
                    <a:pt x="3092824" y="0"/>
                  </a:lnTo>
                  <a:lnTo>
                    <a:pt x="0" y="0"/>
                  </a:lnTo>
                  <a:lnTo>
                    <a:pt x="0" y="6096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Freeform 22"/>
            <p:cNvSpPr/>
            <p:nvPr/>
          </p:nvSpPr>
          <p:spPr>
            <a:xfrm rot="13712693" flipH="1" flipV="1">
              <a:off x="5161944" y="473306"/>
              <a:ext cx="2349052" cy="2487039"/>
            </a:xfrm>
            <a:custGeom>
              <a:avLst/>
              <a:gdLst>
                <a:gd name="connsiteX0" fmla="*/ 0 w 3128682"/>
                <a:gd name="connsiteY0" fmla="*/ 0 h 2949389"/>
                <a:gd name="connsiteX1" fmla="*/ 3128682 w 3128682"/>
                <a:gd name="connsiteY1" fmla="*/ 2949389 h 2949389"/>
                <a:gd name="connsiteX2" fmla="*/ 0 w 3128682"/>
                <a:gd name="connsiteY2" fmla="*/ 493059 h 2949389"/>
                <a:gd name="connsiteX3" fmla="*/ 0 w 3128682"/>
                <a:gd name="connsiteY3" fmla="*/ 0 h 2949389"/>
              </a:gdLst>
              <a:ahLst/>
              <a:cxnLst>
                <a:cxn ang="0">
                  <a:pos x="connsiteX0" y="connsiteY0"/>
                </a:cxn>
                <a:cxn ang="0">
                  <a:pos x="connsiteX1" y="connsiteY1"/>
                </a:cxn>
                <a:cxn ang="0">
                  <a:pos x="connsiteX2" y="connsiteY2"/>
                </a:cxn>
                <a:cxn ang="0">
                  <a:pos x="connsiteX3" y="connsiteY3"/>
                </a:cxn>
              </a:cxnLst>
              <a:rect l="l" t="t" r="r" b="b"/>
              <a:pathLst>
                <a:path w="3128682" h="2949389">
                  <a:moveTo>
                    <a:pt x="0" y="0"/>
                  </a:moveTo>
                  <a:lnTo>
                    <a:pt x="3128682" y="2949389"/>
                  </a:lnTo>
                  <a:lnTo>
                    <a:pt x="0" y="493059"/>
                  </a:lnTo>
                  <a:lnTo>
                    <a:pt x="0" y="0"/>
                  </a:lnTo>
                  <a:close/>
                </a:path>
              </a:pathLst>
            </a:custGeom>
            <a:solidFill>
              <a:schemeClr val="tx1"/>
            </a:solidFill>
            <a:ln>
              <a:noFill/>
            </a:ln>
            <a:effectLst>
              <a:innerShdw blurRad="127000" dist="1143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6" name="Group 25"/>
          <p:cNvGrpSpPr/>
          <p:nvPr/>
        </p:nvGrpSpPr>
        <p:grpSpPr>
          <a:xfrm rot="159306">
            <a:off x="3126561" y="3296554"/>
            <a:ext cx="3235060" cy="3150313"/>
            <a:chOff x="3065928" y="3348158"/>
            <a:chExt cx="3435853" cy="3178150"/>
          </a:xfrm>
        </p:grpSpPr>
        <p:sp>
          <p:nvSpPr>
            <p:cNvPr id="13" name="Freeform 12"/>
            <p:cNvSpPr/>
            <p:nvPr/>
          </p:nvSpPr>
          <p:spPr>
            <a:xfrm>
              <a:off x="3065928" y="3348158"/>
              <a:ext cx="3074894" cy="3178150"/>
            </a:xfrm>
            <a:custGeom>
              <a:avLst/>
              <a:gdLst>
                <a:gd name="connsiteX0" fmla="*/ 0 w 3074894"/>
                <a:gd name="connsiteY0" fmla="*/ 699247 h 3101789"/>
                <a:gd name="connsiteX1" fmla="*/ 3074894 w 3074894"/>
                <a:gd name="connsiteY1" fmla="*/ 0 h 3101789"/>
                <a:gd name="connsiteX2" fmla="*/ 1595717 w 3074894"/>
                <a:gd name="connsiteY2" fmla="*/ 3101789 h 3101789"/>
                <a:gd name="connsiteX3" fmla="*/ 0 w 3074894"/>
                <a:gd name="connsiteY3" fmla="*/ 3083859 h 3101789"/>
                <a:gd name="connsiteX4" fmla="*/ 0 w 3074894"/>
                <a:gd name="connsiteY4" fmla="*/ 699247 h 310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894" h="3101789">
                  <a:moveTo>
                    <a:pt x="0" y="699247"/>
                  </a:moveTo>
                  <a:lnTo>
                    <a:pt x="3074894" y="0"/>
                  </a:lnTo>
                  <a:lnTo>
                    <a:pt x="1595717" y="3101789"/>
                  </a:lnTo>
                  <a:lnTo>
                    <a:pt x="0" y="3083859"/>
                  </a:lnTo>
                  <a:lnTo>
                    <a:pt x="0" y="69924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Freeform 23"/>
            <p:cNvSpPr/>
            <p:nvPr/>
          </p:nvSpPr>
          <p:spPr>
            <a:xfrm rot="15369234">
              <a:off x="3818423" y="3728529"/>
              <a:ext cx="2708834" cy="2657882"/>
            </a:xfrm>
            <a:custGeom>
              <a:avLst/>
              <a:gdLst>
                <a:gd name="connsiteX0" fmla="*/ 0 w 3128682"/>
                <a:gd name="connsiteY0" fmla="*/ 0 h 2949389"/>
                <a:gd name="connsiteX1" fmla="*/ 3128682 w 3128682"/>
                <a:gd name="connsiteY1" fmla="*/ 2949389 h 2949389"/>
                <a:gd name="connsiteX2" fmla="*/ 0 w 3128682"/>
                <a:gd name="connsiteY2" fmla="*/ 493059 h 2949389"/>
                <a:gd name="connsiteX3" fmla="*/ 0 w 3128682"/>
                <a:gd name="connsiteY3" fmla="*/ 0 h 2949389"/>
              </a:gdLst>
              <a:ahLst/>
              <a:cxnLst>
                <a:cxn ang="0">
                  <a:pos x="connsiteX0" y="connsiteY0"/>
                </a:cxn>
                <a:cxn ang="0">
                  <a:pos x="connsiteX1" y="connsiteY1"/>
                </a:cxn>
                <a:cxn ang="0">
                  <a:pos x="connsiteX2" y="connsiteY2"/>
                </a:cxn>
                <a:cxn ang="0">
                  <a:pos x="connsiteX3" y="connsiteY3"/>
                </a:cxn>
              </a:cxnLst>
              <a:rect l="l" t="t" r="r" b="b"/>
              <a:pathLst>
                <a:path w="3128682" h="2949389">
                  <a:moveTo>
                    <a:pt x="0" y="0"/>
                  </a:moveTo>
                  <a:lnTo>
                    <a:pt x="3128682" y="2949389"/>
                  </a:lnTo>
                  <a:lnTo>
                    <a:pt x="0" y="493059"/>
                  </a:lnTo>
                  <a:lnTo>
                    <a:pt x="0" y="0"/>
                  </a:lnTo>
                  <a:close/>
                </a:path>
              </a:pathLst>
            </a:custGeom>
            <a:solidFill>
              <a:schemeClr val="tx1"/>
            </a:solidFill>
            <a:ln>
              <a:noFill/>
            </a:ln>
            <a:effectLst>
              <a:innerShdw blurRad="127000" dist="1143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6" name="Group 35"/>
          <p:cNvGrpSpPr/>
          <p:nvPr/>
        </p:nvGrpSpPr>
        <p:grpSpPr>
          <a:xfrm>
            <a:off x="6156142" y="2536043"/>
            <a:ext cx="3074894" cy="3893558"/>
            <a:chOff x="6840751" y="3403314"/>
            <a:chExt cx="3074894" cy="3893558"/>
          </a:xfrm>
        </p:grpSpPr>
        <p:sp>
          <p:nvSpPr>
            <p:cNvPr id="14" name="Freeform 13"/>
            <p:cNvSpPr/>
            <p:nvPr/>
          </p:nvSpPr>
          <p:spPr>
            <a:xfrm flipH="1">
              <a:off x="6840751" y="4195083"/>
              <a:ext cx="3074894" cy="3101789"/>
            </a:xfrm>
            <a:custGeom>
              <a:avLst/>
              <a:gdLst>
                <a:gd name="connsiteX0" fmla="*/ 0 w 3074894"/>
                <a:gd name="connsiteY0" fmla="*/ 699247 h 3101789"/>
                <a:gd name="connsiteX1" fmla="*/ 3074894 w 3074894"/>
                <a:gd name="connsiteY1" fmla="*/ 0 h 3101789"/>
                <a:gd name="connsiteX2" fmla="*/ 1595717 w 3074894"/>
                <a:gd name="connsiteY2" fmla="*/ 3101789 h 3101789"/>
                <a:gd name="connsiteX3" fmla="*/ 0 w 3074894"/>
                <a:gd name="connsiteY3" fmla="*/ 3083859 h 3101789"/>
                <a:gd name="connsiteX4" fmla="*/ 0 w 3074894"/>
                <a:gd name="connsiteY4" fmla="*/ 699247 h 310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894" h="3101789">
                  <a:moveTo>
                    <a:pt x="0" y="699247"/>
                  </a:moveTo>
                  <a:lnTo>
                    <a:pt x="3074894" y="0"/>
                  </a:lnTo>
                  <a:lnTo>
                    <a:pt x="1595717" y="3101789"/>
                  </a:lnTo>
                  <a:lnTo>
                    <a:pt x="0" y="3083859"/>
                  </a:lnTo>
                  <a:lnTo>
                    <a:pt x="0" y="69924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Freeform 24"/>
            <p:cNvSpPr/>
            <p:nvPr/>
          </p:nvSpPr>
          <p:spPr>
            <a:xfrm rot="19775305" flipH="1" flipV="1">
              <a:off x="7306303" y="3403314"/>
              <a:ext cx="2388094" cy="2657882"/>
            </a:xfrm>
            <a:custGeom>
              <a:avLst/>
              <a:gdLst>
                <a:gd name="connsiteX0" fmla="*/ 0 w 3128682"/>
                <a:gd name="connsiteY0" fmla="*/ 0 h 2949389"/>
                <a:gd name="connsiteX1" fmla="*/ 3128682 w 3128682"/>
                <a:gd name="connsiteY1" fmla="*/ 2949389 h 2949389"/>
                <a:gd name="connsiteX2" fmla="*/ 0 w 3128682"/>
                <a:gd name="connsiteY2" fmla="*/ 493059 h 2949389"/>
                <a:gd name="connsiteX3" fmla="*/ 0 w 3128682"/>
                <a:gd name="connsiteY3" fmla="*/ 0 h 2949389"/>
              </a:gdLst>
              <a:ahLst/>
              <a:cxnLst>
                <a:cxn ang="0">
                  <a:pos x="connsiteX0" y="connsiteY0"/>
                </a:cxn>
                <a:cxn ang="0">
                  <a:pos x="connsiteX1" y="connsiteY1"/>
                </a:cxn>
                <a:cxn ang="0">
                  <a:pos x="connsiteX2" y="connsiteY2"/>
                </a:cxn>
                <a:cxn ang="0">
                  <a:pos x="connsiteX3" y="connsiteY3"/>
                </a:cxn>
              </a:cxnLst>
              <a:rect l="l" t="t" r="r" b="b"/>
              <a:pathLst>
                <a:path w="3128682" h="2949389">
                  <a:moveTo>
                    <a:pt x="0" y="0"/>
                  </a:moveTo>
                  <a:lnTo>
                    <a:pt x="3128682" y="2949389"/>
                  </a:lnTo>
                  <a:lnTo>
                    <a:pt x="0" y="493059"/>
                  </a:lnTo>
                  <a:lnTo>
                    <a:pt x="0" y="0"/>
                  </a:lnTo>
                  <a:close/>
                </a:path>
              </a:pathLst>
            </a:custGeom>
            <a:solidFill>
              <a:schemeClr val="tx1"/>
            </a:solidFill>
            <a:ln>
              <a:noFill/>
            </a:ln>
            <a:effectLst>
              <a:innerShdw blurRad="127000" dist="1143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5" name="Group 34"/>
          <p:cNvGrpSpPr/>
          <p:nvPr/>
        </p:nvGrpSpPr>
        <p:grpSpPr>
          <a:xfrm>
            <a:off x="6110854" y="648726"/>
            <a:ext cx="3887924" cy="3392795"/>
            <a:chOff x="6169386" y="844062"/>
            <a:chExt cx="3887924" cy="3257781"/>
          </a:xfrm>
        </p:grpSpPr>
        <p:sp>
          <p:nvSpPr>
            <p:cNvPr id="17" name="Freeform 16"/>
            <p:cNvSpPr/>
            <p:nvPr/>
          </p:nvSpPr>
          <p:spPr>
            <a:xfrm>
              <a:off x="6233838" y="937302"/>
              <a:ext cx="3101788" cy="3164541"/>
            </a:xfrm>
            <a:custGeom>
              <a:avLst/>
              <a:gdLst>
                <a:gd name="connsiteX0" fmla="*/ 0 w 3101788"/>
                <a:gd name="connsiteY0" fmla="*/ 2456330 h 3164541"/>
                <a:gd name="connsiteX1" fmla="*/ 3083859 w 3101788"/>
                <a:gd name="connsiteY1" fmla="*/ 3164541 h 3164541"/>
                <a:gd name="connsiteX2" fmla="*/ 3101788 w 3101788"/>
                <a:gd name="connsiteY2" fmla="*/ 0 h 3164541"/>
                <a:gd name="connsiteX3" fmla="*/ 0 w 3101788"/>
                <a:gd name="connsiteY3" fmla="*/ 2456330 h 3164541"/>
              </a:gdLst>
              <a:ahLst/>
              <a:cxnLst>
                <a:cxn ang="0">
                  <a:pos x="connsiteX0" y="connsiteY0"/>
                </a:cxn>
                <a:cxn ang="0">
                  <a:pos x="connsiteX1" y="connsiteY1"/>
                </a:cxn>
                <a:cxn ang="0">
                  <a:pos x="connsiteX2" y="connsiteY2"/>
                </a:cxn>
                <a:cxn ang="0">
                  <a:pos x="connsiteX3" y="connsiteY3"/>
                </a:cxn>
              </a:cxnLst>
              <a:rect l="l" t="t" r="r" b="b"/>
              <a:pathLst>
                <a:path w="3101788" h="3164541">
                  <a:moveTo>
                    <a:pt x="0" y="2456330"/>
                  </a:moveTo>
                  <a:lnTo>
                    <a:pt x="3083859" y="3164541"/>
                  </a:lnTo>
                  <a:lnTo>
                    <a:pt x="3101788" y="0"/>
                  </a:lnTo>
                  <a:lnTo>
                    <a:pt x="0" y="245633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Freeform 30"/>
            <p:cNvSpPr/>
            <p:nvPr/>
          </p:nvSpPr>
          <p:spPr>
            <a:xfrm rot="16200000" flipH="1" flipV="1">
              <a:off x="6815037" y="198411"/>
              <a:ext cx="2596622" cy="3887924"/>
            </a:xfrm>
            <a:custGeom>
              <a:avLst/>
              <a:gdLst>
                <a:gd name="connsiteX0" fmla="*/ 0 w 3128682"/>
                <a:gd name="connsiteY0" fmla="*/ 0 h 2949389"/>
                <a:gd name="connsiteX1" fmla="*/ 3128682 w 3128682"/>
                <a:gd name="connsiteY1" fmla="*/ 2949389 h 2949389"/>
                <a:gd name="connsiteX2" fmla="*/ 0 w 3128682"/>
                <a:gd name="connsiteY2" fmla="*/ 493059 h 2949389"/>
                <a:gd name="connsiteX3" fmla="*/ 0 w 3128682"/>
                <a:gd name="connsiteY3" fmla="*/ 0 h 2949389"/>
              </a:gdLst>
              <a:ahLst/>
              <a:cxnLst>
                <a:cxn ang="0">
                  <a:pos x="connsiteX0" y="connsiteY0"/>
                </a:cxn>
                <a:cxn ang="0">
                  <a:pos x="connsiteX1" y="connsiteY1"/>
                </a:cxn>
                <a:cxn ang="0">
                  <a:pos x="connsiteX2" y="connsiteY2"/>
                </a:cxn>
                <a:cxn ang="0">
                  <a:pos x="connsiteX3" y="connsiteY3"/>
                </a:cxn>
              </a:cxnLst>
              <a:rect l="l" t="t" r="r" b="b"/>
              <a:pathLst>
                <a:path w="3128682" h="2949389">
                  <a:moveTo>
                    <a:pt x="0" y="0"/>
                  </a:moveTo>
                  <a:lnTo>
                    <a:pt x="3128682" y="2949389"/>
                  </a:lnTo>
                  <a:lnTo>
                    <a:pt x="0" y="493059"/>
                  </a:lnTo>
                  <a:lnTo>
                    <a:pt x="0" y="0"/>
                  </a:lnTo>
                  <a:close/>
                </a:path>
              </a:pathLst>
            </a:custGeom>
            <a:solidFill>
              <a:schemeClr val="tx1"/>
            </a:solidFill>
            <a:ln>
              <a:noFill/>
            </a:ln>
            <a:effectLst>
              <a:innerShdw blurRad="127000" dist="1143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8" name="Group 37"/>
          <p:cNvGrpSpPr/>
          <p:nvPr/>
        </p:nvGrpSpPr>
        <p:grpSpPr>
          <a:xfrm>
            <a:off x="5042466" y="3355986"/>
            <a:ext cx="2468880" cy="2251788"/>
            <a:chOff x="4656050" y="3403227"/>
            <a:chExt cx="3411287" cy="3282786"/>
          </a:xfrm>
        </p:grpSpPr>
        <p:sp>
          <p:nvSpPr>
            <p:cNvPr id="18" name="Isosceles Triangle 17"/>
            <p:cNvSpPr/>
            <p:nvPr/>
          </p:nvSpPr>
          <p:spPr>
            <a:xfrm>
              <a:off x="4656050" y="3403227"/>
              <a:ext cx="2994210" cy="311411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Freeform 36"/>
            <p:cNvSpPr/>
            <p:nvPr/>
          </p:nvSpPr>
          <p:spPr>
            <a:xfrm rot="11982332">
              <a:off x="5600143" y="3750225"/>
              <a:ext cx="2467194" cy="2935788"/>
            </a:xfrm>
            <a:custGeom>
              <a:avLst/>
              <a:gdLst>
                <a:gd name="connsiteX0" fmla="*/ 0 w 3128682"/>
                <a:gd name="connsiteY0" fmla="*/ 0 h 2949389"/>
                <a:gd name="connsiteX1" fmla="*/ 3128682 w 3128682"/>
                <a:gd name="connsiteY1" fmla="*/ 2949389 h 2949389"/>
                <a:gd name="connsiteX2" fmla="*/ 0 w 3128682"/>
                <a:gd name="connsiteY2" fmla="*/ 493059 h 2949389"/>
                <a:gd name="connsiteX3" fmla="*/ 0 w 3128682"/>
                <a:gd name="connsiteY3" fmla="*/ 0 h 2949389"/>
              </a:gdLst>
              <a:ahLst/>
              <a:cxnLst>
                <a:cxn ang="0">
                  <a:pos x="connsiteX0" y="connsiteY0"/>
                </a:cxn>
                <a:cxn ang="0">
                  <a:pos x="connsiteX1" y="connsiteY1"/>
                </a:cxn>
                <a:cxn ang="0">
                  <a:pos x="connsiteX2" y="connsiteY2"/>
                </a:cxn>
                <a:cxn ang="0">
                  <a:pos x="connsiteX3" y="connsiteY3"/>
                </a:cxn>
              </a:cxnLst>
              <a:rect l="l" t="t" r="r" b="b"/>
              <a:pathLst>
                <a:path w="3128682" h="2949389">
                  <a:moveTo>
                    <a:pt x="0" y="0"/>
                  </a:moveTo>
                  <a:lnTo>
                    <a:pt x="3128682" y="2949389"/>
                  </a:lnTo>
                  <a:lnTo>
                    <a:pt x="0" y="493059"/>
                  </a:lnTo>
                  <a:lnTo>
                    <a:pt x="0" y="0"/>
                  </a:lnTo>
                  <a:close/>
                </a:path>
              </a:pathLst>
            </a:custGeom>
            <a:solidFill>
              <a:schemeClr val="tx1"/>
            </a:solidFill>
            <a:ln>
              <a:noFill/>
            </a:ln>
            <a:effectLst>
              <a:innerShdw blurRad="127000" dist="1143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9" name="Rectangle 38"/>
          <p:cNvSpPr/>
          <p:nvPr/>
        </p:nvSpPr>
        <p:spPr>
          <a:xfrm>
            <a:off x="2858946" y="18044"/>
            <a:ext cx="7917083" cy="1166690"/>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40" name="Rectangle 39"/>
          <p:cNvSpPr/>
          <p:nvPr/>
        </p:nvSpPr>
        <p:spPr>
          <a:xfrm>
            <a:off x="2722942" y="5496679"/>
            <a:ext cx="7114623" cy="1232477"/>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42" name="Rectangle 41"/>
          <p:cNvSpPr/>
          <p:nvPr/>
        </p:nvSpPr>
        <p:spPr>
          <a:xfrm rot="5400000">
            <a:off x="6600157" y="2682129"/>
            <a:ext cx="6080270" cy="2271473"/>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grpSp>
        <p:nvGrpSpPr>
          <p:cNvPr id="5" name="Group 4"/>
          <p:cNvGrpSpPr/>
          <p:nvPr/>
        </p:nvGrpSpPr>
        <p:grpSpPr>
          <a:xfrm>
            <a:off x="2714644" y="707447"/>
            <a:ext cx="3381769" cy="4322993"/>
            <a:chOff x="2741544" y="867275"/>
            <a:chExt cx="3280386" cy="4064777"/>
          </a:xfrm>
        </p:grpSpPr>
        <p:sp>
          <p:nvSpPr>
            <p:cNvPr id="4" name="Freeform 3"/>
            <p:cNvSpPr/>
            <p:nvPr/>
          </p:nvSpPr>
          <p:spPr>
            <a:xfrm>
              <a:off x="2931490" y="867275"/>
              <a:ext cx="3090440" cy="3067291"/>
            </a:xfrm>
            <a:custGeom>
              <a:avLst/>
              <a:gdLst>
                <a:gd name="connsiteX0" fmla="*/ 3090440 w 3090440"/>
                <a:gd name="connsiteY0" fmla="*/ 2453833 h 3067291"/>
                <a:gd name="connsiteX1" fmla="*/ 0 w 3090440"/>
                <a:gd name="connsiteY1" fmla="*/ 0 h 3067291"/>
                <a:gd name="connsiteX2" fmla="*/ 150471 w 3090440"/>
                <a:gd name="connsiteY2" fmla="*/ 3067291 h 3067291"/>
                <a:gd name="connsiteX3" fmla="*/ 3090440 w 3090440"/>
                <a:gd name="connsiteY3" fmla="*/ 2453833 h 3067291"/>
              </a:gdLst>
              <a:ahLst/>
              <a:cxnLst>
                <a:cxn ang="0">
                  <a:pos x="connsiteX0" y="connsiteY0"/>
                </a:cxn>
                <a:cxn ang="0">
                  <a:pos x="connsiteX1" y="connsiteY1"/>
                </a:cxn>
                <a:cxn ang="0">
                  <a:pos x="connsiteX2" y="connsiteY2"/>
                </a:cxn>
                <a:cxn ang="0">
                  <a:pos x="connsiteX3" y="connsiteY3"/>
                </a:cxn>
              </a:cxnLst>
              <a:rect l="l" t="t" r="r" b="b"/>
              <a:pathLst>
                <a:path w="3090440" h="3067291">
                  <a:moveTo>
                    <a:pt x="3090440" y="2453833"/>
                  </a:moveTo>
                  <a:lnTo>
                    <a:pt x="0" y="0"/>
                  </a:lnTo>
                  <a:lnTo>
                    <a:pt x="150471" y="3067291"/>
                  </a:lnTo>
                  <a:lnTo>
                    <a:pt x="3090440" y="24538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Freeform 29"/>
            <p:cNvSpPr/>
            <p:nvPr/>
          </p:nvSpPr>
          <p:spPr>
            <a:xfrm rot="18383697">
              <a:off x="2761291" y="2293917"/>
              <a:ext cx="2618388" cy="2657882"/>
            </a:xfrm>
            <a:custGeom>
              <a:avLst/>
              <a:gdLst>
                <a:gd name="connsiteX0" fmla="*/ 0 w 3128682"/>
                <a:gd name="connsiteY0" fmla="*/ 0 h 2949389"/>
                <a:gd name="connsiteX1" fmla="*/ 3128682 w 3128682"/>
                <a:gd name="connsiteY1" fmla="*/ 2949389 h 2949389"/>
                <a:gd name="connsiteX2" fmla="*/ 0 w 3128682"/>
                <a:gd name="connsiteY2" fmla="*/ 493059 h 2949389"/>
                <a:gd name="connsiteX3" fmla="*/ 0 w 3128682"/>
                <a:gd name="connsiteY3" fmla="*/ 0 h 2949389"/>
              </a:gdLst>
              <a:ahLst/>
              <a:cxnLst>
                <a:cxn ang="0">
                  <a:pos x="connsiteX0" y="connsiteY0"/>
                </a:cxn>
                <a:cxn ang="0">
                  <a:pos x="connsiteX1" y="connsiteY1"/>
                </a:cxn>
                <a:cxn ang="0">
                  <a:pos x="connsiteX2" y="connsiteY2"/>
                </a:cxn>
                <a:cxn ang="0">
                  <a:pos x="connsiteX3" y="connsiteY3"/>
                </a:cxn>
              </a:cxnLst>
              <a:rect l="l" t="t" r="r" b="b"/>
              <a:pathLst>
                <a:path w="3128682" h="2949389">
                  <a:moveTo>
                    <a:pt x="0" y="0"/>
                  </a:moveTo>
                  <a:lnTo>
                    <a:pt x="3128682" y="2949389"/>
                  </a:lnTo>
                  <a:lnTo>
                    <a:pt x="0" y="493059"/>
                  </a:lnTo>
                  <a:lnTo>
                    <a:pt x="0" y="0"/>
                  </a:lnTo>
                  <a:close/>
                </a:path>
              </a:pathLst>
            </a:custGeom>
            <a:solidFill>
              <a:schemeClr val="tx1"/>
            </a:solidFill>
            <a:ln>
              <a:noFill/>
            </a:ln>
            <a:effectLst>
              <a:innerShdw blurRad="127000" dist="1143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1" name="Rectangle 40"/>
          <p:cNvSpPr/>
          <p:nvPr/>
        </p:nvSpPr>
        <p:spPr>
          <a:xfrm rot="5400000">
            <a:off x="-507645" y="2590725"/>
            <a:ext cx="6846277" cy="1667586"/>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6" name="Rectangle 5"/>
          <p:cNvSpPr/>
          <p:nvPr/>
        </p:nvSpPr>
        <p:spPr>
          <a:xfrm>
            <a:off x="3768819" y="1184734"/>
            <a:ext cx="4735735" cy="4299359"/>
          </a:xfrm>
          <a:prstGeom prst="rect">
            <a:avLst/>
          </a:prstGeom>
          <a:noFill/>
          <a:ln>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113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1648" y="0"/>
            <a:ext cx="9148703" cy="6858000"/>
          </a:xfrm>
          <a:prstGeom prst="rect">
            <a:avLst/>
          </a:prstGeom>
        </p:spPr>
      </p:pic>
      <p:sp>
        <p:nvSpPr>
          <p:cNvPr id="4" name="Textfeld 3">
            <a:extLst>
              <a:ext uri="{FF2B5EF4-FFF2-40B4-BE49-F238E27FC236}">
                <a16:creationId xmlns:a16="http://schemas.microsoft.com/office/drawing/2014/main" id="{D55FB339-9663-966E-BE08-9377C19C6545}"/>
              </a:ext>
            </a:extLst>
          </p:cNvPr>
          <p:cNvSpPr txBox="1"/>
          <p:nvPr/>
        </p:nvSpPr>
        <p:spPr>
          <a:xfrm>
            <a:off x="109436" y="5870802"/>
            <a:ext cx="6094378" cy="369332"/>
          </a:xfrm>
          <a:prstGeom prst="rect">
            <a:avLst/>
          </a:prstGeom>
          <a:noFill/>
        </p:spPr>
        <p:txBody>
          <a:bodyPr wrap="square">
            <a:spAutoFit/>
          </a:bodyPr>
          <a:lstStyle/>
          <a:p>
            <a:r>
              <a:rPr lang="de-DE">
                <a:hlinkClick r:id="rId4"/>
              </a:rPr>
              <a:t>meet Emad</a:t>
            </a:r>
            <a:endParaRPr lang="de-DE"/>
          </a:p>
        </p:txBody>
      </p:sp>
    </p:spTree>
    <p:extLst>
      <p:ext uri="{BB962C8B-B14F-4D97-AF65-F5344CB8AC3E}">
        <p14:creationId xmlns:p14="http://schemas.microsoft.com/office/powerpoint/2010/main" val="26602505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a:t>ERASMUS Virtual Exchange (EVE)</a:t>
            </a:r>
          </a:p>
          <a:p>
            <a:r>
              <a:rPr lang="de-DE" sz="3200"/>
              <a:t>AGRI-MOCKS</a:t>
            </a:r>
            <a:endParaRPr lang="en-gb" sz="3200" dirty="0"/>
          </a:p>
        </p:txBody>
      </p:sp>
      <p:sp>
        <p:nvSpPr>
          <p:cNvPr id="3" name="Text Placeholder 2"/>
          <p:cNvSpPr>
            <a:spLocks noGrp="1"/>
          </p:cNvSpPr>
          <p:nvPr>
            <p:ph type="body" sz="quarter" idx="13"/>
          </p:nvPr>
        </p:nvSpPr>
        <p:spPr>
          <a:xfrm>
            <a:off x="1280971" y="3577906"/>
            <a:ext cx="9912000" cy="508000"/>
          </a:xfrm>
        </p:spPr>
        <p:txBody>
          <a:bodyPr/>
          <a:lstStyle/>
          <a:p>
            <a:r>
              <a:rPr lang="de-DE"/>
              <a:t>Dissemination and Communication</a:t>
            </a:r>
          </a:p>
        </p:txBody>
      </p:sp>
      <p:sp>
        <p:nvSpPr>
          <p:cNvPr id="4" name="Text Placeholder 3"/>
          <p:cNvSpPr>
            <a:spLocks noGrp="1"/>
          </p:cNvSpPr>
          <p:nvPr>
            <p:ph type="body" sz="quarter" idx="14"/>
          </p:nvPr>
        </p:nvSpPr>
        <p:spPr/>
        <p:txBody>
          <a:bodyPr/>
          <a:lstStyle/>
          <a:p>
            <a:r>
              <a:rPr lang="de-DE"/>
              <a:t>UFS</a:t>
            </a:r>
          </a:p>
        </p:txBody>
      </p:sp>
      <p:sp>
        <p:nvSpPr>
          <p:cNvPr id="6" name="Text Placeholder 4"/>
          <p:cNvSpPr>
            <a:spLocks noGrp="1"/>
          </p:cNvSpPr>
          <p:nvPr>
            <p:ph type="body" sz="quarter" idx="17"/>
          </p:nvPr>
        </p:nvSpPr>
        <p:spPr>
          <a:xfrm>
            <a:off x="1295400" y="5717315"/>
            <a:ext cx="4156709" cy="376492"/>
          </a:xfrm>
        </p:spPr>
        <p:txBody>
          <a:bodyPr/>
          <a:lstStyle/>
          <a:p>
            <a:r>
              <a:rPr lang="de-DE"/>
              <a:t>Day 3 – 30.04.2025 (afternoon)</a:t>
            </a:r>
          </a:p>
        </p:txBody>
      </p:sp>
    </p:spTree>
    <p:extLst>
      <p:ext uri="{BB962C8B-B14F-4D97-AF65-F5344CB8AC3E}">
        <p14:creationId xmlns:p14="http://schemas.microsoft.com/office/powerpoint/2010/main" val="34936439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042F7-D962-4555-7436-0DD868AABDF3}"/>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F08EFE06-4D0C-0A68-D109-83CF2A78BEE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754447" y="188860"/>
            <a:ext cx="3058040" cy="1733457"/>
          </a:xfrm>
          <a:prstGeom prst="rect">
            <a:avLst/>
          </a:prstGeom>
        </p:spPr>
      </p:pic>
      <p:pic>
        <p:nvPicPr>
          <p:cNvPr id="3" name="Grafik 2">
            <a:extLst>
              <a:ext uri="{FF2B5EF4-FFF2-40B4-BE49-F238E27FC236}">
                <a16:creationId xmlns:a16="http://schemas.microsoft.com/office/drawing/2014/main" id="{60EFCEDD-55C1-02F6-AFFF-4F89F5A9743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179128" y="0"/>
            <a:ext cx="2808576" cy="4727864"/>
          </a:xfrm>
          <a:prstGeom prst="rect">
            <a:avLst/>
          </a:prstGeom>
        </p:spPr>
      </p:pic>
      <p:pic>
        <p:nvPicPr>
          <p:cNvPr id="5" name="Grafik 4">
            <a:extLst>
              <a:ext uri="{FF2B5EF4-FFF2-40B4-BE49-F238E27FC236}">
                <a16:creationId xmlns:a16="http://schemas.microsoft.com/office/drawing/2014/main" id="{90CEAB4F-3B8A-5EA3-A8CD-054F01B1DB8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731236" y="0"/>
            <a:ext cx="2750757" cy="4727864"/>
          </a:xfrm>
          <a:prstGeom prst="rect">
            <a:avLst/>
          </a:prstGeom>
        </p:spPr>
      </p:pic>
      <p:pic>
        <p:nvPicPr>
          <p:cNvPr id="2" name="Grafik 1" descr="Ein Bild, das Electric Blue (Farbe), Schrift, Blau, Symbol enthält.&#10;&#10;Automatisch generierte Beschreibung">
            <a:extLst>
              <a:ext uri="{FF2B5EF4-FFF2-40B4-BE49-F238E27FC236}">
                <a16:creationId xmlns:a16="http://schemas.microsoft.com/office/drawing/2014/main" id="{F2ED5F7E-98A4-4B8D-6049-F9E408EF96B7}"/>
              </a:ext>
            </a:extLst>
          </p:cNvPr>
          <p:cNvPicPr>
            <a:picLocks noChangeAspect="1"/>
          </p:cNvPicPr>
          <p:nvPr/>
        </p:nvPicPr>
        <p:blipFill>
          <a:blip r:embed="rId5"/>
          <a:stretch>
            <a:fillRect/>
          </a:stretch>
        </p:blipFill>
        <p:spPr>
          <a:xfrm>
            <a:off x="9691996" y="5994519"/>
            <a:ext cx="2379518" cy="863481"/>
          </a:xfrm>
          <a:prstGeom prst="rect">
            <a:avLst/>
          </a:prstGeom>
        </p:spPr>
      </p:pic>
      <p:pic>
        <p:nvPicPr>
          <p:cNvPr id="6" name="Grafik 5">
            <a:extLst>
              <a:ext uri="{FF2B5EF4-FFF2-40B4-BE49-F238E27FC236}">
                <a16:creationId xmlns:a16="http://schemas.microsoft.com/office/drawing/2014/main" id="{935BA4E4-2304-AB86-A07D-A3F628563FBF}"/>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19546" y="4227590"/>
            <a:ext cx="4366288" cy="1946851"/>
          </a:xfrm>
          <a:prstGeom prst="rect">
            <a:avLst/>
          </a:prstGeom>
        </p:spPr>
      </p:pic>
      <p:pic>
        <p:nvPicPr>
          <p:cNvPr id="8" name="Grafik 7">
            <a:extLst>
              <a:ext uri="{FF2B5EF4-FFF2-40B4-BE49-F238E27FC236}">
                <a16:creationId xmlns:a16="http://schemas.microsoft.com/office/drawing/2014/main" id="{D6F5D5F6-58FB-986E-17E8-4C7E6177EC36}"/>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4497025" y="4170442"/>
            <a:ext cx="4490679" cy="1929022"/>
          </a:xfrm>
          <a:prstGeom prst="rect">
            <a:avLst/>
          </a:prstGeom>
        </p:spPr>
      </p:pic>
      <p:pic>
        <p:nvPicPr>
          <p:cNvPr id="9" name="Grafik 8">
            <a:extLst>
              <a:ext uri="{FF2B5EF4-FFF2-40B4-BE49-F238E27FC236}">
                <a16:creationId xmlns:a16="http://schemas.microsoft.com/office/drawing/2014/main" id="{A9E3D6F3-E724-B14C-2D7D-AA3823FA5DE2}"/>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4788886" y="2613890"/>
            <a:ext cx="3058040" cy="1702620"/>
          </a:xfrm>
          <a:prstGeom prst="rect">
            <a:avLst/>
          </a:prstGeom>
        </p:spPr>
      </p:pic>
    </p:spTree>
    <p:extLst>
      <p:ext uri="{BB962C8B-B14F-4D97-AF65-F5344CB8AC3E}">
        <p14:creationId xmlns:p14="http://schemas.microsoft.com/office/powerpoint/2010/main" val="4600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424655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9F5C9-953E-DD21-4393-30A8490705FA}"/>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4D18ECE2-03A6-F465-F15F-06EBCC24633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754447" y="188860"/>
            <a:ext cx="3058040" cy="1733457"/>
          </a:xfrm>
          <a:prstGeom prst="rect">
            <a:avLst/>
          </a:prstGeom>
        </p:spPr>
      </p:pic>
      <p:pic>
        <p:nvPicPr>
          <p:cNvPr id="3" name="Grafik 2">
            <a:extLst>
              <a:ext uri="{FF2B5EF4-FFF2-40B4-BE49-F238E27FC236}">
                <a16:creationId xmlns:a16="http://schemas.microsoft.com/office/drawing/2014/main" id="{27125635-6E96-1FDE-DD6F-02F46CA31FD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179128" y="0"/>
            <a:ext cx="2808576" cy="4727864"/>
          </a:xfrm>
          <a:prstGeom prst="rect">
            <a:avLst/>
          </a:prstGeom>
        </p:spPr>
      </p:pic>
      <p:pic>
        <p:nvPicPr>
          <p:cNvPr id="5" name="Grafik 4">
            <a:extLst>
              <a:ext uri="{FF2B5EF4-FFF2-40B4-BE49-F238E27FC236}">
                <a16:creationId xmlns:a16="http://schemas.microsoft.com/office/drawing/2014/main" id="{A5D40510-2E87-8653-7D8B-1D8F1C93A16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731236" y="0"/>
            <a:ext cx="2750757" cy="4727864"/>
          </a:xfrm>
          <a:prstGeom prst="rect">
            <a:avLst/>
          </a:prstGeom>
        </p:spPr>
      </p:pic>
      <p:pic>
        <p:nvPicPr>
          <p:cNvPr id="2" name="Grafik 1" descr="Ein Bild, das Electric Blue (Farbe), Schrift, Blau, Symbol enthält.&#10;&#10;Automatisch generierte Beschreibung">
            <a:extLst>
              <a:ext uri="{FF2B5EF4-FFF2-40B4-BE49-F238E27FC236}">
                <a16:creationId xmlns:a16="http://schemas.microsoft.com/office/drawing/2014/main" id="{59B247A6-70A7-CAD7-84A7-08F066F6C47B}"/>
              </a:ext>
            </a:extLst>
          </p:cNvPr>
          <p:cNvPicPr>
            <a:picLocks noChangeAspect="1"/>
          </p:cNvPicPr>
          <p:nvPr/>
        </p:nvPicPr>
        <p:blipFill>
          <a:blip r:embed="rId6"/>
          <a:stretch>
            <a:fillRect/>
          </a:stretch>
        </p:blipFill>
        <p:spPr>
          <a:xfrm>
            <a:off x="9691996" y="5994519"/>
            <a:ext cx="2379518" cy="863481"/>
          </a:xfrm>
          <a:prstGeom prst="rect">
            <a:avLst/>
          </a:prstGeom>
        </p:spPr>
      </p:pic>
      <p:pic>
        <p:nvPicPr>
          <p:cNvPr id="6" name="Grafik 5">
            <a:extLst>
              <a:ext uri="{FF2B5EF4-FFF2-40B4-BE49-F238E27FC236}">
                <a16:creationId xmlns:a16="http://schemas.microsoft.com/office/drawing/2014/main" id="{30EEA17A-AAFD-6362-C30F-4A48A151CFA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19546" y="4227590"/>
            <a:ext cx="4366288" cy="1946851"/>
          </a:xfrm>
          <a:prstGeom prst="rect">
            <a:avLst/>
          </a:prstGeom>
        </p:spPr>
      </p:pic>
      <p:pic>
        <p:nvPicPr>
          <p:cNvPr id="8" name="Grafik 7">
            <a:extLst>
              <a:ext uri="{FF2B5EF4-FFF2-40B4-BE49-F238E27FC236}">
                <a16:creationId xmlns:a16="http://schemas.microsoft.com/office/drawing/2014/main" id="{9D7605DD-EB9A-3463-0764-6D9198EAD3F1}"/>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4497025" y="4170442"/>
            <a:ext cx="4490679" cy="1929022"/>
          </a:xfrm>
          <a:prstGeom prst="rect">
            <a:avLst/>
          </a:prstGeom>
        </p:spPr>
      </p:pic>
      <p:pic>
        <p:nvPicPr>
          <p:cNvPr id="9" name="Grafik 8">
            <a:extLst>
              <a:ext uri="{FF2B5EF4-FFF2-40B4-BE49-F238E27FC236}">
                <a16:creationId xmlns:a16="http://schemas.microsoft.com/office/drawing/2014/main" id="{131F0533-00C2-7054-71AB-0C22DEF8225C}"/>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4788886" y="2613890"/>
            <a:ext cx="3058040" cy="1702620"/>
          </a:xfrm>
          <a:prstGeom prst="rect">
            <a:avLst/>
          </a:prstGeom>
        </p:spPr>
      </p:pic>
      <p:pic>
        <p:nvPicPr>
          <p:cNvPr id="11" name="Grafik 10">
            <a:extLst>
              <a:ext uri="{FF2B5EF4-FFF2-40B4-BE49-F238E27FC236}">
                <a16:creationId xmlns:a16="http://schemas.microsoft.com/office/drawing/2014/main" id="{ABCA8055-AE55-DA9C-72FD-7BE2F69BA73A}"/>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3587717" y="4039226"/>
            <a:ext cx="2315070" cy="1934511"/>
          </a:xfrm>
          <a:prstGeom prst="rect">
            <a:avLst/>
          </a:prstGeom>
        </p:spPr>
      </p:pic>
    </p:spTree>
    <p:extLst>
      <p:ext uri="{BB962C8B-B14F-4D97-AF65-F5344CB8AC3E}">
        <p14:creationId xmlns:p14="http://schemas.microsoft.com/office/powerpoint/2010/main" val="103632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a:t>ERASMUS Virtual Exchange (EVE)</a:t>
            </a:r>
          </a:p>
          <a:p>
            <a:r>
              <a:rPr lang="de-DE" sz="3200"/>
              <a:t>AGRI-MOCKS</a:t>
            </a:r>
            <a:endParaRPr lang="en-gb" sz="3200" dirty="0"/>
          </a:p>
        </p:txBody>
      </p:sp>
      <p:sp>
        <p:nvSpPr>
          <p:cNvPr id="3" name="Text Placeholder 2"/>
          <p:cNvSpPr>
            <a:spLocks noGrp="1"/>
          </p:cNvSpPr>
          <p:nvPr>
            <p:ph type="body" sz="quarter" idx="13"/>
          </p:nvPr>
        </p:nvSpPr>
        <p:spPr>
          <a:xfrm>
            <a:off x="1280971" y="3577906"/>
            <a:ext cx="9912000" cy="508000"/>
          </a:xfrm>
        </p:spPr>
        <p:txBody>
          <a:bodyPr/>
          <a:lstStyle/>
          <a:p>
            <a:r>
              <a:rPr lang="de-DE"/>
              <a:t>Unpacking the Work Packages</a:t>
            </a:r>
          </a:p>
        </p:txBody>
      </p:sp>
      <p:sp>
        <p:nvSpPr>
          <p:cNvPr id="4" name="Text Placeholder 3"/>
          <p:cNvSpPr>
            <a:spLocks noGrp="1"/>
          </p:cNvSpPr>
          <p:nvPr>
            <p:ph type="body" sz="quarter" idx="14"/>
          </p:nvPr>
        </p:nvSpPr>
        <p:spPr/>
        <p:txBody>
          <a:bodyPr/>
          <a:lstStyle/>
          <a:p>
            <a:r>
              <a:rPr lang="de-DE"/>
              <a:t>Interactive Workshop</a:t>
            </a:r>
          </a:p>
        </p:txBody>
      </p:sp>
      <p:sp>
        <p:nvSpPr>
          <p:cNvPr id="5" name="Text Placeholder 4"/>
          <p:cNvSpPr>
            <a:spLocks noGrp="1"/>
          </p:cNvSpPr>
          <p:nvPr>
            <p:ph type="body" sz="quarter" idx="17"/>
          </p:nvPr>
        </p:nvSpPr>
        <p:spPr>
          <a:xfrm>
            <a:off x="1280971" y="5648735"/>
            <a:ext cx="4396739" cy="376492"/>
          </a:xfrm>
        </p:spPr>
        <p:txBody>
          <a:bodyPr/>
          <a:lstStyle/>
          <a:p>
            <a:r>
              <a:rPr lang="de-DE"/>
              <a:t>Day 4 – 01.05.2025 (morning)</a:t>
            </a:r>
          </a:p>
        </p:txBody>
      </p:sp>
    </p:spTree>
    <p:extLst>
      <p:ext uri="{BB962C8B-B14F-4D97-AF65-F5344CB8AC3E}">
        <p14:creationId xmlns:p14="http://schemas.microsoft.com/office/powerpoint/2010/main" val="3435900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39B2BE4-B9A9-701C-0752-DD6CB20763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70399994"/>
      </p:ext>
    </p:extLst>
  </p:cSld>
  <p:clrMapOvr>
    <a:masterClrMapping/>
  </p:clrMapOvr>
  <mc:AlternateContent xmlns:mc="http://schemas.openxmlformats.org/markup-compatibility/2006" xmlns:p15="http://schemas.microsoft.com/office/powerpoint/2012/main">
    <mc:Choice Requires="p15">
      <p:transition spd="slow" advTm="0">
        <p15:prstTrans prst="pageCurlDouble"/>
        <p:sndAc>
          <p:stSnd loop="1">
            <p:snd r:embed="rId3" name="turning-book-page-79935.wav"/>
          </p:stSnd>
        </p:sndAc>
      </p:transition>
    </mc:Choice>
    <mc:Fallback xmlns="">
      <p:transition spd="slow" advTm="0">
        <p:fade/>
        <p:sndAc>
          <p:stSnd loop="1">
            <p:snd r:embed="rId5" name="turning-book-page-79935.wav"/>
          </p:stSnd>
        </p:sndAc>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BDFEA-83AD-190D-5449-C46F5A1D3472}"/>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D2ECC2DD-2C98-E46A-9C74-F620C16AF455}"/>
              </a:ext>
            </a:extLst>
          </p:cNvPr>
          <p:cNvPicPr>
            <a:picLocks noChangeAspect="1"/>
          </p:cNvPicPr>
          <p:nvPr/>
        </p:nvPicPr>
        <p:blipFill>
          <a:blip r:embed="rId2"/>
          <a:stretch>
            <a:fillRect/>
          </a:stretch>
        </p:blipFill>
        <p:spPr>
          <a:xfrm>
            <a:off x="6179128" y="0"/>
            <a:ext cx="2808576" cy="4727864"/>
          </a:xfrm>
          <a:prstGeom prst="rect">
            <a:avLst/>
          </a:prstGeom>
        </p:spPr>
      </p:pic>
      <p:pic>
        <p:nvPicPr>
          <p:cNvPr id="5" name="Grafik 4">
            <a:extLst>
              <a:ext uri="{FF2B5EF4-FFF2-40B4-BE49-F238E27FC236}">
                <a16:creationId xmlns:a16="http://schemas.microsoft.com/office/drawing/2014/main" id="{F7DAD047-686F-90BF-BF12-B28487AC1B5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768436" y="0"/>
            <a:ext cx="2750757" cy="4727864"/>
          </a:xfrm>
          <a:prstGeom prst="rect">
            <a:avLst/>
          </a:prstGeom>
        </p:spPr>
      </p:pic>
      <p:pic>
        <p:nvPicPr>
          <p:cNvPr id="2" name="Grafik 1" descr="Ein Bild, das Electric Blue (Farbe), Schrift, Blau, Symbol enthält.&#10;&#10;Automatisch generierte Beschreibung">
            <a:extLst>
              <a:ext uri="{FF2B5EF4-FFF2-40B4-BE49-F238E27FC236}">
                <a16:creationId xmlns:a16="http://schemas.microsoft.com/office/drawing/2014/main" id="{61945662-D248-55D8-3196-B932DBE64B02}"/>
              </a:ext>
            </a:extLst>
          </p:cNvPr>
          <p:cNvPicPr>
            <a:picLocks noChangeAspect="1"/>
          </p:cNvPicPr>
          <p:nvPr/>
        </p:nvPicPr>
        <p:blipFill>
          <a:blip r:embed="rId4"/>
          <a:stretch>
            <a:fillRect/>
          </a:stretch>
        </p:blipFill>
        <p:spPr>
          <a:xfrm>
            <a:off x="9691996" y="5994519"/>
            <a:ext cx="2379518" cy="863481"/>
          </a:xfrm>
          <a:prstGeom prst="rect">
            <a:avLst/>
          </a:prstGeom>
        </p:spPr>
      </p:pic>
      <p:pic>
        <p:nvPicPr>
          <p:cNvPr id="6" name="Grafik 5">
            <a:extLst>
              <a:ext uri="{FF2B5EF4-FFF2-40B4-BE49-F238E27FC236}">
                <a16:creationId xmlns:a16="http://schemas.microsoft.com/office/drawing/2014/main" id="{7357296F-A911-7F98-5DDD-A30B8F9DD1A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19546" y="4227590"/>
            <a:ext cx="4366288" cy="1946851"/>
          </a:xfrm>
          <a:prstGeom prst="rect">
            <a:avLst/>
          </a:prstGeom>
        </p:spPr>
      </p:pic>
      <p:pic>
        <p:nvPicPr>
          <p:cNvPr id="8" name="Grafik 7">
            <a:extLst>
              <a:ext uri="{FF2B5EF4-FFF2-40B4-BE49-F238E27FC236}">
                <a16:creationId xmlns:a16="http://schemas.microsoft.com/office/drawing/2014/main" id="{DB4ABDBF-7482-B742-31E2-2943E917428F}"/>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497025" y="4170442"/>
            <a:ext cx="4490679" cy="1929022"/>
          </a:xfrm>
          <a:prstGeom prst="rect">
            <a:avLst/>
          </a:prstGeom>
        </p:spPr>
      </p:pic>
      <p:pic>
        <p:nvPicPr>
          <p:cNvPr id="7" name="Grafik 6">
            <a:extLst>
              <a:ext uri="{FF2B5EF4-FFF2-40B4-BE49-F238E27FC236}">
                <a16:creationId xmlns:a16="http://schemas.microsoft.com/office/drawing/2014/main" id="{54D0E82C-20A4-0D8F-853C-FF9DFE9BC7A0}"/>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253391" y="45118"/>
            <a:ext cx="2131574" cy="2533337"/>
          </a:xfrm>
          <a:prstGeom prst="rect">
            <a:avLst/>
          </a:prstGeom>
        </p:spPr>
      </p:pic>
      <p:pic>
        <p:nvPicPr>
          <p:cNvPr id="10" name="Grafik 9">
            <a:extLst>
              <a:ext uri="{FF2B5EF4-FFF2-40B4-BE49-F238E27FC236}">
                <a16:creationId xmlns:a16="http://schemas.microsoft.com/office/drawing/2014/main" id="{EA9ACB47-0DC3-B66D-5B0C-859CAEA99F8D}"/>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977829" y="2158476"/>
            <a:ext cx="2407136" cy="2626536"/>
          </a:xfrm>
          <a:prstGeom prst="rect">
            <a:avLst/>
          </a:prstGeom>
        </p:spPr>
      </p:pic>
      <p:pic>
        <p:nvPicPr>
          <p:cNvPr id="11" name="Grafik 10">
            <a:extLst>
              <a:ext uri="{FF2B5EF4-FFF2-40B4-BE49-F238E27FC236}">
                <a16:creationId xmlns:a16="http://schemas.microsoft.com/office/drawing/2014/main" id="{563B0972-013B-0455-91CD-F6115D4844A4}"/>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4754447" y="188860"/>
            <a:ext cx="3058040" cy="1733457"/>
          </a:xfrm>
          <a:prstGeom prst="rect">
            <a:avLst/>
          </a:prstGeom>
        </p:spPr>
      </p:pic>
      <p:pic>
        <p:nvPicPr>
          <p:cNvPr id="12" name="Grafik 11">
            <a:extLst>
              <a:ext uri="{FF2B5EF4-FFF2-40B4-BE49-F238E27FC236}">
                <a16:creationId xmlns:a16="http://schemas.microsoft.com/office/drawing/2014/main" id="{EB541E19-644A-4232-B3AD-8DD546C2B466}"/>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4830450" y="2593108"/>
            <a:ext cx="3058040" cy="1702620"/>
          </a:xfrm>
          <a:prstGeom prst="rect">
            <a:avLst/>
          </a:prstGeom>
        </p:spPr>
      </p:pic>
      <p:pic>
        <p:nvPicPr>
          <p:cNvPr id="13" name="Grafik 12">
            <a:extLst>
              <a:ext uri="{FF2B5EF4-FFF2-40B4-BE49-F238E27FC236}">
                <a16:creationId xmlns:a16="http://schemas.microsoft.com/office/drawing/2014/main" id="{BAB20937-DCA4-AF99-4677-7013E46D21C6}"/>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3587717" y="4039226"/>
            <a:ext cx="2315070" cy="1934511"/>
          </a:xfrm>
          <a:prstGeom prst="rect">
            <a:avLst/>
          </a:prstGeom>
        </p:spPr>
      </p:pic>
    </p:spTree>
    <p:extLst>
      <p:ext uri="{BB962C8B-B14F-4D97-AF65-F5344CB8AC3E}">
        <p14:creationId xmlns:p14="http://schemas.microsoft.com/office/powerpoint/2010/main" val="396111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a:stCxn id="2" idx="7"/>
            <a:endCxn id="3" idx="3"/>
          </p:cNvCxnSpPr>
          <p:nvPr/>
        </p:nvCxnSpPr>
        <p:spPr>
          <a:xfrm flipV="1">
            <a:off x="871857" y="2547881"/>
            <a:ext cx="1120084" cy="1687465"/>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a:endCxn id="7" idx="1"/>
          </p:cNvCxnSpPr>
          <p:nvPr/>
        </p:nvCxnSpPr>
        <p:spPr>
          <a:xfrm>
            <a:off x="6677177" y="2540438"/>
            <a:ext cx="1377166" cy="199453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318281" y="2411733"/>
            <a:ext cx="1840800" cy="24724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5" idx="1"/>
          </p:cNvCxnSpPr>
          <p:nvPr/>
        </p:nvCxnSpPr>
        <p:spPr>
          <a:xfrm>
            <a:off x="2466153" y="2633852"/>
            <a:ext cx="1356725" cy="2290201"/>
          </a:xfrm>
          <a:prstGeom prst="line">
            <a:avLst/>
          </a:prstGeom>
        </p:spPr>
        <p:style>
          <a:lnRef idx="1">
            <a:schemeClr val="accent1"/>
          </a:lnRef>
          <a:fillRef idx="0">
            <a:schemeClr val="accent1"/>
          </a:fillRef>
          <a:effectRef idx="0">
            <a:schemeClr val="accent1"/>
          </a:effectRef>
          <a:fontRef idx="minor">
            <a:schemeClr val="tx1"/>
          </a:fontRef>
        </p:style>
      </p:cxnSp>
      <p:grpSp>
        <p:nvGrpSpPr>
          <p:cNvPr id="50" name="Group 49"/>
          <p:cNvGrpSpPr/>
          <p:nvPr/>
        </p:nvGrpSpPr>
        <p:grpSpPr>
          <a:xfrm>
            <a:off x="247466" y="3857554"/>
            <a:ext cx="2701698" cy="1159123"/>
            <a:chOff x="697831" y="3553775"/>
            <a:chExt cx="2701698" cy="1159123"/>
          </a:xfrm>
        </p:grpSpPr>
        <p:sp>
          <p:nvSpPr>
            <p:cNvPr id="2" name="Oval 1"/>
            <p:cNvSpPr/>
            <p:nvPr/>
          </p:nvSpPr>
          <p:spPr>
            <a:xfrm>
              <a:off x="697831" y="3824438"/>
              <a:ext cx="731520" cy="731520"/>
            </a:xfrm>
            <a:prstGeom prst="ellipse">
              <a:avLst/>
            </a:prstGeom>
            <a:noFill/>
            <a:ln w="127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1525768" y="3553775"/>
              <a:ext cx="174964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a:ln>
                    <a:noFill/>
                  </a:ln>
                  <a:solidFill>
                    <a:srgbClr val="5B9BD5">
                      <a:lumMod val="75000"/>
                    </a:srgbClr>
                  </a:solidFill>
                  <a:effectLst/>
                  <a:uLnTx/>
                  <a:uFillTx/>
                  <a:latin typeface="Berlin Sans FB Demi" panose="020E0802020502020306" pitchFamily="34" charset="0"/>
                  <a:ea typeface="+mn-ea"/>
                  <a:cs typeface="+mn-cs"/>
                </a:rPr>
                <a:t>WP1</a:t>
              </a:r>
            </a:p>
          </p:txBody>
        </p:sp>
        <p:sp>
          <p:nvSpPr>
            <p:cNvPr id="41" name="TextBox 40"/>
            <p:cNvSpPr txBox="1"/>
            <p:nvPr/>
          </p:nvSpPr>
          <p:spPr>
            <a:xfrm>
              <a:off x="1922286" y="4343566"/>
              <a:ext cx="14772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5B9BD5">
                      <a:lumMod val="75000"/>
                    </a:srgbClr>
                  </a:solidFill>
                  <a:effectLst/>
                  <a:uLnTx/>
                  <a:uFillTx/>
                  <a:latin typeface="Berlin Sans FB" panose="020E0602020502020306" pitchFamily="34" charset="0"/>
                  <a:ea typeface="+mn-ea"/>
                  <a:cs typeface="+mn-cs"/>
                </a:rPr>
                <a:t>Setting Off</a:t>
              </a:r>
            </a:p>
          </p:txBody>
        </p:sp>
      </p:grpSp>
      <p:grpSp>
        <p:nvGrpSpPr>
          <p:cNvPr id="46" name="Group 45"/>
          <p:cNvGrpSpPr/>
          <p:nvPr/>
        </p:nvGrpSpPr>
        <p:grpSpPr>
          <a:xfrm>
            <a:off x="1884812" y="942814"/>
            <a:ext cx="2983115" cy="1712196"/>
            <a:chOff x="2522620" y="1145705"/>
            <a:chExt cx="2983115" cy="1712196"/>
          </a:xfrm>
        </p:grpSpPr>
        <p:sp>
          <p:nvSpPr>
            <p:cNvPr id="3" name="Oval 2"/>
            <p:cNvSpPr/>
            <p:nvPr/>
          </p:nvSpPr>
          <p:spPr>
            <a:xfrm>
              <a:off x="2522620" y="2126381"/>
              <a:ext cx="731520" cy="731520"/>
            </a:xfrm>
            <a:prstGeom prst="ellipse">
              <a:avLst/>
            </a:prstGeom>
            <a:noFill/>
            <a:ln w="127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3254140" y="1145705"/>
              <a:ext cx="225159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a:ln>
                    <a:noFill/>
                  </a:ln>
                  <a:solidFill>
                    <a:srgbClr val="5B9BD5">
                      <a:lumMod val="75000"/>
                    </a:srgbClr>
                  </a:solidFill>
                  <a:effectLst/>
                  <a:uLnTx/>
                  <a:uFillTx/>
                  <a:latin typeface="Berlin Sans FB Demi" panose="020E0802020502020306" pitchFamily="34" charset="0"/>
                  <a:ea typeface="+mn-ea"/>
                  <a:cs typeface="+mn-cs"/>
                </a:rPr>
                <a:t>WP2</a:t>
              </a:r>
            </a:p>
          </p:txBody>
        </p:sp>
        <p:sp>
          <p:nvSpPr>
            <p:cNvPr id="42" name="TextBox 41"/>
            <p:cNvSpPr txBox="1"/>
            <p:nvPr/>
          </p:nvSpPr>
          <p:spPr>
            <a:xfrm>
              <a:off x="3051090" y="1934571"/>
              <a:ext cx="1958580"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5B9BD5">
                      <a:lumMod val="75000"/>
                    </a:srgbClr>
                  </a:solidFill>
                  <a:effectLst/>
                  <a:uLnTx/>
                  <a:uFillTx/>
                  <a:latin typeface="Berlin Sans FB" panose="020E0602020502020306" pitchFamily="34" charset="0"/>
                  <a:ea typeface="+mn-ea"/>
                  <a:cs typeface="+mn-cs"/>
                </a:rPr>
                <a:t>EVE Designing &amp; Capacitating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5B9BD5">
                      <a:lumMod val="75000"/>
                    </a:srgbClr>
                  </a:solidFill>
                  <a:effectLst/>
                  <a:uLnTx/>
                  <a:uFillTx/>
                  <a:latin typeface="Berlin Sans FB" panose="020E0602020502020306" pitchFamily="34" charset="0"/>
                  <a:ea typeface="+mn-ea"/>
                  <a:cs typeface="+mn-cs"/>
                </a:rPr>
                <a:t>Newcomers</a:t>
              </a:r>
            </a:p>
          </p:txBody>
        </p:sp>
      </p:grpSp>
      <p:grpSp>
        <p:nvGrpSpPr>
          <p:cNvPr id="48" name="Group 47"/>
          <p:cNvGrpSpPr/>
          <p:nvPr/>
        </p:nvGrpSpPr>
        <p:grpSpPr>
          <a:xfrm>
            <a:off x="3715749" y="4309092"/>
            <a:ext cx="3194981" cy="1442657"/>
            <a:chOff x="4343399" y="3750545"/>
            <a:chExt cx="3194981" cy="1442657"/>
          </a:xfrm>
        </p:grpSpPr>
        <p:sp>
          <p:nvSpPr>
            <p:cNvPr id="5" name="Oval 4"/>
            <p:cNvSpPr/>
            <p:nvPr/>
          </p:nvSpPr>
          <p:spPr>
            <a:xfrm>
              <a:off x="4343399" y="4258377"/>
              <a:ext cx="731520" cy="731520"/>
            </a:xfrm>
            <a:prstGeom prst="ellipse">
              <a:avLst/>
            </a:prstGeom>
            <a:noFill/>
            <a:ln w="127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5200624" y="3750545"/>
              <a:ext cx="233775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a:ln>
                    <a:noFill/>
                  </a:ln>
                  <a:solidFill>
                    <a:srgbClr val="5B9BD5">
                      <a:lumMod val="75000"/>
                    </a:srgbClr>
                  </a:solidFill>
                  <a:effectLst/>
                  <a:uLnTx/>
                  <a:uFillTx/>
                  <a:latin typeface="Berlin Sans FB Demi" panose="020E0802020502020306" pitchFamily="34" charset="0"/>
                  <a:ea typeface="+mn-ea"/>
                  <a:cs typeface="+mn-cs"/>
                </a:rPr>
                <a:t>WP3</a:t>
              </a:r>
            </a:p>
          </p:txBody>
        </p:sp>
        <p:sp>
          <p:nvSpPr>
            <p:cNvPr id="43" name="TextBox 42"/>
            <p:cNvSpPr txBox="1"/>
            <p:nvPr/>
          </p:nvSpPr>
          <p:spPr>
            <a:xfrm>
              <a:off x="5070907" y="4546871"/>
              <a:ext cx="188407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5B9BD5">
                      <a:lumMod val="75000"/>
                    </a:srgbClr>
                  </a:solidFill>
                  <a:effectLst/>
                  <a:uLnTx/>
                  <a:uFillTx/>
                  <a:latin typeface="Berlin Sans FB" panose="020E0602020502020306" pitchFamily="34" charset="0"/>
                  <a:ea typeface="+mn-ea"/>
                  <a:cs typeface="+mn-cs"/>
                </a:rPr>
                <a:t>Implementation of e-internships</a:t>
              </a:r>
            </a:p>
          </p:txBody>
        </p:sp>
      </p:grpSp>
      <p:grpSp>
        <p:nvGrpSpPr>
          <p:cNvPr id="47" name="Group 46"/>
          <p:cNvGrpSpPr/>
          <p:nvPr/>
        </p:nvGrpSpPr>
        <p:grpSpPr>
          <a:xfrm>
            <a:off x="6073811" y="1492278"/>
            <a:ext cx="3057182" cy="1737090"/>
            <a:chOff x="7130714" y="1425721"/>
            <a:chExt cx="3057182" cy="1737090"/>
          </a:xfrm>
        </p:grpSpPr>
        <p:sp>
          <p:nvSpPr>
            <p:cNvPr id="6" name="Oval 5"/>
            <p:cNvSpPr/>
            <p:nvPr/>
          </p:nvSpPr>
          <p:spPr>
            <a:xfrm>
              <a:off x="7130714" y="1760621"/>
              <a:ext cx="731520" cy="731520"/>
            </a:xfrm>
            <a:prstGeom prst="ellipse">
              <a:avLst/>
            </a:prstGeom>
            <a:noFill/>
            <a:ln w="127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941900" y="1425721"/>
              <a:ext cx="224599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a:ln>
                    <a:noFill/>
                  </a:ln>
                  <a:solidFill>
                    <a:srgbClr val="5B9BD5">
                      <a:lumMod val="75000"/>
                    </a:srgbClr>
                  </a:solidFill>
                  <a:effectLst/>
                  <a:uLnTx/>
                  <a:uFillTx/>
                  <a:latin typeface="Berlin Sans FB Demi" panose="020E0802020502020306" pitchFamily="34" charset="0"/>
                  <a:ea typeface="+mn-ea"/>
                  <a:cs typeface="+mn-cs"/>
                </a:rPr>
                <a:t>WP4</a:t>
              </a:r>
            </a:p>
          </p:txBody>
        </p:sp>
        <p:sp>
          <p:nvSpPr>
            <p:cNvPr id="44" name="TextBox 43"/>
            <p:cNvSpPr txBox="1"/>
            <p:nvPr/>
          </p:nvSpPr>
          <p:spPr>
            <a:xfrm>
              <a:off x="7758035" y="2239481"/>
              <a:ext cx="1977602"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5B9BD5">
                      <a:lumMod val="75000"/>
                    </a:srgbClr>
                  </a:solidFill>
                  <a:effectLst/>
                  <a:uLnTx/>
                  <a:uFillTx/>
                  <a:latin typeface="Berlin Sans FB" panose="020E0602020502020306" pitchFamily="34" charset="0"/>
                  <a:ea typeface="+mn-ea"/>
                  <a:cs typeface="+mn-cs"/>
                </a:rPr>
                <a:t>Communication, Dissemination &amp; Exploitation</a:t>
              </a:r>
            </a:p>
          </p:txBody>
        </p:sp>
      </p:grpSp>
      <p:grpSp>
        <p:nvGrpSpPr>
          <p:cNvPr id="49" name="Group 48"/>
          <p:cNvGrpSpPr/>
          <p:nvPr/>
        </p:nvGrpSpPr>
        <p:grpSpPr>
          <a:xfrm>
            <a:off x="7947214" y="3900234"/>
            <a:ext cx="2738356" cy="1744115"/>
            <a:chOff x="8630652" y="4553726"/>
            <a:chExt cx="2738356" cy="1744115"/>
          </a:xfrm>
        </p:grpSpPr>
        <p:sp>
          <p:nvSpPr>
            <p:cNvPr id="7" name="Oval 6"/>
            <p:cNvSpPr/>
            <p:nvPr/>
          </p:nvSpPr>
          <p:spPr>
            <a:xfrm>
              <a:off x="8630652" y="5081336"/>
              <a:ext cx="731520" cy="731520"/>
            </a:xfrm>
            <a:prstGeom prst="ellipse">
              <a:avLst/>
            </a:prstGeom>
            <a:noFill/>
            <a:ln w="127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9404785" y="4553726"/>
              <a:ext cx="196422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a:ln>
                    <a:noFill/>
                  </a:ln>
                  <a:solidFill>
                    <a:srgbClr val="5B9BD5">
                      <a:lumMod val="75000"/>
                    </a:srgbClr>
                  </a:solidFill>
                  <a:effectLst/>
                  <a:uLnTx/>
                  <a:uFillTx/>
                  <a:latin typeface="Berlin Sans FB Demi" panose="020E0802020502020306" pitchFamily="34" charset="0"/>
                  <a:ea typeface="+mn-ea"/>
                  <a:cs typeface="+mn-cs"/>
                </a:rPr>
                <a:t>WP5</a:t>
              </a:r>
            </a:p>
          </p:txBody>
        </p:sp>
        <p:sp>
          <p:nvSpPr>
            <p:cNvPr id="45" name="TextBox 44"/>
            <p:cNvSpPr txBox="1"/>
            <p:nvPr/>
          </p:nvSpPr>
          <p:spPr>
            <a:xfrm>
              <a:off x="9540343" y="5374511"/>
              <a:ext cx="1631131"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5B9BD5">
                      <a:lumMod val="75000"/>
                    </a:srgbClr>
                  </a:solidFill>
                  <a:effectLst/>
                  <a:uLnTx/>
                  <a:uFillTx/>
                  <a:latin typeface="Berlin Sans FB" panose="020E0602020502020306" pitchFamily="34" charset="0"/>
                  <a:ea typeface="+mn-ea"/>
                  <a:cs typeface="+mn-cs"/>
                </a:rPr>
                <a:t>Management &amp; Quality Architecture</a:t>
              </a:r>
            </a:p>
          </p:txBody>
        </p:sp>
      </p:grpSp>
      <p:grpSp>
        <p:nvGrpSpPr>
          <p:cNvPr id="70" name="Group 69"/>
          <p:cNvGrpSpPr/>
          <p:nvPr/>
        </p:nvGrpSpPr>
        <p:grpSpPr>
          <a:xfrm>
            <a:off x="425619" y="4316295"/>
            <a:ext cx="2218994" cy="1842639"/>
            <a:chOff x="425619" y="4316295"/>
            <a:chExt cx="2218994" cy="1842639"/>
          </a:xfrm>
        </p:grpSpPr>
        <p:sp>
          <p:nvSpPr>
            <p:cNvPr id="56" name="Oval 55"/>
            <p:cNvSpPr/>
            <p:nvPr/>
          </p:nvSpPr>
          <p:spPr>
            <a:xfrm>
              <a:off x="425619" y="4316295"/>
              <a:ext cx="365760" cy="365761"/>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TextBox 62"/>
            <p:cNvSpPr txBox="1"/>
            <p:nvPr/>
          </p:nvSpPr>
          <p:spPr>
            <a:xfrm>
              <a:off x="997709" y="4989383"/>
              <a:ext cx="1646904"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black"/>
                  </a:solidFill>
                  <a:effectLst/>
                  <a:uLnTx/>
                  <a:uFillTx/>
                  <a:latin typeface="Calibri" panose="020F0502020204030204"/>
                  <a:ea typeface="+mn-ea"/>
                  <a:cs typeface="+mn-cs"/>
                </a:rPr>
                <a:t>Conduct preparatory activities and make project ready for implementation</a:t>
              </a:r>
            </a:p>
          </p:txBody>
        </p:sp>
      </p:grpSp>
      <p:grpSp>
        <p:nvGrpSpPr>
          <p:cNvPr id="71" name="Group 70"/>
          <p:cNvGrpSpPr/>
          <p:nvPr/>
        </p:nvGrpSpPr>
        <p:grpSpPr>
          <a:xfrm>
            <a:off x="2067692" y="2094646"/>
            <a:ext cx="3494285" cy="1508409"/>
            <a:chOff x="2067692" y="2340829"/>
            <a:chExt cx="3494285" cy="1508409"/>
          </a:xfrm>
        </p:grpSpPr>
        <p:sp>
          <p:nvSpPr>
            <p:cNvPr id="57" name="Oval 56"/>
            <p:cNvSpPr/>
            <p:nvPr/>
          </p:nvSpPr>
          <p:spPr>
            <a:xfrm>
              <a:off x="2067692" y="2340829"/>
              <a:ext cx="365760" cy="365761"/>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p:cNvSpPr txBox="1"/>
            <p:nvPr/>
          </p:nvSpPr>
          <p:spPr>
            <a:xfrm>
              <a:off x="3050630" y="2895131"/>
              <a:ext cx="251134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black"/>
                  </a:solidFill>
                  <a:effectLst/>
                  <a:uLnTx/>
                  <a:uFillTx/>
                  <a:latin typeface="Calibri" panose="020F0502020204030204"/>
                  <a:ea typeface="+mn-ea"/>
                  <a:cs typeface="+mn-cs"/>
                </a:rPr>
                <a:t>Strengthen capacity of teaching staff &amp; youth workers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black"/>
                  </a:solidFill>
                  <a:effectLst/>
                  <a:uLnTx/>
                  <a:uFillTx/>
                  <a:latin typeface="Calibri" panose="020F0502020204030204"/>
                  <a:ea typeface="+mn-ea"/>
                  <a:cs typeface="+mn-cs"/>
                </a:rPr>
                <a:t>Develop e-internship 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black"/>
                  </a:solidFill>
                  <a:effectLst/>
                  <a:uLnTx/>
                  <a:uFillTx/>
                  <a:latin typeface="Calibri" panose="020F0502020204030204"/>
                  <a:ea typeface="+mn-ea"/>
                  <a:cs typeface="+mn-cs"/>
                </a:rPr>
                <a:t>with learning materials </a:t>
              </a:r>
            </a:p>
          </p:txBody>
        </p:sp>
      </p:grpSp>
      <p:grpSp>
        <p:nvGrpSpPr>
          <p:cNvPr id="72" name="Group 71"/>
          <p:cNvGrpSpPr/>
          <p:nvPr/>
        </p:nvGrpSpPr>
        <p:grpSpPr>
          <a:xfrm>
            <a:off x="3899611" y="4993498"/>
            <a:ext cx="3943127" cy="1712358"/>
            <a:chOff x="3899611" y="4993498"/>
            <a:chExt cx="3943127" cy="1712358"/>
          </a:xfrm>
        </p:grpSpPr>
        <p:sp>
          <p:nvSpPr>
            <p:cNvPr id="58" name="Oval 57"/>
            <p:cNvSpPr/>
            <p:nvPr/>
          </p:nvSpPr>
          <p:spPr>
            <a:xfrm>
              <a:off x="3899611" y="4993498"/>
              <a:ext cx="365760" cy="365761"/>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TextBox 64"/>
            <p:cNvSpPr txBox="1"/>
            <p:nvPr/>
          </p:nvSpPr>
          <p:spPr>
            <a:xfrm>
              <a:off x="4602107" y="5751749"/>
              <a:ext cx="324063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black"/>
                  </a:solidFill>
                  <a:effectLst/>
                  <a:uLnTx/>
                  <a:uFillTx/>
                  <a:latin typeface="Calibri" panose="020F0502020204030204"/>
                  <a:ea typeface="+mn-ea"/>
                  <a:cs typeface="+mn-cs"/>
                </a:rPr>
                <a:t>Enhance entrepreneurial learning, employability &amp; civic participation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black"/>
                  </a:solidFill>
                  <a:effectLst/>
                  <a:uLnTx/>
                  <a:uFillTx/>
                  <a:latin typeface="Calibri" panose="020F0502020204030204"/>
                  <a:ea typeface="+mn-ea"/>
                  <a:cs typeface="+mn-cs"/>
                </a:rPr>
                <a:t>2500 youth &amp; students through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black"/>
                  </a:solidFill>
                  <a:effectLst/>
                  <a:uLnTx/>
                  <a:uFillTx/>
                  <a:latin typeface="Calibri" panose="020F0502020204030204"/>
                  <a:ea typeface="+mn-ea"/>
                  <a:cs typeface="+mn-cs"/>
                </a:rPr>
                <a:t>virtual exchanges &amp; e-internship</a:t>
              </a:r>
            </a:p>
          </p:txBody>
        </p:sp>
      </p:grpSp>
      <p:grpSp>
        <p:nvGrpSpPr>
          <p:cNvPr id="73" name="Group 72"/>
          <p:cNvGrpSpPr/>
          <p:nvPr/>
        </p:nvGrpSpPr>
        <p:grpSpPr>
          <a:xfrm>
            <a:off x="6260576" y="1778738"/>
            <a:ext cx="5026463" cy="1384995"/>
            <a:chOff x="6268414" y="1797587"/>
            <a:chExt cx="5026463" cy="1384995"/>
          </a:xfrm>
        </p:grpSpPr>
        <p:sp>
          <p:nvSpPr>
            <p:cNvPr id="59" name="Oval 58"/>
            <p:cNvSpPr/>
            <p:nvPr/>
          </p:nvSpPr>
          <p:spPr>
            <a:xfrm>
              <a:off x="6268414" y="2033503"/>
              <a:ext cx="365760" cy="365761"/>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extBox 65"/>
            <p:cNvSpPr txBox="1"/>
            <p:nvPr/>
          </p:nvSpPr>
          <p:spPr>
            <a:xfrm>
              <a:off x="8783530" y="1797587"/>
              <a:ext cx="2511347"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black"/>
                  </a:solidFill>
                  <a:effectLst/>
                  <a:uLnTx/>
                  <a:uFillTx/>
                  <a:latin typeface="Calibri" panose="020F0502020204030204"/>
                  <a:ea typeface="+mn-ea"/>
                  <a:cs typeface="+mn-cs"/>
                </a:rPr>
                <a:t>Ensure large-scale dissemination of key messages and VE-opportunities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black"/>
                  </a:solidFill>
                  <a:effectLst/>
                  <a:uLnTx/>
                  <a:uFillTx/>
                  <a:latin typeface="Calibri" panose="020F0502020204030204"/>
                  <a:ea typeface="+mn-ea"/>
                  <a:cs typeface="+mn-cs"/>
                </a:rPr>
                <a:t>Support scaling &amp; transfer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black"/>
                  </a:solidFill>
                  <a:effectLst/>
                  <a:uLnTx/>
                  <a:uFillTx/>
                  <a:latin typeface="Calibri" panose="020F0502020204030204"/>
                  <a:ea typeface="+mn-ea"/>
                  <a:cs typeface="+mn-cs"/>
                </a:rPr>
                <a:t>VE-opportunities outside of the consortium</a:t>
              </a:r>
            </a:p>
          </p:txBody>
        </p:sp>
      </p:grpSp>
      <p:grpSp>
        <p:nvGrpSpPr>
          <p:cNvPr id="74" name="Group 73"/>
          <p:cNvGrpSpPr/>
          <p:nvPr/>
        </p:nvGrpSpPr>
        <p:grpSpPr>
          <a:xfrm>
            <a:off x="8135338" y="4604749"/>
            <a:ext cx="3054743" cy="1815795"/>
            <a:chOff x="7387193" y="4604749"/>
            <a:chExt cx="3054743" cy="1815795"/>
          </a:xfrm>
        </p:grpSpPr>
        <p:sp>
          <p:nvSpPr>
            <p:cNvPr id="60" name="Oval 59"/>
            <p:cNvSpPr/>
            <p:nvPr/>
          </p:nvSpPr>
          <p:spPr>
            <a:xfrm>
              <a:off x="7387193" y="4604749"/>
              <a:ext cx="365760" cy="365761"/>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TextBox 66"/>
            <p:cNvSpPr txBox="1"/>
            <p:nvPr/>
          </p:nvSpPr>
          <p:spPr>
            <a:xfrm>
              <a:off x="7930589" y="5681880"/>
              <a:ext cx="251134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black"/>
                  </a:solidFill>
                  <a:effectLst/>
                  <a:uLnTx/>
                  <a:uFillTx/>
                  <a:latin typeface="Calibri" panose="020F0502020204030204"/>
                  <a:ea typeface="+mn-ea"/>
                  <a:cs typeface="+mn-cs"/>
                </a:rPr>
                <a:t>Ensure smooth &amp; effective project management and high quality performance &amp; delivery</a:t>
              </a:r>
            </a:p>
          </p:txBody>
        </p:sp>
      </p:grpSp>
      <p:sp>
        <p:nvSpPr>
          <p:cNvPr id="69" name="TextBox 68"/>
          <p:cNvSpPr txBox="1"/>
          <p:nvPr/>
        </p:nvSpPr>
        <p:spPr>
          <a:xfrm>
            <a:off x="997709" y="0"/>
            <a:ext cx="9645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400" b="1" i="0" u="none" strike="noStrike" kern="1200" cap="none" spc="0" normalizeH="0" baseline="0" noProof="0">
                <a:ln>
                  <a:noFill/>
                </a:ln>
                <a:solidFill>
                  <a:srgbClr val="70AD47"/>
                </a:solidFill>
                <a:effectLst/>
                <a:uLnTx/>
                <a:uFillTx/>
                <a:latin typeface="Berlin Sans FB Demi" panose="020E0802020502020306" pitchFamily="34" charset="0"/>
                <a:ea typeface="+mn-ea"/>
                <a:cs typeface="+mn-cs"/>
              </a:rPr>
              <a:t>Agri-Mocks Work Packages</a:t>
            </a:r>
          </a:p>
        </p:txBody>
      </p:sp>
      <p:pic>
        <p:nvPicPr>
          <p:cNvPr id="62" name="Grafik 5" descr="Ein Bild, das Electric Blue (Farbe), Schrift, Blau, Symbol enthält.&#10;&#10;Automatisch generierte Beschreibung">
            <a:extLst>
              <a:ext uri="{FF2B5EF4-FFF2-40B4-BE49-F238E27FC236}">
                <a16:creationId xmlns:a16="http://schemas.microsoft.com/office/drawing/2014/main" id="{260C8190-2E20-362B-E604-62E42EA19CB5}"/>
              </a:ext>
            </a:extLst>
          </p:cNvPr>
          <p:cNvPicPr>
            <a:picLocks noChangeAspect="1"/>
          </p:cNvPicPr>
          <p:nvPr/>
        </p:nvPicPr>
        <p:blipFill>
          <a:blip r:embed="rId2"/>
          <a:stretch>
            <a:fillRect/>
          </a:stretch>
        </p:blipFill>
        <p:spPr>
          <a:xfrm>
            <a:off x="9548507" y="30684"/>
            <a:ext cx="2632659" cy="955341"/>
          </a:xfrm>
          <a:prstGeom prst="rect">
            <a:avLst/>
          </a:prstGeom>
        </p:spPr>
      </p:pic>
    </p:spTree>
    <p:extLst>
      <p:ext uri="{BB962C8B-B14F-4D97-AF65-F5344CB8AC3E}">
        <p14:creationId xmlns:p14="http://schemas.microsoft.com/office/powerpoint/2010/main" val="133621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4612581" y="3244334"/>
            <a:ext cx="2966838" cy="369332"/>
          </a:xfrm>
          <a:prstGeom prst="rect">
            <a:avLst/>
          </a:prstGeom>
        </p:spPr>
        <p:txBody>
          <a:bodyPr wrap="none">
            <a:spAutoFit/>
          </a:bodyPr>
          <a:lstStyle/>
          <a:p>
            <a:r>
              <a:rPr lang="de-DE">
                <a:solidFill>
                  <a:schemeClr val="bg1"/>
                </a:solidFill>
              </a:rPr>
              <a:t>https://app.zenkit.com/home</a:t>
            </a:r>
          </a:p>
        </p:txBody>
      </p:sp>
    </p:spTree>
    <p:extLst>
      <p:ext uri="{BB962C8B-B14F-4D97-AF65-F5344CB8AC3E}">
        <p14:creationId xmlns:p14="http://schemas.microsoft.com/office/powerpoint/2010/main" val="27213789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47466" y="3857554"/>
            <a:ext cx="2701698" cy="1159123"/>
            <a:chOff x="697831" y="3553775"/>
            <a:chExt cx="2701698" cy="1159123"/>
          </a:xfrm>
        </p:grpSpPr>
        <p:sp>
          <p:nvSpPr>
            <p:cNvPr id="6" name="Oval 5"/>
            <p:cNvSpPr/>
            <p:nvPr/>
          </p:nvSpPr>
          <p:spPr>
            <a:xfrm>
              <a:off x="697831" y="3824438"/>
              <a:ext cx="731520" cy="731520"/>
            </a:xfrm>
            <a:prstGeom prst="ellipse">
              <a:avLst/>
            </a:prstGeom>
            <a:noFill/>
            <a:ln w="127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525768" y="3553775"/>
              <a:ext cx="174964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a:ln>
                    <a:noFill/>
                  </a:ln>
                  <a:solidFill>
                    <a:srgbClr val="5B9BD5">
                      <a:lumMod val="75000"/>
                    </a:srgbClr>
                  </a:solidFill>
                  <a:effectLst/>
                  <a:uLnTx/>
                  <a:uFillTx/>
                  <a:latin typeface="Berlin Sans FB Demi" panose="020E0802020502020306" pitchFamily="34" charset="0"/>
                  <a:ea typeface="+mn-ea"/>
                  <a:cs typeface="+mn-cs"/>
                </a:rPr>
                <a:t>WP1</a:t>
              </a:r>
            </a:p>
          </p:txBody>
        </p:sp>
        <p:sp>
          <p:nvSpPr>
            <p:cNvPr id="8" name="TextBox 7"/>
            <p:cNvSpPr txBox="1"/>
            <p:nvPr/>
          </p:nvSpPr>
          <p:spPr>
            <a:xfrm>
              <a:off x="1922286" y="4343566"/>
              <a:ext cx="14772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5B9BD5">
                      <a:lumMod val="75000"/>
                    </a:srgbClr>
                  </a:solidFill>
                  <a:effectLst/>
                  <a:uLnTx/>
                  <a:uFillTx/>
                  <a:latin typeface="Berlin Sans FB" panose="020E0602020502020306" pitchFamily="34" charset="0"/>
                  <a:ea typeface="+mn-ea"/>
                  <a:cs typeface="+mn-cs"/>
                </a:rPr>
                <a:t>Setting Off</a:t>
              </a:r>
            </a:p>
          </p:txBody>
        </p:sp>
      </p:grpSp>
      <p:pic>
        <p:nvPicPr>
          <p:cNvPr id="9" name="Grafik 5" descr="Ein Bild, das Electric Blue (Farbe), Schrift, Blau, Symbol enthält.&#10;&#10;Automatisch generierte Beschreibung">
            <a:extLst>
              <a:ext uri="{FF2B5EF4-FFF2-40B4-BE49-F238E27FC236}">
                <a16:creationId xmlns:a16="http://schemas.microsoft.com/office/drawing/2014/main" id="{260C8190-2E20-362B-E604-62E42EA19CB5}"/>
              </a:ext>
            </a:extLst>
          </p:cNvPr>
          <p:cNvPicPr>
            <a:picLocks noChangeAspect="1"/>
          </p:cNvPicPr>
          <p:nvPr/>
        </p:nvPicPr>
        <p:blipFill>
          <a:blip r:embed="rId2"/>
          <a:stretch>
            <a:fillRect/>
          </a:stretch>
        </p:blipFill>
        <p:spPr>
          <a:xfrm>
            <a:off x="9559341" y="0"/>
            <a:ext cx="2632659" cy="955341"/>
          </a:xfrm>
          <a:prstGeom prst="rect">
            <a:avLst/>
          </a:prstGeom>
        </p:spPr>
      </p:pic>
      <p:grpSp>
        <p:nvGrpSpPr>
          <p:cNvPr id="19" name="Group 18"/>
          <p:cNvGrpSpPr/>
          <p:nvPr/>
        </p:nvGrpSpPr>
        <p:grpSpPr>
          <a:xfrm>
            <a:off x="425619" y="2414954"/>
            <a:ext cx="1895550" cy="2267102"/>
            <a:chOff x="425619" y="2414954"/>
            <a:chExt cx="1895550" cy="2267102"/>
          </a:xfrm>
        </p:grpSpPr>
        <p:cxnSp>
          <p:nvCxnSpPr>
            <p:cNvPr id="12" name="Straight Connector 11"/>
            <p:cNvCxnSpPr>
              <a:stCxn id="10" idx="7"/>
            </p:cNvCxnSpPr>
            <p:nvPr/>
          </p:nvCxnSpPr>
          <p:spPr>
            <a:xfrm flipV="1">
              <a:off x="737815" y="2414954"/>
              <a:ext cx="1583354" cy="1954905"/>
            </a:xfrm>
            <a:prstGeom prst="line">
              <a:avLst/>
            </a:prstGeom>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425619" y="4316295"/>
              <a:ext cx="365760" cy="365761"/>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14" name="Diagram 13"/>
          <p:cNvGraphicFramePr/>
          <p:nvPr/>
        </p:nvGraphicFramePr>
        <p:xfrm>
          <a:off x="2031999" y="719666"/>
          <a:ext cx="9726247" cy="58335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116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graphicEl>
                                              <a:dgm id="{C0CF1FF2-E31D-4188-838D-A7E3A2AF7AE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graphicEl>
                                              <a:dgm id="{9CAA3B65-60AE-4680-A1E1-79FAF5218D1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graphicEl>
                                              <a:dgm id="{2C9EA89E-18CE-4440-8892-0B0CBA770D2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graphicEl>
                                              <a:dgm id="{406509B3-9C12-424D-94E0-28BB90C4520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graphicEl>
                                              <a:dgm id="{7CCA7D5A-3960-471D-9BDE-F9BCEC3A5FCB}"/>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graphicEl>
                                              <a:dgm id="{A4E3FECF-1BDD-411A-912E-44F62EAC4BCB}"/>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graphicEl>
                                              <a:dgm id="{3652015B-124E-4D42-84F9-305D7E39A2E4}"/>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graphicEl>
                                              <a:dgm id="{1343D238-7DE1-447B-9E25-35DD2E6AE3AD}"/>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graphicEl>
                                              <a:dgm id="{EF0D37B9-F2CF-4AC6-B5D2-B87B47E91C5D}"/>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graphicEl>
                                              <a:dgm id="{B086139F-8F17-443E-9DF9-9EA87C9E319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uiExpand="1">
        <p:bldSub>
          <a:bldDgm bld="one"/>
        </p:bldSub>
      </p:bldGraphic>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884812" y="942814"/>
            <a:ext cx="2983115" cy="1712196"/>
            <a:chOff x="2522620" y="1145705"/>
            <a:chExt cx="2983115" cy="1712196"/>
          </a:xfrm>
        </p:grpSpPr>
        <p:sp>
          <p:nvSpPr>
            <p:cNvPr id="3" name="Oval 2"/>
            <p:cNvSpPr/>
            <p:nvPr/>
          </p:nvSpPr>
          <p:spPr>
            <a:xfrm>
              <a:off x="2522620" y="2126381"/>
              <a:ext cx="731520" cy="731520"/>
            </a:xfrm>
            <a:prstGeom prst="ellipse">
              <a:avLst/>
            </a:prstGeom>
            <a:noFill/>
            <a:ln w="127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3254140" y="1145705"/>
              <a:ext cx="225159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a:ln>
                    <a:noFill/>
                  </a:ln>
                  <a:solidFill>
                    <a:srgbClr val="5B9BD5">
                      <a:lumMod val="75000"/>
                    </a:srgbClr>
                  </a:solidFill>
                  <a:effectLst/>
                  <a:uLnTx/>
                  <a:uFillTx/>
                  <a:latin typeface="Berlin Sans FB Demi" panose="020E0802020502020306" pitchFamily="34" charset="0"/>
                  <a:ea typeface="+mn-ea"/>
                  <a:cs typeface="+mn-cs"/>
                </a:rPr>
                <a:t>WP2</a:t>
              </a:r>
            </a:p>
          </p:txBody>
        </p:sp>
        <p:sp>
          <p:nvSpPr>
            <p:cNvPr id="5" name="TextBox 4"/>
            <p:cNvSpPr txBox="1"/>
            <p:nvPr/>
          </p:nvSpPr>
          <p:spPr>
            <a:xfrm>
              <a:off x="3051090" y="1934571"/>
              <a:ext cx="1958580"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5B9BD5">
                      <a:lumMod val="75000"/>
                    </a:srgbClr>
                  </a:solidFill>
                  <a:effectLst/>
                  <a:uLnTx/>
                  <a:uFillTx/>
                  <a:latin typeface="Berlin Sans FB" panose="020E0602020502020306" pitchFamily="34" charset="0"/>
                  <a:ea typeface="+mn-ea"/>
                  <a:cs typeface="+mn-cs"/>
                </a:rPr>
                <a:t>EVE Designing &amp; Capacitating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5B9BD5">
                      <a:lumMod val="75000"/>
                    </a:srgbClr>
                  </a:solidFill>
                  <a:effectLst/>
                  <a:uLnTx/>
                  <a:uFillTx/>
                  <a:latin typeface="Berlin Sans FB" panose="020E0602020502020306" pitchFamily="34" charset="0"/>
                  <a:ea typeface="+mn-ea"/>
                  <a:cs typeface="+mn-cs"/>
                </a:rPr>
                <a:t>Newcomers</a:t>
              </a:r>
            </a:p>
          </p:txBody>
        </p:sp>
      </p:grpSp>
      <p:pic>
        <p:nvPicPr>
          <p:cNvPr id="6" name="Grafik 5" descr="Ein Bild, das Electric Blue (Farbe), Schrift, Blau, Symbol enthält.&#10;&#10;Automatisch generierte Beschreibung">
            <a:extLst>
              <a:ext uri="{FF2B5EF4-FFF2-40B4-BE49-F238E27FC236}">
                <a16:creationId xmlns:a16="http://schemas.microsoft.com/office/drawing/2014/main" id="{260C8190-2E20-362B-E604-62E42EA19CB5}"/>
              </a:ext>
            </a:extLst>
          </p:cNvPr>
          <p:cNvPicPr>
            <a:picLocks noChangeAspect="1"/>
          </p:cNvPicPr>
          <p:nvPr/>
        </p:nvPicPr>
        <p:blipFill>
          <a:blip r:embed="rId2"/>
          <a:stretch>
            <a:fillRect/>
          </a:stretch>
        </p:blipFill>
        <p:spPr>
          <a:xfrm>
            <a:off x="9559341" y="0"/>
            <a:ext cx="2632659" cy="955341"/>
          </a:xfrm>
          <a:prstGeom prst="rect">
            <a:avLst/>
          </a:prstGeom>
        </p:spPr>
      </p:pic>
      <p:graphicFrame>
        <p:nvGraphicFramePr>
          <p:cNvPr id="7" name="Diagram 6"/>
          <p:cNvGraphicFramePr/>
          <p:nvPr/>
        </p:nvGraphicFramePr>
        <p:xfrm>
          <a:off x="2413282" y="1598897"/>
          <a:ext cx="9409723" cy="58335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5" name="Group 14"/>
          <p:cNvGrpSpPr/>
          <p:nvPr/>
        </p:nvGrpSpPr>
        <p:grpSpPr>
          <a:xfrm>
            <a:off x="2067692" y="2106369"/>
            <a:ext cx="548640" cy="1057013"/>
            <a:chOff x="2067692" y="2106369"/>
            <a:chExt cx="548640" cy="1057013"/>
          </a:xfrm>
        </p:grpSpPr>
        <p:cxnSp>
          <p:nvCxnSpPr>
            <p:cNvPr id="9" name="Straight Connector 8"/>
            <p:cNvCxnSpPr>
              <a:stCxn id="8" idx="4"/>
            </p:cNvCxnSpPr>
            <p:nvPr/>
          </p:nvCxnSpPr>
          <p:spPr>
            <a:xfrm>
              <a:off x="2250572" y="2472130"/>
              <a:ext cx="365760" cy="691252"/>
            </a:xfrm>
            <a:prstGeom prst="line">
              <a:avLst/>
            </a:prstGeom>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2067692" y="2106369"/>
              <a:ext cx="365760" cy="365761"/>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096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C0CF1FF2-E31D-4188-838D-A7E3A2AF7AE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9CAA3B65-60AE-4680-A1E1-79FAF5218D1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dgm id="{2C9EA89E-18CE-4440-8892-0B0CBA770D2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graphicEl>
                                              <a:dgm id="{406509B3-9C12-424D-94E0-28BB90C4520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graphicEl>
                                              <a:dgm id="{7CCA7D5A-3960-471D-9BDE-F9BCEC3A5FCB}"/>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graphicEl>
                                              <a:dgm id="{3652015B-124E-4D42-84F9-305D7E39A2E4}"/>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graphicEl>
                                              <a:dgm id="{1343D238-7DE1-447B-9E25-35DD2E6AE3AD}"/>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graphicEl>
                                              <a:dgm id="{EF0D37B9-F2CF-4AC6-B5D2-B87B47E91C5D}"/>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graphicEl>
                                              <a:dgm id="{53D5122D-ADF6-4741-8507-7622ABBCFA8B}"/>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graphicEl>
                                              <a:dgm id="{0AD12CB6-28E7-419E-8690-330E04381632}"/>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graphicEl>
                                              <a:dgm id="{A1BB660A-A9A7-4F93-BF8A-C0F91EA73DAB}"/>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
                                            <p:graphicEl>
                                              <a:dgm id="{F0783D5E-BA98-4E95-B58B-3A8E5498A12B}"/>
                                            </p:graphic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
                                            <p:graphicEl>
                                              <a:dgm id="{138EDE03-0B94-4540-A2B9-64686098910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504403" y="1840523"/>
            <a:ext cx="2756959" cy="3532722"/>
            <a:chOff x="1504403" y="1840523"/>
            <a:chExt cx="2756959" cy="3532722"/>
          </a:xfrm>
        </p:grpSpPr>
        <p:cxnSp>
          <p:nvCxnSpPr>
            <p:cNvPr id="8" name="Straight Connector 7"/>
            <p:cNvCxnSpPr>
              <a:endCxn id="9" idx="2"/>
            </p:cNvCxnSpPr>
            <p:nvPr/>
          </p:nvCxnSpPr>
          <p:spPr>
            <a:xfrm>
              <a:off x="1504403" y="1840523"/>
              <a:ext cx="2391199" cy="3349842"/>
            </a:xfrm>
            <a:prstGeom prst="line">
              <a:avLst/>
            </a:prstGeom>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3895602" y="5007484"/>
              <a:ext cx="365760" cy="365761"/>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7" name="Diagram 6"/>
          <p:cNvGraphicFramePr/>
          <p:nvPr>
            <p:extLst>
              <p:ext uri="{D42A27DB-BD31-4B8C-83A1-F6EECF244321}">
                <p14:modId xmlns:p14="http://schemas.microsoft.com/office/powerpoint/2010/main" val="2368080100"/>
              </p:ext>
            </p:extLst>
          </p:nvPr>
        </p:nvGraphicFramePr>
        <p:xfrm>
          <a:off x="1036990" y="-728116"/>
          <a:ext cx="9409723" cy="58335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Group 1"/>
          <p:cNvGrpSpPr/>
          <p:nvPr/>
        </p:nvGrpSpPr>
        <p:grpSpPr>
          <a:xfrm>
            <a:off x="3715749" y="4309092"/>
            <a:ext cx="3194981" cy="1442657"/>
            <a:chOff x="4343399" y="3750545"/>
            <a:chExt cx="3194981" cy="1442657"/>
          </a:xfrm>
        </p:grpSpPr>
        <p:sp>
          <p:nvSpPr>
            <p:cNvPr id="3" name="Oval 2"/>
            <p:cNvSpPr/>
            <p:nvPr/>
          </p:nvSpPr>
          <p:spPr>
            <a:xfrm>
              <a:off x="4343399" y="4258377"/>
              <a:ext cx="731520" cy="731520"/>
            </a:xfrm>
            <a:prstGeom prst="ellipse">
              <a:avLst/>
            </a:prstGeom>
            <a:noFill/>
            <a:ln w="127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5200624" y="3750545"/>
              <a:ext cx="233775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a:ln>
                    <a:noFill/>
                  </a:ln>
                  <a:solidFill>
                    <a:srgbClr val="5B9BD5">
                      <a:lumMod val="75000"/>
                    </a:srgbClr>
                  </a:solidFill>
                  <a:effectLst/>
                  <a:uLnTx/>
                  <a:uFillTx/>
                  <a:latin typeface="Berlin Sans FB Demi" panose="020E0802020502020306" pitchFamily="34" charset="0"/>
                  <a:ea typeface="+mn-ea"/>
                  <a:cs typeface="+mn-cs"/>
                </a:rPr>
                <a:t>WP3</a:t>
              </a:r>
            </a:p>
          </p:txBody>
        </p:sp>
        <p:sp>
          <p:nvSpPr>
            <p:cNvPr id="5" name="TextBox 4"/>
            <p:cNvSpPr txBox="1"/>
            <p:nvPr/>
          </p:nvSpPr>
          <p:spPr>
            <a:xfrm>
              <a:off x="5070907" y="4546871"/>
              <a:ext cx="188407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5B9BD5">
                      <a:lumMod val="75000"/>
                    </a:srgbClr>
                  </a:solidFill>
                  <a:effectLst/>
                  <a:uLnTx/>
                  <a:uFillTx/>
                  <a:latin typeface="Berlin Sans FB" panose="020E0602020502020306" pitchFamily="34" charset="0"/>
                  <a:ea typeface="+mn-ea"/>
                  <a:cs typeface="+mn-cs"/>
                </a:rPr>
                <a:t>Implementation of e-internships</a:t>
              </a:r>
            </a:p>
          </p:txBody>
        </p:sp>
      </p:grpSp>
      <p:pic>
        <p:nvPicPr>
          <p:cNvPr id="6" name="Grafik 5" descr="Ein Bild, das Electric Blue (Farbe), Schrift, Blau, Symbol enthält.&#10;&#10;Automatisch generierte Beschreibung">
            <a:extLst>
              <a:ext uri="{FF2B5EF4-FFF2-40B4-BE49-F238E27FC236}">
                <a16:creationId xmlns:a16="http://schemas.microsoft.com/office/drawing/2014/main" id="{260C8190-2E20-362B-E604-62E42EA19CB5}"/>
              </a:ext>
            </a:extLst>
          </p:cNvPr>
          <p:cNvPicPr>
            <a:picLocks noChangeAspect="1"/>
          </p:cNvPicPr>
          <p:nvPr/>
        </p:nvPicPr>
        <p:blipFill>
          <a:blip r:embed="rId7"/>
          <a:stretch>
            <a:fillRect/>
          </a:stretch>
        </p:blipFill>
        <p:spPr>
          <a:xfrm>
            <a:off x="9559341" y="0"/>
            <a:ext cx="2632659" cy="955341"/>
          </a:xfrm>
          <a:prstGeom prst="rect">
            <a:avLst/>
          </a:prstGeom>
        </p:spPr>
      </p:pic>
    </p:spTree>
    <p:extLst>
      <p:ext uri="{BB962C8B-B14F-4D97-AF65-F5344CB8AC3E}">
        <p14:creationId xmlns:p14="http://schemas.microsoft.com/office/powerpoint/2010/main" val="252106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C0CF1FF2-E31D-4188-838D-A7E3A2AF7AE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9CAA3B65-60AE-4680-A1E1-79FAF5218D1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dgm id="{2C9EA89E-18CE-4440-8892-0B0CBA770D2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graphicEl>
                                              <a:dgm id="{406509B3-9C12-424D-94E0-28BB90C4520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graphicEl>
                                              <a:dgm id="{7CCA7D5A-3960-471D-9BDE-F9BCEC3A5FCB}"/>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graphicEl>
                                              <a:dgm id="{3652015B-124E-4D42-84F9-305D7E39A2E4}"/>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graphicEl>
                                              <a:dgm id="{1343D238-7DE1-447B-9E25-35DD2E6AE3AD}"/>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graphicEl>
                                              <a:dgm id="{2A3602B0-CBA0-404D-B0FA-C5615F3BA2AE}"/>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graphicEl>
                                              <a:dgm id="{BB81A365-0FF4-417D-9BD7-01DAF4161BE9}"/>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graphicEl>
                                              <a:dgm id="{55AD5128-1374-48F5-A067-EF3D623A942A}"/>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graphicEl>
                                              <a:dgm id="{AC274033-B2EC-4605-86BC-0853D14E1A94}"/>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
                                            <p:graphicEl>
                                              <a:dgm id="{8A2C1984-C253-44E0-8017-0C40A20A52F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1248927" y="1463172"/>
          <a:ext cx="10521042" cy="58335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2" name="Group 11"/>
          <p:cNvGrpSpPr/>
          <p:nvPr/>
        </p:nvGrpSpPr>
        <p:grpSpPr>
          <a:xfrm>
            <a:off x="1811403" y="1482289"/>
            <a:ext cx="4992943" cy="1377913"/>
            <a:chOff x="1629508" y="2010057"/>
            <a:chExt cx="4992943" cy="1377913"/>
          </a:xfrm>
        </p:grpSpPr>
        <p:cxnSp>
          <p:nvCxnSpPr>
            <p:cNvPr id="9" name="Straight Connector 8"/>
            <p:cNvCxnSpPr/>
            <p:nvPr/>
          </p:nvCxnSpPr>
          <p:spPr>
            <a:xfrm flipV="1">
              <a:off x="1629508" y="2306038"/>
              <a:ext cx="4444303" cy="1081932"/>
            </a:xfrm>
            <a:prstGeom prst="line">
              <a:avLst/>
            </a:prstGeom>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6256691" y="2010057"/>
              <a:ext cx="365760" cy="365761"/>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 name="Group 1"/>
          <p:cNvGrpSpPr/>
          <p:nvPr/>
        </p:nvGrpSpPr>
        <p:grpSpPr>
          <a:xfrm>
            <a:off x="6256691" y="955341"/>
            <a:ext cx="3057182" cy="1737090"/>
            <a:chOff x="7130714" y="1425721"/>
            <a:chExt cx="3057182" cy="1737090"/>
          </a:xfrm>
        </p:grpSpPr>
        <p:sp>
          <p:nvSpPr>
            <p:cNvPr id="3" name="Oval 2"/>
            <p:cNvSpPr/>
            <p:nvPr/>
          </p:nvSpPr>
          <p:spPr>
            <a:xfrm>
              <a:off x="7130714" y="1760621"/>
              <a:ext cx="731520" cy="731520"/>
            </a:xfrm>
            <a:prstGeom prst="ellipse">
              <a:avLst/>
            </a:prstGeom>
            <a:noFill/>
            <a:ln w="127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7941900" y="1425721"/>
              <a:ext cx="224599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a:ln>
                    <a:noFill/>
                  </a:ln>
                  <a:solidFill>
                    <a:srgbClr val="5B9BD5">
                      <a:lumMod val="75000"/>
                    </a:srgbClr>
                  </a:solidFill>
                  <a:effectLst/>
                  <a:uLnTx/>
                  <a:uFillTx/>
                  <a:latin typeface="Berlin Sans FB Demi" panose="020E0802020502020306" pitchFamily="34" charset="0"/>
                  <a:ea typeface="+mn-ea"/>
                  <a:cs typeface="+mn-cs"/>
                </a:rPr>
                <a:t>WP4</a:t>
              </a:r>
            </a:p>
          </p:txBody>
        </p:sp>
        <p:sp>
          <p:nvSpPr>
            <p:cNvPr id="5" name="TextBox 4"/>
            <p:cNvSpPr txBox="1"/>
            <p:nvPr/>
          </p:nvSpPr>
          <p:spPr>
            <a:xfrm>
              <a:off x="7758035" y="2239481"/>
              <a:ext cx="1977602"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5B9BD5">
                      <a:lumMod val="75000"/>
                    </a:srgbClr>
                  </a:solidFill>
                  <a:effectLst/>
                  <a:uLnTx/>
                  <a:uFillTx/>
                  <a:latin typeface="Berlin Sans FB" panose="020E0602020502020306" pitchFamily="34" charset="0"/>
                  <a:ea typeface="+mn-ea"/>
                  <a:cs typeface="+mn-cs"/>
                </a:rPr>
                <a:t>Communication, Dissemination &amp; Exploitation</a:t>
              </a:r>
            </a:p>
          </p:txBody>
        </p:sp>
      </p:grpSp>
      <p:pic>
        <p:nvPicPr>
          <p:cNvPr id="6" name="Grafik 5" descr="Ein Bild, das Electric Blue (Farbe), Schrift, Blau, Symbol enthält.&#10;&#10;Automatisch generierte Beschreibung">
            <a:extLst>
              <a:ext uri="{FF2B5EF4-FFF2-40B4-BE49-F238E27FC236}">
                <a16:creationId xmlns:a16="http://schemas.microsoft.com/office/drawing/2014/main" id="{260C8190-2E20-362B-E604-62E42EA19CB5}"/>
              </a:ext>
            </a:extLst>
          </p:cNvPr>
          <p:cNvPicPr>
            <a:picLocks noChangeAspect="1"/>
          </p:cNvPicPr>
          <p:nvPr/>
        </p:nvPicPr>
        <p:blipFill>
          <a:blip r:embed="rId7"/>
          <a:stretch>
            <a:fillRect/>
          </a:stretch>
        </p:blipFill>
        <p:spPr>
          <a:xfrm>
            <a:off x="9559341" y="0"/>
            <a:ext cx="2632659" cy="955341"/>
          </a:xfrm>
          <a:prstGeom prst="rect">
            <a:avLst/>
          </a:prstGeom>
        </p:spPr>
      </p:pic>
    </p:spTree>
    <p:extLst>
      <p:ext uri="{BB962C8B-B14F-4D97-AF65-F5344CB8AC3E}">
        <p14:creationId xmlns:p14="http://schemas.microsoft.com/office/powerpoint/2010/main" val="182612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C0CF1FF2-E31D-4188-838D-A7E3A2AF7AE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9CAA3B65-60AE-4680-A1E1-79FAF5218D1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dgm id="{2C9EA89E-18CE-4440-8892-0B0CBA770D2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graphicEl>
                                              <a:dgm id="{406509B3-9C12-424D-94E0-28BB90C4520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graphicEl>
                                              <a:dgm id="{7CCA7D5A-3960-471D-9BDE-F9BCEC3A5FCB}"/>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graphicEl>
                                              <a:dgm id="{3652015B-124E-4D42-84F9-305D7E39A2E4}"/>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graphicEl>
                                              <a:dgm id="{1343D238-7DE1-447B-9E25-35DD2E6AE3AD}"/>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graphicEl>
                                              <a:dgm id="{EF0D37B9-F2CF-4AC6-B5D2-B87B47E91C5D}"/>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graphicEl>
                                              <a:dgm id="{B4114AAE-1303-4018-908D-165A5BBDAF79}"/>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graphicEl>
                                              <a:dgm id="{77A4220C-D752-42B7-B9D9-1D28B509C38A}"/>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graphicEl>
                                              <a:dgm id="{7FE8FA55-320E-4E81-922A-2C762103B49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02476" y="1453662"/>
            <a:ext cx="7381655" cy="3522822"/>
            <a:chOff x="1102476" y="1453662"/>
            <a:chExt cx="7381655" cy="3522822"/>
          </a:xfrm>
        </p:grpSpPr>
        <p:cxnSp>
          <p:nvCxnSpPr>
            <p:cNvPr id="9" name="Straight Connector 8"/>
            <p:cNvCxnSpPr>
              <a:endCxn id="8" idx="2"/>
            </p:cNvCxnSpPr>
            <p:nvPr/>
          </p:nvCxnSpPr>
          <p:spPr>
            <a:xfrm>
              <a:off x="1102476" y="2333957"/>
              <a:ext cx="7015895" cy="2459647"/>
            </a:xfrm>
            <a:prstGeom prst="line">
              <a:avLst/>
            </a:prstGeom>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8118371" y="4610723"/>
              <a:ext cx="365760" cy="365761"/>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p:cNvCxnSpPr/>
            <p:nvPr/>
          </p:nvCxnSpPr>
          <p:spPr>
            <a:xfrm flipV="1">
              <a:off x="1102476" y="1453662"/>
              <a:ext cx="277665" cy="880295"/>
            </a:xfrm>
            <a:prstGeom prst="line">
              <a:avLst/>
            </a:prstGeom>
          </p:spPr>
          <p:style>
            <a:lnRef idx="1">
              <a:schemeClr val="accent1"/>
            </a:lnRef>
            <a:fillRef idx="0">
              <a:schemeClr val="accent1"/>
            </a:fillRef>
            <a:effectRef idx="0">
              <a:schemeClr val="accent1"/>
            </a:effectRef>
            <a:fontRef idx="minor">
              <a:schemeClr val="tx1"/>
            </a:fontRef>
          </p:style>
        </p:cxnSp>
      </p:grpSp>
      <p:graphicFrame>
        <p:nvGraphicFramePr>
          <p:cNvPr id="7" name="Diagram 6"/>
          <p:cNvGraphicFramePr/>
          <p:nvPr/>
        </p:nvGraphicFramePr>
        <p:xfrm>
          <a:off x="1036990" y="-728116"/>
          <a:ext cx="10181995" cy="58335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Group 1"/>
          <p:cNvGrpSpPr/>
          <p:nvPr/>
        </p:nvGrpSpPr>
        <p:grpSpPr>
          <a:xfrm>
            <a:off x="7947214" y="3900234"/>
            <a:ext cx="2738356" cy="1744115"/>
            <a:chOff x="8630652" y="4553726"/>
            <a:chExt cx="2738356" cy="1744115"/>
          </a:xfrm>
        </p:grpSpPr>
        <p:sp>
          <p:nvSpPr>
            <p:cNvPr id="3" name="Oval 2"/>
            <p:cNvSpPr/>
            <p:nvPr/>
          </p:nvSpPr>
          <p:spPr>
            <a:xfrm>
              <a:off x="8630652" y="5081336"/>
              <a:ext cx="731520" cy="731520"/>
            </a:xfrm>
            <a:prstGeom prst="ellipse">
              <a:avLst/>
            </a:prstGeom>
            <a:noFill/>
            <a:ln w="127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9404785" y="4553726"/>
              <a:ext cx="196422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a:ln>
                    <a:noFill/>
                  </a:ln>
                  <a:solidFill>
                    <a:srgbClr val="5B9BD5">
                      <a:lumMod val="75000"/>
                    </a:srgbClr>
                  </a:solidFill>
                  <a:effectLst/>
                  <a:uLnTx/>
                  <a:uFillTx/>
                  <a:latin typeface="Berlin Sans FB Demi" panose="020E0802020502020306" pitchFamily="34" charset="0"/>
                  <a:ea typeface="+mn-ea"/>
                  <a:cs typeface="+mn-cs"/>
                </a:rPr>
                <a:t>WP5</a:t>
              </a:r>
            </a:p>
          </p:txBody>
        </p:sp>
        <p:sp>
          <p:nvSpPr>
            <p:cNvPr id="5" name="TextBox 4"/>
            <p:cNvSpPr txBox="1"/>
            <p:nvPr/>
          </p:nvSpPr>
          <p:spPr>
            <a:xfrm>
              <a:off x="9540343" y="5374511"/>
              <a:ext cx="1631131"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5B9BD5">
                      <a:lumMod val="75000"/>
                    </a:srgbClr>
                  </a:solidFill>
                  <a:effectLst/>
                  <a:uLnTx/>
                  <a:uFillTx/>
                  <a:latin typeface="Berlin Sans FB" panose="020E0602020502020306" pitchFamily="34" charset="0"/>
                  <a:ea typeface="+mn-ea"/>
                  <a:cs typeface="+mn-cs"/>
                </a:rPr>
                <a:t>Management &amp; Quality Architecture</a:t>
              </a:r>
            </a:p>
          </p:txBody>
        </p:sp>
      </p:grpSp>
      <p:pic>
        <p:nvPicPr>
          <p:cNvPr id="6" name="Grafik 5" descr="Ein Bild, das Electric Blue (Farbe), Schrift, Blau, Symbol enthält.&#10;&#10;Automatisch generierte Beschreibung">
            <a:extLst>
              <a:ext uri="{FF2B5EF4-FFF2-40B4-BE49-F238E27FC236}">
                <a16:creationId xmlns:a16="http://schemas.microsoft.com/office/drawing/2014/main" id="{260C8190-2E20-362B-E604-62E42EA19CB5}"/>
              </a:ext>
            </a:extLst>
          </p:cNvPr>
          <p:cNvPicPr>
            <a:picLocks noChangeAspect="1"/>
          </p:cNvPicPr>
          <p:nvPr/>
        </p:nvPicPr>
        <p:blipFill>
          <a:blip r:embed="rId7"/>
          <a:stretch>
            <a:fillRect/>
          </a:stretch>
        </p:blipFill>
        <p:spPr>
          <a:xfrm>
            <a:off x="0" y="5902659"/>
            <a:ext cx="2632659" cy="955341"/>
          </a:xfrm>
          <a:prstGeom prst="rect">
            <a:avLst/>
          </a:prstGeom>
        </p:spPr>
      </p:pic>
    </p:spTree>
    <p:extLst>
      <p:ext uri="{BB962C8B-B14F-4D97-AF65-F5344CB8AC3E}">
        <p14:creationId xmlns:p14="http://schemas.microsoft.com/office/powerpoint/2010/main" val="51927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C0CF1FF2-E31D-4188-838D-A7E3A2AF7AE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9CAA3B65-60AE-4680-A1E1-79FAF5218D1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dgm id="{2C9EA89E-18CE-4440-8892-0B0CBA770D2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graphicEl>
                                              <a:dgm id="{406509B3-9C12-424D-94E0-28BB90C4520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graphicEl>
                                              <a:dgm id="{7CCA7D5A-3960-471D-9BDE-F9BCEC3A5FCB}"/>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graphicEl>
                                              <a:dgm id="{3652015B-124E-4D42-84F9-305D7E39A2E4}"/>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graphicEl>
                                              <a:dgm id="{1343D238-7DE1-447B-9E25-35DD2E6AE3AD}"/>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graphicEl>
                                              <a:dgm id="{EF0D37B9-F2CF-4AC6-B5D2-B87B47E91C5D}"/>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graphicEl>
                                              <a:dgm id="{3FE6A53B-AEAB-4491-BE72-23006DDA1B54}"/>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graphicEl>
                                              <a:dgm id="{FBAF014E-263C-4834-93E4-34402AC8B26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a:t>ERASMUS Virtual Exchange (EVE)</a:t>
            </a:r>
          </a:p>
          <a:p>
            <a:r>
              <a:rPr lang="de-DE" sz="3200"/>
              <a:t>AGRI-MOCKS</a:t>
            </a:r>
            <a:endParaRPr lang="en-gb" sz="3200" dirty="0"/>
          </a:p>
        </p:txBody>
      </p:sp>
      <p:sp>
        <p:nvSpPr>
          <p:cNvPr id="3" name="Text Placeholder 2"/>
          <p:cNvSpPr>
            <a:spLocks noGrp="1"/>
          </p:cNvSpPr>
          <p:nvPr>
            <p:ph type="body" sz="quarter" idx="13"/>
          </p:nvPr>
        </p:nvSpPr>
        <p:spPr>
          <a:xfrm>
            <a:off x="1280971" y="3577906"/>
            <a:ext cx="9912000" cy="508000"/>
          </a:xfrm>
        </p:spPr>
        <p:txBody>
          <a:bodyPr/>
          <a:lstStyle/>
          <a:p>
            <a:r>
              <a:rPr lang="de-DE"/>
              <a:t>Developing the Gantt Chart</a:t>
            </a:r>
          </a:p>
        </p:txBody>
      </p:sp>
      <p:sp>
        <p:nvSpPr>
          <p:cNvPr id="4" name="Text Placeholder 3"/>
          <p:cNvSpPr>
            <a:spLocks noGrp="1"/>
          </p:cNvSpPr>
          <p:nvPr>
            <p:ph type="body" sz="quarter" idx="14"/>
          </p:nvPr>
        </p:nvSpPr>
        <p:spPr/>
        <p:txBody>
          <a:bodyPr/>
          <a:lstStyle/>
          <a:p>
            <a:r>
              <a:rPr lang="de-DE"/>
              <a:t>Interactive Workshop</a:t>
            </a:r>
          </a:p>
        </p:txBody>
      </p:sp>
      <p:sp>
        <p:nvSpPr>
          <p:cNvPr id="5" name="Text Placeholder 4"/>
          <p:cNvSpPr>
            <a:spLocks noGrp="1"/>
          </p:cNvSpPr>
          <p:nvPr>
            <p:ph type="body" sz="quarter" idx="17"/>
          </p:nvPr>
        </p:nvSpPr>
        <p:spPr>
          <a:xfrm>
            <a:off x="1280971" y="5648735"/>
            <a:ext cx="4396739" cy="376492"/>
          </a:xfrm>
        </p:spPr>
        <p:txBody>
          <a:bodyPr/>
          <a:lstStyle/>
          <a:p>
            <a:r>
              <a:rPr lang="de-DE"/>
              <a:t>Day 4 – 01.05.2025 (afternoon)</a:t>
            </a:r>
          </a:p>
        </p:txBody>
      </p:sp>
    </p:spTree>
    <p:extLst>
      <p:ext uri="{BB962C8B-B14F-4D97-AF65-F5344CB8AC3E}">
        <p14:creationId xmlns:p14="http://schemas.microsoft.com/office/powerpoint/2010/main" val="32098981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a:t>ERASMUS Virtual Exchange (EVE)</a:t>
            </a:r>
          </a:p>
          <a:p>
            <a:r>
              <a:rPr lang="de-DE" sz="3200"/>
              <a:t>AGRI-MOCKS</a:t>
            </a:r>
            <a:endParaRPr lang="en-gb" sz="3200" dirty="0"/>
          </a:p>
        </p:txBody>
      </p:sp>
      <p:sp>
        <p:nvSpPr>
          <p:cNvPr id="3" name="Text Placeholder 2"/>
          <p:cNvSpPr>
            <a:spLocks noGrp="1"/>
          </p:cNvSpPr>
          <p:nvPr>
            <p:ph type="body" sz="quarter" idx="13"/>
          </p:nvPr>
        </p:nvSpPr>
        <p:spPr>
          <a:xfrm>
            <a:off x="1280971" y="3577906"/>
            <a:ext cx="9912000" cy="508000"/>
          </a:xfrm>
        </p:spPr>
        <p:txBody>
          <a:bodyPr/>
          <a:lstStyle/>
          <a:p>
            <a:r>
              <a:rPr lang="de-DE"/>
              <a:t>Appointing Committees</a:t>
            </a:r>
          </a:p>
        </p:txBody>
      </p:sp>
      <p:sp>
        <p:nvSpPr>
          <p:cNvPr id="4" name="Text Placeholder 3"/>
          <p:cNvSpPr>
            <a:spLocks noGrp="1"/>
          </p:cNvSpPr>
          <p:nvPr>
            <p:ph type="body" sz="quarter" idx="14"/>
          </p:nvPr>
        </p:nvSpPr>
        <p:spPr/>
        <p:txBody>
          <a:bodyPr/>
          <a:lstStyle/>
          <a:p>
            <a:endParaRPr lang="de-DE"/>
          </a:p>
        </p:txBody>
      </p:sp>
      <p:sp>
        <p:nvSpPr>
          <p:cNvPr id="5" name="Text Placeholder 4"/>
          <p:cNvSpPr>
            <a:spLocks noGrp="1"/>
          </p:cNvSpPr>
          <p:nvPr>
            <p:ph type="body" sz="quarter" idx="17"/>
          </p:nvPr>
        </p:nvSpPr>
        <p:spPr>
          <a:xfrm>
            <a:off x="1280971" y="5648735"/>
            <a:ext cx="4396739" cy="376492"/>
          </a:xfrm>
        </p:spPr>
        <p:txBody>
          <a:bodyPr/>
          <a:lstStyle/>
          <a:p>
            <a:r>
              <a:rPr lang="de-DE"/>
              <a:t>Day 5 – 02.05.2025 (morning)</a:t>
            </a:r>
          </a:p>
        </p:txBody>
      </p:sp>
    </p:spTree>
    <p:extLst>
      <p:ext uri="{BB962C8B-B14F-4D97-AF65-F5344CB8AC3E}">
        <p14:creationId xmlns:p14="http://schemas.microsoft.com/office/powerpoint/2010/main" val="3133557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517DC-CA8C-0F9E-B5F5-06A4B1541D9A}"/>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14A0BDAC-03B9-B83A-D189-ABFC0C1AAC5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12191999" cy="6858000"/>
          </a:xfrm>
          <a:prstGeom prst="rect">
            <a:avLst/>
          </a:prstGeom>
        </p:spPr>
      </p:pic>
    </p:spTree>
    <p:extLst>
      <p:ext uri="{BB962C8B-B14F-4D97-AF65-F5344CB8AC3E}">
        <p14:creationId xmlns:p14="http://schemas.microsoft.com/office/powerpoint/2010/main" val="3639289598"/>
      </p:ext>
    </p:extLst>
  </p:cSld>
  <p:clrMapOvr>
    <a:masterClrMapping/>
  </p:clrMapOvr>
  <mc:AlternateContent xmlns:mc="http://schemas.openxmlformats.org/markup-compatibility/2006" xmlns:p15="http://schemas.microsoft.com/office/powerpoint/2012/main">
    <mc:Choice Requires="p15">
      <p:transition spd="slow">
        <p15:prstTrans prst="pageCurlDouble"/>
        <p:sndAc>
          <p:stSnd>
            <p:snd r:embed="rId3" name="turning-book-page-79935.wav"/>
          </p:stSnd>
        </p:sndAc>
      </p:transition>
    </mc:Choice>
    <mc:Fallback xmlns="">
      <p:transition spd="slow">
        <p:fade/>
        <p:sndAc>
          <p:stSnd>
            <p:snd r:embed="rId5" name="turning-book-page-79935.wav"/>
          </p:stSnd>
        </p:sndAc>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99117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a:t>ERASMUS Virtual Exchange (EVE)</a:t>
            </a:r>
          </a:p>
          <a:p>
            <a:r>
              <a:rPr lang="de-DE" sz="3200"/>
              <a:t>AGRI-MOCKS</a:t>
            </a:r>
            <a:endParaRPr lang="en-gb" sz="3200" dirty="0"/>
          </a:p>
        </p:txBody>
      </p:sp>
      <p:sp>
        <p:nvSpPr>
          <p:cNvPr id="3" name="Text Placeholder 2"/>
          <p:cNvSpPr>
            <a:spLocks noGrp="1"/>
          </p:cNvSpPr>
          <p:nvPr>
            <p:ph type="body" sz="quarter" idx="13"/>
          </p:nvPr>
        </p:nvSpPr>
        <p:spPr>
          <a:xfrm>
            <a:off x="1280971" y="3577906"/>
            <a:ext cx="9912000" cy="508000"/>
          </a:xfrm>
        </p:spPr>
        <p:txBody>
          <a:bodyPr/>
          <a:lstStyle/>
          <a:p>
            <a:r>
              <a:rPr lang="de-DE"/>
              <a:t>Listing potential FOPs</a:t>
            </a:r>
          </a:p>
        </p:txBody>
      </p:sp>
      <p:sp>
        <p:nvSpPr>
          <p:cNvPr id="4" name="Text Placeholder 3"/>
          <p:cNvSpPr>
            <a:spLocks noGrp="1"/>
          </p:cNvSpPr>
          <p:nvPr>
            <p:ph type="body" sz="quarter" idx="14"/>
          </p:nvPr>
        </p:nvSpPr>
        <p:spPr/>
        <p:txBody>
          <a:bodyPr/>
          <a:lstStyle/>
          <a:p>
            <a:endParaRPr lang="de-DE"/>
          </a:p>
        </p:txBody>
      </p:sp>
      <p:sp>
        <p:nvSpPr>
          <p:cNvPr id="5" name="Text Placeholder 4"/>
          <p:cNvSpPr>
            <a:spLocks noGrp="1"/>
          </p:cNvSpPr>
          <p:nvPr>
            <p:ph type="body" sz="quarter" idx="17"/>
          </p:nvPr>
        </p:nvSpPr>
        <p:spPr>
          <a:xfrm>
            <a:off x="1280971" y="5648735"/>
            <a:ext cx="4396739" cy="376492"/>
          </a:xfrm>
        </p:spPr>
        <p:txBody>
          <a:bodyPr/>
          <a:lstStyle/>
          <a:p>
            <a:r>
              <a:rPr lang="de-DE"/>
              <a:t>Day 5 – 02.05.2025 (morning)</a:t>
            </a:r>
          </a:p>
        </p:txBody>
      </p:sp>
    </p:spTree>
    <p:extLst>
      <p:ext uri="{BB962C8B-B14F-4D97-AF65-F5344CB8AC3E}">
        <p14:creationId xmlns:p14="http://schemas.microsoft.com/office/powerpoint/2010/main" val="21113040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40960-1C9A-0C9C-40B6-B3146FB53325}"/>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4B55D448-4B4C-4CFD-EB2C-F95A77CDCA16}"/>
              </a:ext>
            </a:extLst>
          </p:cNvPr>
          <p:cNvPicPr>
            <a:picLocks noChangeAspect="1"/>
          </p:cNvPicPr>
          <p:nvPr/>
        </p:nvPicPr>
        <p:blipFill>
          <a:blip r:embed="rId2"/>
          <a:stretch>
            <a:fillRect/>
          </a:stretch>
        </p:blipFill>
        <p:spPr>
          <a:xfrm>
            <a:off x="6179128" y="0"/>
            <a:ext cx="2808576" cy="4727864"/>
          </a:xfrm>
          <a:prstGeom prst="rect">
            <a:avLst/>
          </a:prstGeom>
        </p:spPr>
      </p:pic>
      <p:pic>
        <p:nvPicPr>
          <p:cNvPr id="5" name="Grafik 4">
            <a:extLst>
              <a:ext uri="{FF2B5EF4-FFF2-40B4-BE49-F238E27FC236}">
                <a16:creationId xmlns:a16="http://schemas.microsoft.com/office/drawing/2014/main" id="{505B6C6E-BCA6-F46F-744F-CF1CC34B9EB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768436" y="0"/>
            <a:ext cx="2750757" cy="4727864"/>
          </a:xfrm>
          <a:prstGeom prst="rect">
            <a:avLst/>
          </a:prstGeom>
        </p:spPr>
      </p:pic>
      <p:pic>
        <p:nvPicPr>
          <p:cNvPr id="2" name="Grafik 1" descr="Ein Bild, das Electric Blue (Farbe), Schrift, Blau, Symbol enthält.&#10;&#10;Automatisch generierte Beschreibung">
            <a:extLst>
              <a:ext uri="{FF2B5EF4-FFF2-40B4-BE49-F238E27FC236}">
                <a16:creationId xmlns:a16="http://schemas.microsoft.com/office/drawing/2014/main" id="{C5454600-3DD9-FF74-D5C9-79935F5786B0}"/>
              </a:ext>
            </a:extLst>
          </p:cNvPr>
          <p:cNvPicPr>
            <a:picLocks noChangeAspect="1"/>
          </p:cNvPicPr>
          <p:nvPr/>
        </p:nvPicPr>
        <p:blipFill>
          <a:blip r:embed="rId4"/>
          <a:stretch>
            <a:fillRect/>
          </a:stretch>
        </p:blipFill>
        <p:spPr>
          <a:xfrm>
            <a:off x="9691996" y="5994519"/>
            <a:ext cx="2379518" cy="863481"/>
          </a:xfrm>
          <a:prstGeom prst="rect">
            <a:avLst/>
          </a:prstGeom>
        </p:spPr>
      </p:pic>
      <p:pic>
        <p:nvPicPr>
          <p:cNvPr id="6" name="Grafik 5">
            <a:extLst>
              <a:ext uri="{FF2B5EF4-FFF2-40B4-BE49-F238E27FC236}">
                <a16:creationId xmlns:a16="http://schemas.microsoft.com/office/drawing/2014/main" id="{72965DF6-7C82-99C2-D229-8867F9B79BA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19546" y="4227590"/>
            <a:ext cx="4366288" cy="1946851"/>
          </a:xfrm>
          <a:prstGeom prst="rect">
            <a:avLst/>
          </a:prstGeom>
        </p:spPr>
      </p:pic>
      <p:pic>
        <p:nvPicPr>
          <p:cNvPr id="8" name="Grafik 7">
            <a:extLst>
              <a:ext uri="{FF2B5EF4-FFF2-40B4-BE49-F238E27FC236}">
                <a16:creationId xmlns:a16="http://schemas.microsoft.com/office/drawing/2014/main" id="{555F8FE5-2EEE-F661-09A6-ACB07CF6161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497025" y="4170442"/>
            <a:ext cx="4490679" cy="1929022"/>
          </a:xfrm>
          <a:prstGeom prst="rect">
            <a:avLst/>
          </a:prstGeom>
        </p:spPr>
      </p:pic>
      <p:pic>
        <p:nvPicPr>
          <p:cNvPr id="4" name="Grafik 3">
            <a:extLst>
              <a:ext uri="{FF2B5EF4-FFF2-40B4-BE49-F238E27FC236}">
                <a16:creationId xmlns:a16="http://schemas.microsoft.com/office/drawing/2014/main" id="{87A1474E-B6E5-C207-B715-15B996861F71}"/>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447109" y="62330"/>
            <a:ext cx="2285699" cy="4727864"/>
          </a:xfrm>
          <a:prstGeom prst="rect">
            <a:avLst/>
          </a:prstGeom>
        </p:spPr>
      </p:pic>
      <p:pic>
        <p:nvPicPr>
          <p:cNvPr id="7" name="Grafik 6">
            <a:extLst>
              <a:ext uri="{FF2B5EF4-FFF2-40B4-BE49-F238E27FC236}">
                <a16:creationId xmlns:a16="http://schemas.microsoft.com/office/drawing/2014/main" id="{BB6E6795-A7C5-DED0-4465-4AD1EB97896C}"/>
              </a:ext>
            </a:extLst>
          </p:cNvPr>
          <p:cNvPicPr>
            <a:picLocks noChangeAspect="1"/>
          </p:cNvPicPr>
          <p:nvPr/>
        </p:nvPicPr>
        <p:blipFill>
          <a:blip r:embed="rId8"/>
          <a:stretch>
            <a:fillRect/>
          </a:stretch>
        </p:blipFill>
        <p:spPr>
          <a:xfrm>
            <a:off x="1932709" y="67540"/>
            <a:ext cx="2446391" cy="4660323"/>
          </a:xfrm>
          <a:prstGeom prst="rect">
            <a:avLst/>
          </a:prstGeom>
        </p:spPr>
      </p:pic>
      <p:pic>
        <p:nvPicPr>
          <p:cNvPr id="9" name="Grafik 8">
            <a:extLst>
              <a:ext uri="{FF2B5EF4-FFF2-40B4-BE49-F238E27FC236}">
                <a16:creationId xmlns:a16="http://schemas.microsoft.com/office/drawing/2014/main" id="{DDB11D72-3821-0059-C106-A5B709FC2F3A}"/>
              </a:ext>
            </a:extLst>
          </p:cNvPr>
          <p:cNvPicPr>
            <a:picLocks noChangeAspect="1"/>
          </p:cNvPicPr>
          <p:nvPr/>
        </p:nvPicPr>
        <p:blipFill>
          <a:blip r:embed="rId9"/>
          <a:stretch>
            <a:fillRect/>
          </a:stretch>
        </p:blipFill>
        <p:spPr>
          <a:xfrm>
            <a:off x="4804626" y="200297"/>
            <a:ext cx="3133616" cy="4109060"/>
          </a:xfrm>
          <a:prstGeom prst="rect">
            <a:avLst/>
          </a:prstGeom>
        </p:spPr>
      </p:pic>
      <p:pic>
        <p:nvPicPr>
          <p:cNvPr id="10" name="Grafik 9">
            <a:extLst>
              <a:ext uri="{FF2B5EF4-FFF2-40B4-BE49-F238E27FC236}">
                <a16:creationId xmlns:a16="http://schemas.microsoft.com/office/drawing/2014/main" id="{6D60BB03-2248-866D-09AE-48875A242B82}"/>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3587717" y="4039226"/>
            <a:ext cx="2315070" cy="1934511"/>
          </a:xfrm>
          <a:prstGeom prst="rect">
            <a:avLst/>
          </a:prstGeom>
        </p:spPr>
      </p:pic>
    </p:spTree>
    <p:extLst>
      <p:ext uri="{BB962C8B-B14F-4D97-AF65-F5344CB8AC3E}">
        <p14:creationId xmlns:p14="http://schemas.microsoft.com/office/powerpoint/2010/main" val="340057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866077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543501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itel">
  <a:themeElements>
    <a:clrScheme name="HSWT neu">
      <a:dk1>
        <a:srgbClr val="000000"/>
      </a:dk1>
      <a:lt1>
        <a:srgbClr val="FFFFFF"/>
      </a:lt1>
      <a:dk2>
        <a:srgbClr val="797979"/>
      </a:dk2>
      <a:lt2>
        <a:srgbClr val="DBEFF9"/>
      </a:lt2>
      <a:accent1>
        <a:srgbClr val="79B800"/>
      </a:accent1>
      <a:accent2>
        <a:srgbClr val="C6DC9A"/>
      </a:accent2>
      <a:accent3>
        <a:srgbClr val="006938"/>
      </a:accent3>
      <a:accent4>
        <a:srgbClr val="79B800"/>
      </a:accent4>
      <a:accent5>
        <a:srgbClr val="2856A2"/>
      </a:accent5>
      <a:accent6>
        <a:srgbClr val="2856A2"/>
      </a:accent6>
      <a:hlink>
        <a:srgbClr val="C8D100"/>
      </a:hlink>
      <a:folHlink>
        <a:srgbClr val="D0DF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56C06C19-183A-644D-AADF-69B6BF126BE7}" vid="{02D9EFC2-8367-1A4E-AC6D-7BE929615A22}"/>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F46216B-77A9-411A-B9D3-5023FCB702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Inhalt">
  <a:themeElements>
    <a:clrScheme name="HSWT neu">
      <a:dk1>
        <a:srgbClr val="000000"/>
      </a:dk1>
      <a:lt1>
        <a:srgbClr val="FFFFFF"/>
      </a:lt1>
      <a:dk2>
        <a:srgbClr val="797979"/>
      </a:dk2>
      <a:lt2>
        <a:srgbClr val="DBEFF9"/>
      </a:lt2>
      <a:accent1>
        <a:srgbClr val="79B800"/>
      </a:accent1>
      <a:accent2>
        <a:srgbClr val="C6DC9A"/>
      </a:accent2>
      <a:accent3>
        <a:srgbClr val="006938"/>
      </a:accent3>
      <a:accent4>
        <a:srgbClr val="79B800"/>
      </a:accent4>
      <a:accent5>
        <a:srgbClr val="2856A2"/>
      </a:accent5>
      <a:accent6>
        <a:srgbClr val="2856A2"/>
      </a:accent6>
      <a:hlink>
        <a:srgbClr val="C8D100"/>
      </a:hlink>
      <a:folHlink>
        <a:srgbClr val="D0DF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2300" dirty="0" smtClean="0"/>
        </a:defPPr>
      </a:lstStyle>
    </a:txDef>
  </a:objectDefaults>
  <a:extraClrSchemeLst/>
  <a:extLst>
    <a:ext uri="{05A4C25C-085E-4340-85A3-A5531E510DB2}">
      <thm15:themeFamily xmlns:thm15="http://schemas.microsoft.com/office/thememl/2012/main" name="Presentation2" id="{56C06C19-183A-644D-AADF-69B6BF126BE7}" vid="{9F1DCA48-AEF4-7541-BDEB-1C921D0DF0B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4699</Words>
  <Application>Microsoft Office PowerPoint</Application>
  <PresentationFormat>Breitbild</PresentationFormat>
  <Paragraphs>942</Paragraphs>
  <Slides>94</Slides>
  <Notes>44</Notes>
  <HiddenSlides>0</HiddenSlides>
  <MMClips>5</MMClips>
  <ScaleCrop>false</ScaleCrop>
  <HeadingPairs>
    <vt:vector size="6" baseType="variant">
      <vt:variant>
        <vt:lpstr>Verwendete Schriftarten</vt:lpstr>
      </vt:variant>
      <vt:variant>
        <vt:i4>16</vt:i4>
      </vt:variant>
      <vt:variant>
        <vt:lpstr>Design</vt:lpstr>
      </vt:variant>
      <vt:variant>
        <vt:i4>4</vt:i4>
      </vt:variant>
      <vt:variant>
        <vt:lpstr>Folientitel</vt:lpstr>
      </vt:variant>
      <vt:variant>
        <vt:i4>94</vt:i4>
      </vt:variant>
    </vt:vector>
  </HeadingPairs>
  <TitlesOfParts>
    <vt:vector size="114" baseType="lpstr">
      <vt:lpstr>Arial</vt:lpstr>
      <vt:lpstr>Arial Rounded MT Bold</vt:lpstr>
      <vt:lpstr>Bahnschrift</vt:lpstr>
      <vt:lpstr>Berlin Sans FB</vt:lpstr>
      <vt:lpstr>Berlin Sans FB Demi</vt:lpstr>
      <vt:lpstr>Calibri</vt:lpstr>
      <vt:lpstr>Calibri Light</vt:lpstr>
      <vt:lpstr>Dosis Light</vt:lpstr>
      <vt:lpstr>Lucida Grande</vt:lpstr>
      <vt:lpstr>One Stroke Script LET</vt:lpstr>
      <vt:lpstr>Snap ITC</vt:lpstr>
      <vt:lpstr>Symbol</vt:lpstr>
      <vt:lpstr>Systemschrift</vt:lpstr>
      <vt:lpstr>TimesNewRomanPS-BoldMT</vt:lpstr>
      <vt:lpstr>TimesNewRomanPSMT</vt:lpstr>
      <vt:lpstr>Wingdings</vt:lpstr>
      <vt:lpstr>Titel</vt:lpstr>
      <vt:lpstr>1_Office Theme</vt:lpstr>
      <vt:lpstr>Office Theme</vt:lpstr>
      <vt:lpstr>1_Inhalt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HSWT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N.N.</dc:creator>
  <cp:lastModifiedBy>hswt</cp:lastModifiedBy>
  <cp:revision>92</cp:revision>
  <dcterms:created xsi:type="dcterms:W3CDTF">2025-03-19T08:24:52Z</dcterms:created>
  <dcterms:modified xsi:type="dcterms:W3CDTF">2025-04-29T11:08:05Z</dcterms:modified>
</cp:coreProperties>
</file>